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0"/>
    <p:sldId id="257" r:id="rId21"/>
    <p:sldId id="258" r:id="rId22"/>
    <p:sldId id="259" r:id="rId23"/>
    <p:sldId id="260" r:id="rId24"/>
    <p:sldId id="261" r:id="rId25"/>
    <p:sldId id="262" r:id="rId26"/>
    <p:sldId id="263" r:id="rId27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League Spartan" charset="1" panose="00000800000000000000"/>
      <p:regular r:id="rId10"/>
    </p:embeddedFont>
    <p:embeddedFont>
      <p:font typeface="Open Sans Light" charset="1" panose="020B0306030504020204"/>
      <p:regular r:id="rId11"/>
    </p:embeddedFont>
    <p:embeddedFont>
      <p:font typeface="Open Sans Light Bold" charset="1" panose="020B0806030504020204"/>
      <p:regular r:id="rId12"/>
    </p:embeddedFont>
    <p:embeddedFont>
      <p:font typeface="Open Sans Light Italics" charset="1" panose="020B0306030504020204"/>
      <p:regular r:id="rId13"/>
    </p:embeddedFont>
    <p:embeddedFont>
      <p:font typeface="Open Sans Light Bold Italics" charset="1" panose="020B0806030504020204"/>
      <p:regular r:id="rId14"/>
    </p:embeddedFont>
    <p:embeddedFont>
      <p:font typeface="Open Sans" charset="1" panose="020B0606030504020204"/>
      <p:regular r:id="rId15"/>
    </p:embeddedFont>
    <p:embeddedFont>
      <p:font typeface="Open Sans Bold" charset="1" panose="020B0806030504020204"/>
      <p:regular r:id="rId16"/>
    </p:embeddedFont>
    <p:embeddedFont>
      <p:font typeface="Open Sans Italics" charset="1" panose="020B0606030504020204"/>
      <p:regular r:id="rId17"/>
    </p:embeddedFont>
    <p:embeddedFont>
      <p:font typeface="Open Sans Bold Italics" charset="1" panose="020B0806030504020204"/>
      <p:regular r:id="rId18"/>
    </p:embeddedFont>
    <p:embeddedFont>
      <p:font typeface="KG Primary Penmanship" charset="1" panose="02000506000000020003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slides/slide1.xml" Type="http://schemas.openxmlformats.org/officeDocument/2006/relationships/slide"/><Relationship Id="rId21" Target="slides/slide2.xml" Type="http://schemas.openxmlformats.org/officeDocument/2006/relationships/slide"/><Relationship Id="rId22" Target="slides/slide3.xml" Type="http://schemas.openxmlformats.org/officeDocument/2006/relationships/slide"/><Relationship Id="rId23" Target="slides/slide4.xml" Type="http://schemas.openxmlformats.org/officeDocument/2006/relationships/slide"/><Relationship Id="rId24" Target="slides/slide5.xml" Type="http://schemas.openxmlformats.org/officeDocument/2006/relationships/slide"/><Relationship Id="rId25" Target="slides/slide6.xml" Type="http://schemas.openxmlformats.org/officeDocument/2006/relationships/slide"/><Relationship Id="rId26" Target="slides/slide7.xml" Type="http://schemas.openxmlformats.org/officeDocument/2006/relationships/slide"/><Relationship Id="rId27" Target="slides/slide8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7.svg" Type="http://schemas.openxmlformats.org/officeDocument/2006/relationships/image"/><Relationship Id="rId11" Target="../media/image28.png" Type="http://schemas.openxmlformats.org/officeDocument/2006/relationships/image"/><Relationship Id="rId12" Target="../media/image29.svg" Type="http://schemas.openxmlformats.org/officeDocument/2006/relationships/image"/><Relationship Id="rId13" Target="../media/image30.png" Type="http://schemas.openxmlformats.org/officeDocument/2006/relationships/image"/><Relationship Id="rId14" Target="../media/image31.svg" Type="http://schemas.openxmlformats.org/officeDocument/2006/relationships/image"/><Relationship Id="rId15" Target="../media/image32.png" Type="http://schemas.openxmlformats.org/officeDocument/2006/relationships/image"/><Relationship Id="rId16" Target="../media/image33.svg" Type="http://schemas.openxmlformats.org/officeDocument/2006/relationships/image"/><Relationship Id="rId17" Target="../media/image34.png" Type="http://schemas.openxmlformats.org/officeDocument/2006/relationships/image"/><Relationship Id="rId18" Target="../media/image35.svg" Type="http://schemas.openxmlformats.org/officeDocument/2006/relationships/image"/><Relationship Id="rId19" Target="../media/image36.png" Type="http://schemas.openxmlformats.org/officeDocument/2006/relationships/image"/><Relationship Id="rId2" Target="../media/image19.png" Type="http://schemas.openxmlformats.org/officeDocument/2006/relationships/image"/><Relationship Id="rId20" Target="../media/image37.svg" Type="http://schemas.openxmlformats.org/officeDocument/2006/relationships/image"/><Relationship Id="rId21" Target="../media/image38.png" Type="http://schemas.openxmlformats.org/officeDocument/2006/relationships/image"/><Relationship Id="rId22" Target="../media/image39.png" Type="http://schemas.openxmlformats.org/officeDocument/2006/relationships/image"/><Relationship Id="rId23" Target="../media/image40.png" Type="http://schemas.openxmlformats.org/officeDocument/2006/relationships/image"/><Relationship Id="rId24" Target="../media/image41.png" Type="http://schemas.openxmlformats.org/officeDocument/2006/relationships/image"/><Relationship Id="rId25" Target="../media/image42.png" Type="http://schemas.openxmlformats.org/officeDocument/2006/relationships/image"/><Relationship Id="rId26" Target="../media/image43.svg" Type="http://schemas.openxmlformats.org/officeDocument/2006/relationships/image"/><Relationship Id="rId27" Target="../media/image44.png" Type="http://schemas.openxmlformats.org/officeDocument/2006/relationships/image"/><Relationship Id="rId28" Target="../media/image45.svg" Type="http://schemas.openxmlformats.org/officeDocument/2006/relationships/image"/><Relationship Id="rId29" Target="../media/image46.png" Type="http://schemas.openxmlformats.org/officeDocument/2006/relationships/image"/><Relationship Id="rId3" Target="../media/image20.png" Type="http://schemas.openxmlformats.org/officeDocument/2006/relationships/image"/><Relationship Id="rId30" Target="../media/image47.svg" Type="http://schemas.openxmlformats.org/officeDocument/2006/relationships/image"/><Relationship Id="rId4" Target="../media/image21.svg" Type="http://schemas.openxmlformats.org/officeDocument/2006/relationships/image"/><Relationship Id="rId5" Target="../media/image22.png" Type="http://schemas.openxmlformats.org/officeDocument/2006/relationships/image"/><Relationship Id="rId6" Target="../media/image23.svg" Type="http://schemas.openxmlformats.org/officeDocument/2006/relationships/image"/><Relationship Id="rId7" Target="../media/image24.png" Type="http://schemas.openxmlformats.org/officeDocument/2006/relationships/image"/><Relationship Id="rId8" Target="../media/image25.svg" Type="http://schemas.openxmlformats.org/officeDocument/2006/relationships/image"/><Relationship Id="rId9" Target="../media/image2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8.png" Type="http://schemas.openxmlformats.org/officeDocument/2006/relationships/image"/><Relationship Id="rId3" Target="../media/image49.svg" Type="http://schemas.openxmlformats.org/officeDocument/2006/relationships/image"/><Relationship Id="rId4" Target="../media/image50.png" Type="http://schemas.openxmlformats.org/officeDocument/2006/relationships/image"/><Relationship Id="rId5" Target="../media/image51.svg" Type="http://schemas.openxmlformats.org/officeDocument/2006/relationships/image"/><Relationship Id="rId6" Target="../media/image52.png" Type="http://schemas.openxmlformats.org/officeDocument/2006/relationships/image"/><Relationship Id="rId7" Target="../media/image53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5.png" Type="http://schemas.openxmlformats.org/officeDocument/2006/relationships/image"/><Relationship Id="rId5" Target="../media/image56.svg" Type="http://schemas.openxmlformats.org/officeDocument/2006/relationships/image"/><Relationship Id="rId6" Target="../media/image57.png" Type="http://schemas.openxmlformats.org/officeDocument/2006/relationships/image"/><Relationship Id="rId7" Target="../media/image5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183333" y="0"/>
            <a:ext cx="18471333" cy="10384716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765925">
            <a:off x="-5210457" y="4737242"/>
            <a:ext cx="6474959" cy="6392551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49468">
            <a:off x="9224981" y="1137461"/>
            <a:ext cx="3794917" cy="3808767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589048" y="1056788"/>
            <a:ext cx="3882044" cy="3896212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78805">
            <a:off x="9336216" y="5405785"/>
            <a:ext cx="3671362" cy="3684761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18325">
            <a:off x="13896437" y="5484254"/>
            <a:ext cx="3514995" cy="3527823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330826">
            <a:off x="-1811477" y="-328775"/>
            <a:ext cx="3256288" cy="4568771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2186739" y="2415288"/>
            <a:ext cx="5784428" cy="26116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975"/>
              </a:lnSpc>
            </a:pPr>
            <a:r>
              <a:rPr lang="en-US" sz="10500" spc="-525">
                <a:solidFill>
                  <a:srgbClr val="000000"/>
                </a:solidFill>
                <a:latin typeface="League Spartan"/>
              </a:rPr>
              <a:t>CPAD</a:t>
            </a:r>
          </a:p>
          <a:p>
            <a:pPr algn="l">
              <a:lnSpc>
                <a:spcPts val="9975"/>
              </a:lnSpc>
            </a:pPr>
            <a:r>
              <a:rPr lang="en-US" sz="10500" spc="-525">
                <a:solidFill>
                  <a:srgbClr val="000000"/>
                </a:solidFill>
                <a:latin typeface="League Spartan"/>
              </a:rPr>
              <a:t>Group-8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977633" y="2546424"/>
            <a:ext cx="4123246" cy="934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93"/>
              </a:lnSpc>
              <a:spcBef>
                <a:spcPct val="0"/>
              </a:spcBef>
            </a:pPr>
            <a:r>
              <a:rPr lang="en-US" sz="2917">
                <a:solidFill>
                  <a:srgbClr val="000000"/>
                </a:solidFill>
                <a:latin typeface="Open Sans Bold"/>
              </a:rPr>
              <a:t> Gaurav Singh</a:t>
            </a:r>
          </a:p>
          <a:p>
            <a:pPr algn="ctr">
              <a:lnSpc>
                <a:spcPts val="3793"/>
              </a:lnSpc>
              <a:spcBef>
                <a:spcPct val="0"/>
              </a:spcBef>
            </a:pPr>
            <a:r>
              <a:rPr lang="en-US" sz="2917">
                <a:solidFill>
                  <a:srgbClr val="000000"/>
                </a:solidFill>
                <a:latin typeface="Open Sans Bold"/>
              </a:rPr>
              <a:t>(2020sp93057)​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589048" y="2536899"/>
            <a:ext cx="3882044" cy="907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Open Sans Bold"/>
              </a:rPr>
              <a:t> Nousheen Sultana (2020sp93062)​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242915" y="6780171"/>
            <a:ext cx="3857964" cy="907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Open Sans Bold"/>
              </a:rPr>
              <a:t>Praveen Kumar</a:t>
            </a:r>
          </a:p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Open Sans Bold"/>
              </a:rPr>
              <a:t>(2020sp93055)​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836777" y="6780171"/>
            <a:ext cx="3335734" cy="907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Open Sans Bold"/>
              </a:rPr>
              <a:t> Noirheeta Chanda</a:t>
            </a:r>
          </a:p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Open Sans Bold"/>
              </a:rPr>
              <a:t>(2020sp93010) ​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286379" y="1277387"/>
            <a:ext cx="13715241" cy="7732226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5454217" y="-56555"/>
            <a:ext cx="7379566" cy="1328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33"/>
              </a:lnSpc>
            </a:pPr>
            <a:r>
              <a:rPr lang="en-US" sz="8179">
                <a:solidFill>
                  <a:srgbClr val="333034"/>
                </a:solidFill>
                <a:latin typeface="KG Primary Penmanship"/>
              </a:rPr>
              <a:t>AGENDA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561686" y="3359526"/>
            <a:ext cx="9164628" cy="27360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333034"/>
                </a:solidFill>
                <a:latin typeface="Open Sans"/>
              </a:rPr>
              <a:t>INTRODUCTION</a:t>
            </a:r>
          </a:p>
          <a:p>
            <a:pPr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333034"/>
                </a:solidFill>
                <a:latin typeface="Open Sans"/>
              </a:rPr>
              <a:t>FEATURES</a:t>
            </a:r>
          </a:p>
          <a:p>
            <a:pPr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333034"/>
                </a:solidFill>
                <a:latin typeface="Open Sans"/>
              </a:rPr>
              <a:t>TECHNOLOGY STACK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1340648"/>
            <a:ext cx="15439537" cy="8578412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2376245" y="409575"/>
            <a:ext cx="13535509" cy="11068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00"/>
              </a:lnSpc>
            </a:pPr>
            <a:r>
              <a:rPr lang="en-US" sz="8200">
                <a:solidFill>
                  <a:srgbClr val="000000"/>
                </a:solidFill>
                <a:latin typeface="KG Primary Penmanship"/>
              </a:rPr>
              <a:t>INTRODUCTION: FITNESS APP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86006" y="2254885"/>
            <a:ext cx="13924925" cy="7003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949964" indent="-474982" lvl="1">
              <a:lnSpc>
                <a:spcPts val="6160"/>
              </a:lnSpc>
              <a:buFont typeface="Arial"/>
              <a:buChar char="•"/>
            </a:pPr>
            <a:r>
              <a:rPr lang="en-US" sz="440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4400">
                <a:solidFill>
                  <a:srgbClr val="000000"/>
                </a:solidFill>
                <a:latin typeface="Open Sans"/>
              </a:rPr>
              <a:t>An application that helps users stay fit.​</a:t>
            </a:r>
          </a:p>
          <a:p>
            <a:pPr marL="949964" indent="-474982" lvl="1">
              <a:lnSpc>
                <a:spcPts val="6160"/>
              </a:lnSpc>
              <a:buFont typeface="Arial"/>
              <a:buChar char="•"/>
            </a:pPr>
            <a:r>
              <a:rPr lang="en-US" sz="4400">
                <a:solidFill>
                  <a:srgbClr val="000000"/>
                </a:solidFill>
                <a:latin typeface="Open Sans"/>
              </a:rPr>
              <a:t> The app will allow users to choose ,complete and track their workout routines.​</a:t>
            </a:r>
          </a:p>
          <a:p>
            <a:pPr marL="949964" indent="-474982" lvl="1">
              <a:lnSpc>
                <a:spcPts val="6160"/>
              </a:lnSpc>
              <a:buFont typeface="Arial"/>
              <a:buChar char="•"/>
            </a:pPr>
            <a:r>
              <a:rPr lang="en-US" sz="4400">
                <a:solidFill>
                  <a:srgbClr val="000000"/>
                </a:solidFill>
                <a:latin typeface="Open Sans"/>
              </a:rPr>
              <a:t> The app will keep a track of the daily progress of a user.​</a:t>
            </a:r>
          </a:p>
          <a:p>
            <a:pPr marL="949964" indent="-474982" lvl="1">
              <a:lnSpc>
                <a:spcPts val="6160"/>
              </a:lnSpc>
              <a:buFont typeface="Arial"/>
              <a:buChar char="•"/>
            </a:pPr>
            <a:r>
              <a:rPr lang="en-US" sz="4400">
                <a:solidFill>
                  <a:srgbClr val="000000"/>
                </a:solidFill>
                <a:latin typeface="Open Sans"/>
              </a:rPr>
              <a:t>Users will be able to register themselves via social logins or by signing up.​</a:t>
            </a:r>
          </a:p>
          <a:p>
            <a:pPr>
              <a:lnSpc>
                <a:spcPts val="6160"/>
              </a:lnSpc>
            </a:pPr>
            <a:r>
              <a:rPr lang="en-US" sz="4400">
                <a:solidFill>
                  <a:srgbClr val="FDFCF7"/>
                </a:solidFill>
                <a:latin typeface="Open Sans"/>
              </a:rPr>
              <a:t>​</a:t>
            </a:r>
          </a:p>
          <a:p>
            <a:pPr>
              <a:lnSpc>
                <a:spcPts val="616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840426" y="681638"/>
            <a:ext cx="14423814" cy="902144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721410">
            <a:off x="1993300" y="8169675"/>
            <a:ext cx="843368" cy="1556552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2414985" y="2372323"/>
            <a:ext cx="12668249" cy="5563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63596" indent="-431798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333034"/>
                </a:solidFill>
                <a:latin typeface="Open Sans"/>
              </a:rPr>
              <a:t> Onboar</a:t>
            </a:r>
            <a:r>
              <a:rPr lang="en-US" sz="3999">
                <a:solidFill>
                  <a:srgbClr val="333034"/>
                </a:solidFill>
                <a:latin typeface="Open Sans"/>
              </a:rPr>
              <a:t>ding screen​</a:t>
            </a:r>
          </a:p>
          <a:p>
            <a:pPr marL="863596" indent="-431798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333034"/>
                </a:solidFill>
                <a:latin typeface="Open Sans"/>
              </a:rPr>
              <a:t> Login Page/ Registration( including social logins )​</a:t>
            </a:r>
          </a:p>
          <a:p>
            <a:pPr marL="863596" indent="-431798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333034"/>
                </a:solidFill>
                <a:latin typeface="Open Sans"/>
              </a:rPr>
              <a:t> Homepage​</a:t>
            </a:r>
          </a:p>
          <a:p>
            <a:pPr marL="863596" indent="-431798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333034"/>
                </a:solidFill>
                <a:latin typeface="Open Sans"/>
              </a:rPr>
              <a:t> User’s Profile Page​</a:t>
            </a:r>
          </a:p>
          <a:p>
            <a:pPr marL="863596" indent="-431798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333034"/>
                </a:solidFill>
                <a:latin typeface="Open Sans"/>
              </a:rPr>
              <a:t> Side Navigation Bar( View Stats, Settings, Logout, About, Contact us)​</a:t>
            </a:r>
          </a:p>
          <a:p>
            <a:pPr marL="863596" indent="-431798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333034"/>
                </a:solidFill>
                <a:latin typeface="Open Sans"/>
              </a:rPr>
              <a:t> Time Tracking screen​​</a:t>
            </a:r>
          </a:p>
          <a:p>
            <a:pPr>
              <a:lnSpc>
                <a:spcPts val="4759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6889011" y="942975"/>
            <a:ext cx="4509979" cy="1287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256"/>
              </a:lnSpc>
            </a:pPr>
            <a:r>
              <a:rPr lang="en-US" sz="7889">
                <a:solidFill>
                  <a:srgbClr val="333034"/>
                </a:solidFill>
                <a:latin typeface="KG Primary Penmanship"/>
              </a:rPr>
              <a:t>FEATURES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234258">
            <a:off x="1890010" y="7171941"/>
            <a:ext cx="3553779" cy="0"/>
          </a:xfrm>
          <a:prstGeom prst="line">
            <a:avLst/>
          </a:prstGeom>
          <a:ln cap="rnd" w="47625">
            <a:solidFill>
              <a:srgbClr val="191919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AutoShape 3" id="3"/>
          <p:cNvSpPr/>
          <p:nvPr/>
        </p:nvSpPr>
        <p:spPr>
          <a:xfrm rot="-803432">
            <a:off x="5205218" y="6616445"/>
            <a:ext cx="4098992" cy="0"/>
          </a:xfrm>
          <a:prstGeom prst="line">
            <a:avLst/>
          </a:prstGeom>
          <a:ln cap="rnd" w="47625">
            <a:solidFill>
              <a:srgbClr val="191919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AutoShape 4" id="4"/>
          <p:cNvSpPr/>
          <p:nvPr/>
        </p:nvSpPr>
        <p:spPr>
          <a:xfrm rot="-1435677">
            <a:off x="8895306" y="5456297"/>
            <a:ext cx="3735370" cy="0"/>
          </a:xfrm>
          <a:prstGeom prst="line">
            <a:avLst/>
          </a:prstGeom>
          <a:ln cap="rnd" w="47625">
            <a:solidFill>
              <a:srgbClr val="191919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AutoShape 5" id="5"/>
          <p:cNvSpPr/>
          <p:nvPr/>
        </p:nvSpPr>
        <p:spPr>
          <a:xfrm rot="-2700000">
            <a:off x="11747395" y="3437878"/>
            <a:ext cx="3915152" cy="0"/>
          </a:xfrm>
          <a:prstGeom prst="line">
            <a:avLst/>
          </a:prstGeom>
          <a:ln cap="rnd" w="47625">
            <a:solidFill>
              <a:srgbClr val="191919"/>
            </a:solidFill>
            <a:prstDash val="solid"/>
            <a:headEnd type="oval" len="lg" w="lg"/>
            <a:tailEnd type="oval" len="lg" w="lg"/>
          </a:ln>
        </p:spPr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4639792" y="5143500"/>
            <a:ext cx="1893142" cy="3693935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873998" y="5143500"/>
            <a:ext cx="2108835" cy="41148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4639792" y="4862744"/>
            <a:ext cx="2037029" cy="3974691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8125486" y="3863857"/>
            <a:ext cx="2037029" cy="3974691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1667942" y="2665566"/>
            <a:ext cx="2037029" cy="3974691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4975901" y="57150"/>
            <a:ext cx="2037029" cy="3974691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39054" y="6043602"/>
            <a:ext cx="1120304" cy="1474084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37199" y="7838547"/>
            <a:ext cx="1222159" cy="310441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947606" y="7340500"/>
            <a:ext cx="307815" cy="307815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398567" y="7306612"/>
            <a:ext cx="375591" cy="375591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983708" y="7306612"/>
            <a:ext cx="300350" cy="30035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255421" y="5984067"/>
            <a:ext cx="975293" cy="10064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144000" y="6649782"/>
            <a:ext cx="839256" cy="727864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360276" y="6624926"/>
            <a:ext cx="685888" cy="731082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399329" y="4808421"/>
            <a:ext cx="1530067" cy="1235181"/>
          </a:xfrm>
          <a:prstGeom prst="rect">
            <a:avLst/>
          </a:prstGeom>
        </p:spPr>
      </p:pic>
      <p:sp>
        <p:nvSpPr>
          <p:cNvPr name="AutoShape 21" id="21"/>
          <p:cNvSpPr/>
          <p:nvPr/>
        </p:nvSpPr>
        <p:spPr>
          <a:xfrm rot="0">
            <a:off x="8399329" y="6259385"/>
            <a:ext cx="1530658" cy="0"/>
          </a:xfrm>
          <a:prstGeom prst="line">
            <a:avLst/>
          </a:prstGeom>
          <a:ln cap="rnd" w="47625">
            <a:solidFill>
              <a:srgbClr val="191919"/>
            </a:solidFill>
            <a:prstDash val="solid"/>
            <a:headEnd type="oval" len="lg" w="lg"/>
            <a:tailEnd type="oval" len="lg" w="lg"/>
          </a:ln>
        </p:spPr>
      </p:sp>
      <p:pic>
        <p:nvPicPr>
          <p:cNvPr name="Picture 22" id="22"/>
          <p:cNvPicPr>
            <a:picLocks noChangeAspect="true"/>
          </p:cNvPicPr>
          <p:nvPr/>
        </p:nvPicPr>
        <p:blipFill>
          <a:blip r:embed="rId21"/>
          <a:srcRect l="0" t="0" r="0" b="0"/>
          <a:stretch>
            <a:fillRect/>
          </a:stretch>
        </p:blipFill>
        <p:spPr>
          <a:xfrm flipH="false" flipV="false" rot="0">
            <a:off x="9538164" y="4261681"/>
            <a:ext cx="391231" cy="391231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22"/>
          <a:srcRect l="0" t="0" r="0" b="0"/>
          <a:stretch>
            <a:fillRect/>
          </a:stretch>
        </p:blipFill>
        <p:spPr>
          <a:xfrm flipH="false" flipV="false" rot="0">
            <a:off x="8302807" y="4252156"/>
            <a:ext cx="372253" cy="507617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22"/>
          <a:srcRect l="0" t="0" r="0" b="0"/>
          <a:stretch>
            <a:fillRect/>
          </a:stretch>
        </p:blipFill>
        <p:spPr>
          <a:xfrm flipH="false" flipV="false" rot="0">
            <a:off x="11832428" y="3018698"/>
            <a:ext cx="372253" cy="507617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21"/>
          <a:srcRect l="0" t="0" r="0" b="0"/>
          <a:stretch>
            <a:fillRect/>
          </a:stretch>
        </p:blipFill>
        <p:spPr>
          <a:xfrm flipH="false" flipV="false" rot="0">
            <a:off x="12150915" y="3324972"/>
            <a:ext cx="1052032" cy="1052032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23"/>
          <a:srcRect l="0" t="0" r="0" b="0"/>
          <a:stretch>
            <a:fillRect/>
          </a:stretch>
        </p:blipFill>
        <p:spPr>
          <a:xfrm flipH="false" flipV="false" rot="0">
            <a:off x="12056654" y="4609691"/>
            <a:ext cx="1259604" cy="383392"/>
          </a:xfrm>
          <a:prstGeom prst="rect">
            <a:avLst/>
          </a:prstGeom>
        </p:spPr>
      </p:pic>
      <p:grpSp>
        <p:nvGrpSpPr>
          <p:cNvPr name="Group 27" id="27"/>
          <p:cNvGrpSpPr/>
          <p:nvPr/>
        </p:nvGrpSpPr>
        <p:grpSpPr>
          <a:xfrm rot="0">
            <a:off x="12018554" y="5639021"/>
            <a:ext cx="667989" cy="667989"/>
            <a:chOff x="0" y="0"/>
            <a:chExt cx="890652" cy="890652"/>
          </a:xfrm>
        </p:grpSpPr>
        <p:grpSp>
          <p:nvGrpSpPr>
            <p:cNvPr name="Group 28" id="28"/>
            <p:cNvGrpSpPr>
              <a:grpSpLocks noChangeAspect="true"/>
            </p:cNvGrpSpPr>
            <p:nvPr/>
          </p:nvGrpSpPr>
          <p:grpSpPr>
            <a:xfrm rot="0">
              <a:off x="0" y="0"/>
              <a:ext cx="890652" cy="890652"/>
              <a:chOff x="0" y="0"/>
              <a:chExt cx="2540000" cy="2540000"/>
            </a:xfrm>
          </p:grpSpPr>
          <p:sp>
            <p:nvSpPr>
              <p:cNvPr name="Freeform 29" id="29"/>
              <p:cNvSpPr/>
              <p:nvPr/>
            </p:nvSpPr>
            <p:spPr>
              <a:xfrm>
                <a:off x="-62725" y="-2035"/>
                <a:ext cx="2665449" cy="2544070"/>
              </a:xfrm>
              <a:custGeom>
                <a:avLst/>
                <a:gdLst/>
                <a:ahLst/>
                <a:cxnLst/>
                <a:rect r="r" b="b" t="t" l="l"/>
                <a:pathLst>
                  <a:path h="2544070" w="2665449">
                    <a:moveTo>
                      <a:pt x="1332725" y="2035"/>
                    </a:moveTo>
                    <a:cubicBezTo>
                      <a:pt x="1787805" y="0"/>
                      <a:pt x="2209190" y="241614"/>
                      <a:pt x="2437320" y="635390"/>
                    </a:cubicBezTo>
                    <a:cubicBezTo>
                      <a:pt x="2665450" y="1029165"/>
                      <a:pt x="2665450" y="1514905"/>
                      <a:pt x="2437320" y="1908680"/>
                    </a:cubicBezTo>
                    <a:cubicBezTo>
                      <a:pt x="2209190" y="2302456"/>
                      <a:pt x="1787805" y="2544070"/>
                      <a:pt x="1332725" y="2542035"/>
                    </a:cubicBezTo>
                    <a:cubicBezTo>
                      <a:pt x="877645" y="2544070"/>
                      <a:pt x="456260" y="2302456"/>
                      <a:pt x="228130" y="1908680"/>
                    </a:cubicBezTo>
                    <a:cubicBezTo>
                      <a:pt x="0" y="1514905"/>
                      <a:pt x="0" y="1029165"/>
                      <a:pt x="228130" y="635390"/>
                    </a:cubicBezTo>
                    <a:cubicBezTo>
                      <a:pt x="456260" y="241614"/>
                      <a:pt x="877645" y="0"/>
                      <a:pt x="1332725" y="2035"/>
                    </a:cubicBezTo>
                    <a:lnTo>
                      <a:pt x="1332725" y="510035"/>
                    </a:lnTo>
                    <a:cubicBezTo>
                      <a:pt x="1059677" y="508814"/>
                      <a:pt x="806846" y="653783"/>
                      <a:pt x="669968" y="890048"/>
                    </a:cubicBezTo>
                    <a:cubicBezTo>
                      <a:pt x="533090" y="1126313"/>
                      <a:pt x="533090" y="1417757"/>
                      <a:pt x="669968" y="1654022"/>
                    </a:cubicBezTo>
                    <a:cubicBezTo>
                      <a:pt x="806846" y="1890287"/>
                      <a:pt x="1059677" y="2035256"/>
                      <a:pt x="1332725" y="2034035"/>
                    </a:cubicBezTo>
                    <a:cubicBezTo>
                      <a:pt x="1605773" y="2035256"/>
                      <a:pt x="1858604" y="1890287"/>
                      <a:pt x="1995482" y="1654022"/>
                    </a:cubicBezTo>
                    <a:cubicBezTo>
                      <a:pt x="2132360" y="1417757"/>
                      <a:pt x="2132360" y="1126313"/>
                      <a:pt x="1995482" y="890048"/>
                    </a:cubicBezTo>
                    <a:cubicBezTo>
                      <a:pt x="1858604" y="653783"/>
                      <a:pt x="1605773" y="508814"/>
                      <a:pt x="1332725" y="510035"/>
                    </a:cubicBezTo>
                    <a:close/>
                  </a:path>
                </a:pathLst>
              </a:custGeom>
              <a:solidFill>
                <a:srgbClr val="494F56"/>
              </a:solidFill>
            </p:spPr>
          </p:sp>
          <p:sp>
            <p:nvSpPr>
              <p:cNvPr name="Freeform 30" id="30"/>
              <p:cNvSpPr/>
              <p:nvPr/>
            </p:nvSpPr>
            <p:spPr>
              <a:xfrm>
                <a:off x="260102" y="17180"/>
                <a:ext cx="2320434" cy="2632647"/>
              </a:xfrm>
              <a:custGeom>
                <a:avLst/>
                <a:gdLst/>
                <a:ahLst/>
                <a:cxnLst/>
                <a:rect r="r" b="b" t="t" l="l"/>
                <a:pathLst>
                  <a:path h="2632647" w="2320434">
                    <a:moveTo>
                      <a:pt x="1327398" y="23148"/>
                    </a:moveTo>
                    <a:cubicBezTo>
                      <a:pt x="1850242" y="158146"/>
                      <a:pt x="2230549" y="609002"/>
                      <a:pt x="2275492" y="1147120"/>
                    </a:cubicBezTo>
                    <a:cubicBezTo>
                      <a:pt x="2320434" y="1685237"/>
                      <a:pt x="2020184" y="2192933"/>
                      <a:pt x="1526977" y="2412790"/>
                    </a:cubicBezTo>
                    <a:cubicBezTo>
                      <a:pt x="1033770" y="2632646"/>
                      <a:pt x="455466" y="2516583"/>
                      <a:pt x="85285" y="2123447"/>
                    </a:cubicBezTo>
                    <a:cubicBezTo>
                      <a:pt x="22594" y="2057462"/>
                      <a:pt x="0" y="1962978"/>
                      <a:pt x="26059" y="1875771"/>
                    </a:cubicBezTo>
                    <a:cubicBezTo>
                      <a:pt x="52118" y="1788564"/>
                      <a:pt x="122846" y="1721966"/>
                      <a:pt x="211461" y="1701195"/>
                    </a:cubicBezTo>
                    <a:cubicBezTo>
                      <a:pt x="300076" y="1680423"/>
                      <a:pt x="393032" y="1708653"/>
                      <a:pt x="455130" y="1775196"/>
                    </a:cubicBezTo>
                    <a:cubicBezTo>
                      <a:pt x="677239" y="2011077"/>
                      <a:pt x="1024221" y="2080716"/>
                      <a:pt x="1320145" y="1948802"/>
                    </a:cubicBezTo>
                    <a:cubicBezTo>
                      <a:pt x="1616070" y="1816888"/>
                      <a:pt x="1796220" y="1512270"/>
                      <a:pt x="1769254" y="1189400"/>
                    </a:cubicBezTo>
                    <a:cubicBezTo>
                      <a:pt x="1742289" y="866529"/>
                      <a:pt x="1514104" y="596015"/>
                      <a:pt x="1200398" y="515017"/>
                    </a:cubicBezTo>
                    <a:cubicBezTo>
                      <a:pt x="1112170" y="492657"/>
                      <a:pt x="1042650" y="424799"/>
                      <a:pt x="1018162" y="337138"/>
                    </a:cubicBezTo>
                    <a:cubicBezTo>
                      <a:pt x="993674" y="249478"/>
                      <a:pt x="1017960" y="155414"/>
                      <a:pt x="1081826" y="90567"/>
                    </a:cubicBezTo>
                    <a:cubicBezTo>
                      <a:pt x="1145692" y="25719"/>
                      <a:pt x="1239374" y="0"/>
                      <a:pt x="1327398" y="23148"/>
                    </a:cubicBezTo>
                    <a:close/>
                  </a:path>
                </a:pathLst>
              </a:custGeom>
              <a:solidFill>
                <a:srgbClr val="6CE5E8"/>
              </a:solidFill>
            </p:spPr>
          </p:sp>
        </p:grpSp>
      </p:grpSp>
      <p:pic>
        <p:nvPicPr>
          <p:cNvPr name="Picture 31" id="31"/>
          <p:cNvPicPr>
            <a:picLocks noChangeAspect="true"/>
          </p:cNvPicPr>
          <p:nvPr/>
        </p:nvPicPr>
        <p:blipFill>
          <a:blip r:embed="rId24"/>
          <a:srcRect l="0" t="0" r="0" b="0"/>
          <a:stretch>
            <a:fillRect/>
          </a:stretch>
        </p:blipFill>
        <p:spPr>
          <a:xfrm flipH="false" flipV="false" rot="0">
            <a:off x="12056654" y="5143500"/>
            <a:ext cx="986777" cy="300350"/>
          </a:xfrm>
          <a:prstGeom prst="rect">
            <a:avLst/>
          </a:prstGeom>
        </p:spPr>
      </p:pic>
      <p:grpSp>
        <p:nvGrpSpPr>
          <p:cNvPr name="Group 32" id="32"/>
          <p:cNvGrpSpPr/>
          <p:nvPr/>
        </p:nvGrpSpPr>
        <p:grpSpPr>
          <a:xfrm rot="0">
            <a:off x="12750829" y="5596381"/>
            <a:ext cx="673435" cy="686816"/>
            <a:chOff x="0" y="0"/>
            <a:chExt cx="897913" cy="915755"/>
          </a:xfrm>
        </p:grpSpPr>
        <p:sp>
          <p:nvSpPr>
            <p:cNvPr name="TextBox 33" id="33"/>
            <p:cNvSpPr txBox="true"/>
            <p:nvPr/>
          </p:nvSpPr>
          <p:spPr>
            <a:xfrm rot="0">
              <a:off x="90819" y="876206"/>
              <a:ext cx="85676" cy="395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4"/>
                </a:lnSpc>
              </a:pPr>
              <a:r>
                <a:rPr lang="en-US" sz="195">
                  <a:solidFill>
                    <a:srgbClr val="000000"/>
                  </a:solidFill>
                  <a:latin typeface="Open Sans Light"/>
                </a:rPr>
                <a:t>Item 1</a:t>
              </a:r>
            </a:p>
          </p:txBody>
        </p:sp>
        <p:sp>
          <p:nvSpPr>
            <p:cNvPr name="TextBox 34" id="34"/>
            <p:cNvSpPr txBox="true"/>
            <p:nvPr/>
          </p:nvSpPr>
          <p:spPr>
            <a:xfrm rot="0">
              <a:off x="262987" y="876206"/>
              <a:ext cx="85676" cy="395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4"/>
                </a:lnSpc>
              </a:pPr>
              <a:r>
                <a:rPr lang="en-US" sz="195">
                  <a:solidFill>
                    <a:srgbClr val="000000"/>
                  </a:solidFill>
                  <a:latin typeface="Open Sans Light"/>
                </a:rPr>
                <a:t>Item 2</a:t>
              </a:r>
            </a:p>
          </p:txBody>
        </p:sp>
        <p:sp>
          <p:nvSpPr>
            <p:cNvPr name="TextBox 35" id="35"/>
            <p:cNvSpPr txBox="true"/>
            <p:nvPr/>
          </p:nvSpPr>
          <p:spPr>
            <a:xfrm rot="0">
              <a:off x="435154" y="876206"/>
              <a:ext cx="85676" cy="395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4"/>
                </a:lnSpc>
              </a:pPr>
              <a:r>
                <a:rPr lang="en-US" sz="195">
                  <a:solidFill>
                    <a:srgbClr val="000000"/>
                  </a:solidFill>
                  <a:latin typeface="Open Sans Light"/>
                </a:rPr>
                <a:t>Item 3</a:t>
              </a:r>
            </a:p>
          </p:txBody>
        </p:sp>
        <p:sp>
          <p:nvSpPr>
            <p:cNvPr name="TextBox 36" id="36"/>
            <p:cNvSpPr txBox="true"/>
            <p:nvPr/>
          </p:nvSpPr>
          <p:spPr>
            <a:xfrm rot="0">
              <a:off x="607322" y="876206"/>
              <a:ext cx="85676" cy="395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4"/>
                </a:lnSpc>
              </a:pPr>
              <a:r>
                <a:rPr lang="en-US" sz="195">
                  <a:solidFill>
                    <a:srgbClr val="000000"/>
                  </a:solidFill>
                  <a:latin typeface="Open Sans Light"/>
                </a:rPr>
                <a:t>Item 4</a:t>
              </a:r>
            </a:p>
          </p:txBody>
        </p:sp>
        <p:sp>
          <p:nvSpPr>
            <p:cNvPr name="TextBox 37" id="37"/>
            <p:cNvSpPr txBox="true"/>
            <p:nvPr/>
          </p:nvSpPr>
          <p:spPr>
            <a:xfrm rot="0">
              <a:off x="779489" y="876206"/>
              <a:ext cx="85676" cy="395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4"/>
                </a:lnSpc>
              </a:pPr>
              <a:r>
                <a:rPr lang="en-US" sz="195">
                  <a:solidFill>
                    <a:srgbClr val="000000"/>
                  </a:solidFill>
                  <a:latin typeface="Open Sans Light"/>
                </a:rPr>
                <a:t>Item 5</a:t>
              </a:r>
            </a:p>
          </p:txBody>
        </p:sp>
        <p:grpSp>
          <p:nvGrpSpPr>
            <p:cNvPr name="Group 38" id="38"/>
            <p:cNvGrpSpPr>
              <a:grpSpLocks noChangeAspect="true"/>
            </p:cNvGrpSpPr>
            <p:nvPr/>
          </p:nvGrpSpPr>
          <p:grpSpPr>
            <a:xfrm rot="0">
              <a:off x="58071" y="19775"/>
              <a:ext cx="839842" cy="839842"/>
              <a:chOff x="0" y="0"/>
              <a:chExt cx="10287000" cy="10287000"/>
            </a:xfrm>
          </p:grpSpPr>
          <p:sp>
            <p:nvSpPr>
              <p:cNvPr name="Freeform 39" id="39"/>
              <p:cNvSpPr/>
              <p:nvPr/>
            </p:nvSpPr>
            <p:spPr>
              <a:xfrm>
                <a:off x="0" y="-6350"/>
                <a:ext cx="10287000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102870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40" id="40"/>
              <p:cNvSpPr/>
              <p:nvPr/>
            </p:nvSpPr>
            <p:spPr>
              <a:xfrm>
                <a:off x="0" y="2051050"/>
                <a:ext cx="10287000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102870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41" id="41"/>
              <p:cNvSpPr/>
              <p:nvPr/>
            </p:nvSpPr>
            <p:spPr>
              <a:xfrm>
                <a:off x="0" y="4108450"/>
                <a:ext cx="10287000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102870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42" id="42"/>
              <p:cNvSpPr/>
              <p:nvPr/>
            </p:nvSpPr>
            <p:spPr>
              <a:xfrm>
                <a:off x="0" y="6165850"/>
                <a:ext cx="10287000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102870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43" id="43"/>
              <p:cNvSpPr/>
              <p:nvPr/>
            </p:nvSpPr>
            <p:spPr>
              <a:xfrm>
                <a:off x="0" y="8223250"/>
                <a:ext cx="10287000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102870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44" id="44"/>
              <p:cNvSpPr/>
              <p:nvPr/>
            </p:nvSpPr>
            <p:spPr>
              <a:xfrm>
                <a:off x="0" y="10280650"/>
                <a:ext cx="10287000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102870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45" id="45"/>
            <p:cNvSpPr txBox="true"/>
            <p:nvPr/>
          </p:nvSpPr>
          <p:spPr>
            <a:xfrm rot="0">
              <a:off x="0" y="0"/>
              <a:ext cx="41482" cy="395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74"/>
                </a:lnSpc>
              </a:pPr>
              <a:r>
                <a:rPr lang="en-US" sz="195">
                  <a:solidFill>
                    <a:srgbClr val="000000"/>
                  </a:solidFill>
                  <a:latin typeface="Open Sans Light"/>
                </a:rPr>
                <a:t>25 </a:t>
              </a:r>
            </a:p>
          </p:txBody>
        </p:sp>
        <p:sp>
          <p:nvSpPr>
            <p:cNvPr name="TextBox 46" id="46"/>
            <p:cNvSpPr txBox="true"/>
            <p:nvPr/>
          </p:nvSpPr>
          <p:spPr>
            <a:xfrm rot="0">
              <a:off x="0" y="167968"/>
              <a:ext cx="41482" cy="395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74"/>
                </a:lnSpc>
              </a:pPr>
              <a:r>
                <a:rPr lang="en-US" sz="195">
                  <a:solidFill>
                    <a:srgbClr val="000000"/>
                  </a:solidFill>
                  <a:latin typeface="Open Sans Light"/>
                </a:rPr>
                <a:t>20 </a:t>
              </a:r>
            </a:p>
          </p:txBody>
        </p:sp>
        <p:sp>
          <p:nvSpPr>
            <p:cNvPr name="TextBox 47" id="47"/>
            <p:cNvSpPr txBox="true"/>
            <p:nvPr/>
          </p:nvSpPr>
          <p:spPr>
            <a:xfrm rot="0">
              <a:off x="0" y="335937"/>
              <a:ext cx="41482" cy="395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74"/>
                </a:lnSpc>
              </a:pPr>
              <a:r>
                <a:rPr lang="en-US" sz="195">
                  <a:solidFill>
                    <a:srgbClr val="000000"/>
                  </a:solidFill>
                  <a:latin typeface="Open Sans Light"/>
                </a:rPr>
                <a:t>15 </a:t>
              </a:r>
            </a:p>
          </p:txBody>
        </p:sp>
        <p:sp>
          <p:nvSpPr>
            <p:cNvPr name="TextBox 48" id="48"/>
            <p:cNvSpPr txBox="true"/>
            <p:nvPr/>
          </p:nvSpPr>
          <p:spPr>
            <a:xfrm rot="0">
              <a:off x="0" y="503905"/>
              <a:ext cx="41482" cy="395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74"/>
                </a:lnSpc>
              </a:pPr>
              <a:r>
                <a:rPr lang="en-US" sz="195">
                  <a:solidFill>
                    <a:srgbClr val="000000"/>
                  </a:solidFill>
                  <a:latin typeface="Open Sans Light"/>
                </a:rPr>
                <a:t>10 </a:t>
              </a:r>
            </a:p>
          </p:txBody>
        </p:sp>
        <p:sp>
          <p:nvSpPr>
            <p:cNvPr name="TextBox 49" id="49"/>
            <p:cNvSpPr txBox="true"/>
            <p:nvPr/>
          </p:nvSpPr>
          <p:spPr>
            <a:xfrm rot="0">
              <a:off x="16585" y="671873"/>
              <a:ext cx="24897" cy="395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74"/>
                </a:lnSpc>
              </a:pPr>
              <a:r>
                <a:rPr lang="en-US" sz="195">
                  <a:solidFill>
                    <a:srgbClr val="000000"/>
                  </a:solidFill>
                  <a:latin typeface="Open Sans Light"/>
                </a:rPr>
                <a:t>5 </a:t>
              </a:r>
            </a:p>
          </p:txBody>
        </p:sp>
        <p:sp>
          <p:nvSpPr>
            <p:cNvPr name="TextBox 50" id="50"/>
            <p:cNvSpPr txBox="true"/>
            <p:nvPr/>
          </p:nvSpPr>
          <p:spPr>
            <a:xfrm rot="0">
              <a:off x="16585" y="839842"/>
              <a:ext cx="24897" cy="395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74"/>
                </a:lnSpc>
              </a:pPr>
              <a:r>
                <a:rPr lang="en-US" sz="195">
                  <a:solidFill>
                    <a:srgbClr val="000000"/>
                  </a:solidFill>
                  <a:latin typeface="Open Sans Light"/>
                </a:rPr>
                <a:t>0 </a:t>
              </a:r>
            </a:p>
          </p:txBody>
        </p:sp>
        <p:grpSp>
          <p:nvGrpSpPr>
            <p:cNvPr name="Group 51" id="51"/>
            <p:cNvGrpSpPr>
              <a:grpSpLocks noChangeAspect="true"/>
            </p:cNvGrpSpPr>
            <p:nvPr/>
          </p:nvGrpSpPr>
          <p:grpSpPr>
            <a:xfrm rot="0">
              <a:off x="58071" y="19775"/>
              <a:ext cx="839842" cy="839842"/>
              <a:chOff x="0" y="0"/>
              <a:chExt cx="10287000" cy="10287000"/>
            </a:xfrm>
          </p:grpSpPr>
          <p:sp>
            <p:nvSpPr>
              <p:cNvPr name="Freeform 52" id="52"/>
              <p:cNvSpPr/>
              <p:nvPr/>
            </p:nvSpPr>
            <p:spPr>
              <a:xfrm>
                <a:off x="0" y="10287000"/>
                <a:ext cx="600287" cy="0"/>
              </a:xfrm>
              <a:custGeom>
                <a:avLst/>
                <a:gdLst/>
                <a:ahLst/>
                <a:cxnLst/>
                <a:rect r="r" b="b" t="t" l="l"/>
                <a:pathLst>
                  <a:path h="0" w="600287">
                    <a:moveTo>
                      <a:pt x="0" y="0"/>
                    </a:moveTo>
                    <a:lnTo>
                      <a:pt x="0" y="0"/>
                    </a:lnTo>
                    <a:lnTo>
                      <a:pt x="600287" y="0"/>
                    </a:lnTo>
                    <a:lnTo>
                      <a:pt x="600287" y="0"/>
                    </a:lnTo>
                    <a:close/>
                  </a:path>
                </a:pathLst>
              </a:custGeom>
              <a:solidFill>
                <a:srgbClr val="6CE5E8"/>
              </a:solidFill>
            </p:spPr>
          </p:sp>
          <p:sp>
            <p:nvSpPr>
              <p:cNvPr name="Freeform 53" id="53"/>
              <p:cNvSpPr/>
              <p:nvPr/>
            </p:nvSpPr>
            <p:spPr>
              <a:xfrm>
                <a:off x="2108835" y="6988810"/>
                <a:ext cx="600287" cy="3298190"/>
              </a:xfrm>
              <a:custGeom>
                <a:avLst/>
                <a:gdLst/>
                <a:ahLst/>
                <a:cxnLst/>
                <a:rect r="r" b="b" t="t" l="l"/>
                <a:pathLst>
                  <a:path h="3298190" w="600287">
                    <a:moveTo>
                      <a:pt x="0" y="3298190"/>
                    </a:moveTo>
                    <a:lnTo>
                      <a:pt x="0" y="48023"/>
                    </a:lnTo>
                    <a:cubicBezTo>
                      <a:pt x="0" y="35287"/>
                      <a:pt x="5059" y="23072"/>
                      <a:pt x="14065" y="14066"/>
                    </a:cubicBezTo>
                    <a:cubicBezTo>
                      <a:pt x="23071" y="5059"/>
                      <a:pt x="35286" y="0"/>
                      <a:pt x="48023" y="0"/>
                    </a:cubicBezTo>
                    <a:lnTo>
                      <a:pt x="552264" y="0"/>
                    </a:lnTo>
                    <a:cubicBezTo>
                      <a:pt x="565000" y="0"/>
                      <a:pt x="577215" y="5059"/>
                      <a:pt x="586221" y="14066"/>
                    </a:cubicBezTo>
                    <a:cubicBezTo>
                      <a:pt x="595227" y="23072"/>
                      <a:pt x="600287" y="35287"/>
                      <a:pt x="600287" y="48023"/>
                    </a:cubicBezTo>
                    <a:lnTo>
                      <a:pt x="600287" y="3298190"/>
                    </a:lnTo>
                    <a:close/>
                  </a:path>
                </a:pathLst>
              </a:custGeom>
              <a:solidFill>
                <a:srgbClr val="6CE5E8"/>
              </a:solidFill>
            </p:spPr>
          </p:sp>
          <p:sp>
            <p:nvSpPr>
              <p:cNvPr name="Freeform 54" id="54"/>
              <p:cNvSpPr/>
              <p:nvPr/>
            </p:nvSpPr>
            <p:spPr>
              <a:xfrm>
                <a:off x="4217670" y="4108450"/>
                <a:ext cx="600287" cy="6178550"/>
              </a:xfrm>
              <a:custGeom>
                <a:avLst/>
                <a:gdLst/>
                <a:ahLst/>
                <a:cxnLst/>
                <a:rect r="r" b="b" t="t" l="l"/>
                <a:pathLst>
                  <a:path h="6178550" w="600287">
                    <a:moveTo>
                      <a:pt x="0" y="6178550"/>
                    </a:moveTo>
                    <a:lnTo>
                      <a:pt x="0" y="48023"/>
                    </a:lnTo>
                    <a:cubicBezTo>
                      <a:pt x="0" y="35287"/>
                      <a:pt x="5059" y="23072"/>
                      <a:pt x="14065" y="14065"/>
                    </a:cubicBezTo>
                    <a:cubicBezTo>
                      <a:pt x="23072" y="5059"/>
                      <a:pt x="35287" y="0"/>
                      <a:pt x="48023" y="0"/>
                    </a:cubicBezTo>
                    <a:lnTo>
                      <a:pt x="552264" y="0"/>
                    </a:lnTo>
                    <a:cubicBezTo>
                      <a:pt x="565000" y="0"/>
                      <a:pt x="577215" y="5059"/>
                      <a:pt x="586221" y="14065"/>
                    </a:cubicBezTo>
                    <a:cubicBezTo>
                      <a:pt x="595227" y="23072"/>
                      <a:pt x="600287" y="35287"/>
                      <a:pt x="600287" y="48023"/>
                    </a:cubicBezTo>
                    <a:lnTo>
                      <a:pt x="600287" y="6178550"/>
                    </a:lnTo>
                    <a:close/>
                  </a:path>
                </a:pathLst>
              </a:custGeom>
              <a:solidFill>
                <a:srgbClr val="6CE5E8"/>
              </a:solidFill>
            </p:spPr>
          </p:sp>
          <p:sp>
            <p:nvSpPr>
              <p:cNvPr name="Freeform 55" id="55"/>
              <p:cNvSpPr/>
              <p:nvPr/>
            </p:nvSpPr>
            <p:spPr>
              <a:xfrm>
                <a:off x="6326505" y="2874010"/>
                <a:ext cx="600287" cy="7412990"/>
              </a:xfrm>
              <a:custGeom>
                <a:avLst/>
                <a:gdLst/>
                <a:ahLst/>
                <a:cxnLst/>
                <a:rect r="r" b="b" t="t" l="l"/>
                <a:pathLst>
                  <a:path h="7412990" w="600287">
                    <a:moveTo>
                      <a:pt x="0" y="7412990"/>
                    </a:moveTo>
                    <a:lnTo>
                      <a:pt x="0" y="48023"/>
                    </a:lnTo>
                    <a:cubicBezTo>
                      <a:pt x="0" y="35286"/>
                      <a:pt x="5060" y="23071"/>
                      <a:pt x="14066" y="14066"/>
                    </a:cubicBezTo>
                    <a:cubicBezTo>
                      <a:pt x="23072" y="5060"/>
                      <a:pt x="35287" y="0"/>
                      <a:pt x="48023" y="0"/>
                    </a:cubicBezTo>
                    <a:lnTo>
                      <a:pt x="552263" y="0"/>
                    </a:lnTo>
                    <a:cubicBezTo>
                      <a:pt x="565000" y="0"/>
                      <a:pt x="577215" y="5059"/>
                      <a:pt x="586221" y="14065"/>
                    </a:cubicBezTo>
                    <a:cubicBezTo>
                      <a:pt x="595228" y="23071"/>
                      <a:pt x="600287" y="35286"/>
                      <a:pt x="600287" y="48023"/>
                    </a:cubicBezTo>
                    <a:lnTo>
                      <a:pt x="600287" y="7412990"/>
                    </a:lnTo>
                    <a:close/>
                  </a:path>
                </a:pathLst>
              </a:custGeom>
              <a:solidFill>
                <a:srgbClr val="6CE5E8"/>
              </a:solidFill>
            </p:spPr>
          </p:sp>
          <p:sp>
            <p:nvSpPr>
              <p:cNvPr name="Freeform 56" id="56"/>
              <p:cNvSpPr/>
              <p:nvPr/>
            </p:nvSpPr>
            <p:spPr>
              <a:xfrm>
                <a:off x="8435340" y="1228090"/>
                <a:ext cx="600287" cy="9058910"/>
              </a:xfrm>
              <a:custGeom>
                <a:avLst/>
                <a:gdLst/>
                <a:ahLst/>
                <a:cxnLst/>
                <a:rect r="r" b="b" t="t" l="l"/>
                <a:pathLst>
                  <a:path h="9058910" w="600287">
                    <a:moveTo>
                      <a:pt x="0" y="9058910"/>
                    </a:moveTo>
                    <a:lnTo>
                      <a:pt x="0" y="48023"/>
                    </a:lnTo>
                    <a:cubicBezTo>
                      <a:pt x="0" y="21501"/>
                      <a:pt x="21500" y="0"/>
                      <a:pt x="48023" y="0"/>
                    </a:cubicBezTo>
                    <a:lnTo>
                      <a:pt x="552264" y="0"/>
                    </a:lnTo>
                    <a:cubicBezTo>
                      <a:pt x="578787" y="0"/>
                      <a:pt x="600287" y="21501"/>
                      <a:pt x="600287" y="48023"/>
                    </a:cubicBezTo>
                    <a:lnTo>
                      <a:pt x="600287" y="9058910"/>
                    </a:lnTo>
                    <a:close/>
                  </a:path>
                </a:pathLst>
              </a:custGeom>
              <a:solidFill>
                <a:srgbClr val="6CE5E8"/>
              </a:solidFill>
            </p:spPr>
          </p:sp>
          <p:sp>
            <p:nvSpPr>
              <p:cNvPr name="Freeform 57" id="57"/>
              <p:cNvSpPr/>
              <p:nvPr/>
            </p:nvSpPr>
            <p:spPr>
              <a:xfrm>
                <a:off x="625687" y="8216900"/>
                <a:ext cx="600287" cy="2070100"/>
              </a:xfrm>
              <a:custGeom>
                <a:avLst/>
                <a:gdLst/>
                <a:ahLst/>
                <a:cxnLst/>
                <a:rect r="r" b="b" t="t" l="l"/>
                <a:pathLst>
                  <a:path h="2070100" w="600287">
                    <a:moveTo>
                      <a:pt x="0" y="2070100"/>
                    </a:moveTo>
                    <a:lnTo>
                      <a:pt x="0" y="48023"/>
                    </a:lnTo>
                    <a:cubicBezTo>
                      <a:pt x="0" y="21500"/>
                      <a:pt x="21500" y="0"/>
                      <a:pt x="48023" y="0"/>
                    </a:cubicBezTo>
                    <a:lnTo>
                      <a:pt x="552263" y="0"/>
                    </a:lnTo>
                    <a:cubicBezTo>
                      <a:pt x="578786" y="0"/>
                      <a:pt x="600286" y="21500"/>
                      <a:pt x="600286" y="48023"/>
                    </a:cubicBezTo>
                    <a:lnTo>
                      <a:pt x="600286" y="2070100"/>
                    </a:ln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name="Freeform 58" id="58"/>
              <p:cNvSpPr/>
              <p:nvPr/>
            </p:nvSpPr>
            <p:spPr>
              <a:xfrm>
                <a:off x="2734521" y="6988810"/>
                <a:ext cx="600287" cy="3298190"/>
              </a:xfrm>
              <a:custGeom>
                <a:avLst/>
                <a:gdLst/>
                <a:ahLst/>
                <a:cxnLst/>
                <a:rect r="r" b="b" t="t" l="l"/>
                <a:pathLst>
                  <a:path h="3298190" w="600287">
                    <a:moveTo>
                      <a:pt x="1" y="3298190"/>
                    </a:moveTo>
                    <a:lnTo>
                      <a:pt x="1" y="48023"/>
                    </a:lnTo>
                    <a:cubicBezTo>
                      <a:pt x="0" y="35287"/>
                      <a:pt x="5060" y="23072"/>
                      <a:pt x="14066" y="14066"/>
                    </a:cubicBezTo>
                    <a:cubicBezTo>
                      <a:pt x="23072" y="5059"/>
                      <a:pt x="35287" y="0"/>
                      <a:pt x="48024" y="0"/>
                    </a:cubicBezTo>
                    <a:lnTo>
                      <a:pt x="552264" y="0"/>
                    </a:lnTo>
                    <a:cubicBezTo>
                      <a:pt x="565001" y="0"/>
                      <a:pt x="577216" y="5059"/>
                      <a:pt x="586222" y="14066"/>
                    </a:cubicBezTo>
                    <a:cubicBezTo>
                      <a:pt x="595228" y="23072"/>
                      <a:pt x="600287" y="35287"/>
                      <a:pt x="600287" y="48023"/>
                    </a:cubicBezTo>
                    <a:lnTo>
                      <a:pt x="600287" y="3298190"/>
                    </a:ln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name="Freeform 59" id="59"/>
              <p:cNvSpPr/>
              <p:nvPr/>
            </p:nvSpPr>
            <p:spPr>
              <a:xfrm>
                <a:off x="4843357" y="6167967"/>
                <a:ext cx="600287" cy="4119033"/>
              </a:xfrm>
              <a:custGeom>
                <a:avLst/>
                <a:gdLst/>
                <a:ahLst/>
                <a:cxnLst/>
                <a:rect r="r" b="b" t="t" l="l"/>
                <a:pathLst>
                  <a:path h="4119033" w="600287">
                    <a:moveTo>
                      <a:pt x="0" y="4119033"/>
                    </a:moveTo>
                    <a:lnTo>
                      <a:pt x="0" y="48023"/>
                    </a:lnTo>
                    <a:cubicBezTo>
                      <a:pt x="0" y="35286"/>
                      <a:pt x="5059" y="23071"/>
                      <a:pt x="14065" y="14065"/>
                    </a:cubicBezTo>
                    <a:cubicBezTo>
                      <a:pt x="23072" y="5059"/>
                      <a:pt x="35286" y="0"/>
                      <a:pt x="48023" y="0"/>
                    </a:cubicBezTo>
                    <a:lnTo>
                      <a:pt x="552263" y="0"/>
                    </a:lnTo>
                    <a:cubicBezTo>
                      <a:pt x="565000" y="0"/>
                      <a:pt x="577214" y="5059"/>
                      <a:pt x="586221" y="14065"/>
                    </a:cubicBezTo>
                    <a:cubicBezTo>
                      <a:pt x="595227" y="23071"/>
                      <a:pt x="600286" y="35286"/>
                      <a:pt x="600286" y="48023"/>
                    </a:cubicBezTo>
                    <a:lnTo>
                      <a:pt x="600286" y="4119033"/>
                    </a:ln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name="Freeform 60" id="60"/>
              <p:cNvSpPr/>
              <p:nvPr/>
            </p:nvSpPr>
            <p:spPr>
              <a:xfrm>
                <a:off x="6952192" y="4521341"/>
                <a:ext cx="600287" cy="5765659"/>
              </a:xfrm>
              <a:custGeom>
                <a:avLst/>
                <a:gdLst/>
                <a:ahLst/>
                <a:cxnLst/>
                <a:rect r="r" b="b" t="t" l="l"/>
                <a:pathLst>
                  <a:path h="5765659" w="600287">
                    <a:moveTo>
                      <a:pt x="0" y="5765659"/>
                    </a:moveTo>
                    <a:lnTo>
                      <a:pt x="0" y="48023"/>
                    </a:lnTo>
                    <a:cubicBezTo>
                      <a:pt x="0" y="21501"/>
                      <a:pt x="21500" y="0"/>
                      <a:pt x="48023" y="0"/>
                    </a:cubicBezTo>
                    <a:lnTo>
                      <a:pt x="552263" y="0"/>
                    </a:lnTo>
                    <a:cubicBezTo>
                      <a:pt x="565000" y="0"/>
                      <a:pt x="577214" y="5059"/>
                      <a:pt x="586221" y="14065"/>
                    </a:cubicBezTo>
                    <a:cubicBezTo>
                      <a:pt x="595227" y="23072"/>
                      <a:pt x="600287" y="35287"/>
                      <a:pt x="600287" y="48023"/>
                    </a:cubicBezTo>
                    <a:lnTo>
                      <a:pt x="600287" y="5765659"/>
                    </a:ln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name="Freeform 61" id="61"/>
              <p:cNvSpPr/>
              <p:nvPr/>
            </p:nvSpPr>
            <p:spPr>
              <a:xfrm>
                <a:off x="9061027" y="2051627"/>
                <a:ext cx="600287" cy="8235373"/>
              </a:xfrm>
              <a:custGeom>
                <a:avLst/>
                <a:gdLst/>
                <a:ahLst/>
                <a:cxnLst/>
                <a:rect r="r" b="b" t="t" l="l"/>
                <a:pathLst>
                  <a:path h="8235373" w="600287">
                    <a:moveTo>
                      <a:pt x="0" y="8235373"/>
                    </a:moveTo>
                    <a:lnTo>
                      <a:pt x="0" y="48023"/>
                    </a:lnTo>
                    <a:cubicBezTo>
                      <a:pt x="0" y="21501"/>
                      <a:pt x="21500" y="0"/>
                      <a:pt x="48022" y="0"/>
                    </a:cubicBezTo>
                    <a:lnTo>
                      <a:pt x="552264" y="0"/>
                    </a:lnTo>
                    <a:cubicBezTo>
                      <a:pt x="578786" y="0"/>
                      <a:pt x="600286" y="21501"/>
                      <a:pt x="600286" y="48023"/>
                    </a:cubicBezTo>
                    <a:lnTo>
                      <a:pt x="600286" y="8235373"/>
                    </a:ln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name="Freeform 62" id="62"/>
              <p:cNvSpPr/>
              <p:nvPr/>
            </p:nvSpPr>
            <p:spPr>
              <a:xfrm>
                <a:off x="1251373" y="8216900"/>
                <a:ext cx="600287" cy="2070100"/>
              </a:xfrm>
              <a:custGeom>
                <a:avLst/>
                <a:gdLst/>
                <a:ahLst/>
                <a:cxnLst/>
                <a:rect r="r" b="b" t="t" l="l"/>
                <a:pathLst>
                  <a:path h="2070100" w="600287">
                    <a:moveTo>
                      <a:pt x="0" y="2070100"/>
                    </a:moveTo>
                    <a:lnTo>
                      <a:pt x="0" y="48023"/>
                    </a:lnTo>
                    <a:cubicBezTo>
                      <a:pt x="1" y="21500"/>
                      <a:pt x="21501" y="0"/>
                      <a:pt x="48023" y="0"/>
                    </a:cubicBezTo>
                    <a:lnTo>
                      <a:pt x="552264" y="0"/>
                    </a:lnTo>
                    <a:cubicBezTo>
                      <a:pt x="578786" y="0"/>
                      <a:pt x="600287" y="21500"/>
                      <a:pt x="600287" y="48023"/>
                    </a:cubicBezTo>
                    <a:lnTo>
                      <a:pt x="600287" y="2070100"/>
                    </a:ln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name="Freeform 63" id="63"/>
              <p:cNvSpPr/>
              <p:nvPr/>
            </p:nvSpPr>
            <p:spPr>
              <a:xfrm>
                <a:off x="3360208" y="8637905"/>
                <a:ext cx="600287" cy="1649095"/>
              </a:xfrm>
              <a:custGeom>
                <a:avLst/>
                <a:gdLst/>
                <a:ahLst/>
                <a:cxnLst/>
                <a:rect r="r" b="b" t="t" l="l"/>
                <a:pathLst>
                  <a:path h="1649095" w="600287">
                    <a:moveTo>
                      <a:pt x="0" y="1649095"/>
                    </a:moveTo>
                    <a:lnTo>
                      <a:pt x="0" y="48023"/>
                    </a:lnTo>
                    <a:cubicBezTo>
                      <a:pt x="0" y="21501"/>
                      <a:pt x="21501" y="0"/>
                      <a:pt x="48023" y="0"/>
                    </a:cubicBezTo>
                    <a:lnTo>
                      <a:pt x="552264" y="0"/>
                    </a:lnTo>
                    <a:cubicBezTo>
                      <a:pt x="578786" y="0"/>
                      <a:pt x="600287" y="21501"/>
                      <a:pt x="600287" y="48023"/>
                    </a:cubicBezTo>
                    <a:lnTo>
                      <a:pt x="600287" y="1649095"/>
                    </a:ln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name="Freeform 64" id="64"/>
              <p:cNvSpPr/>
              <p:nvPr/>
            </p:nvSpPr>
            <p:spPr>
              <a:xfrm>
                <a:off x="5469043" y="8227483"/>
                <a:ext cx="600287" cy="2059517"/>
              </a:xfrm>
              <a:custGeom>
                <a:avLst/>
                <a:gdLst/>
                <a:ahLst/>
                <a:cxnLst/>
                <a:rect r="r" b="b" t="t" l="l"/>
                <a:pathLst>
                  <a:path h="2059517" w="600287">
                    <a:moveTo>
                      <a:pt x="0" y="2059517"/>
                    </a:moveTo>
                    <a:lnTo>
                      <a:pt x="0" y="48024"/>
                    </a:lnTo>
                    <a:cubicBezTo>
                      <a:pt x="0" y="35287"/>
                      <a:pt x="5060" y="23072"/>
                      <a:pt x="14066" y="14066"/>
                    </a:cubicBezTo>
                    <a:cubicBezTo>
                      <a:pt x="23072" y="5059"/>
                      <a:pt x="35287" y="0"/>
                      <a:pt x="48023" y="0"/>
                    </a:cubicBezTo>
                    <a:lnTo>
                      <a:pt x="552264" y="0"/>
                    </a:lnTo>
                    <a:cubicBezTo>
                      <a:pt x="565000" y="0"/>
                      <a:pt x="577215" y="5059"/>
                      <a:pt x="586222" y="14066"/>
                    </a:cubicBezTo>
                    <a:cubicBezTo>
                      <a:pt x="595228" y="23072"/>
                      <a:pt x="600287" y="35287"/>
                      <a:pt x="600287" y="48024"/>
                    </a:cubicBezTo>
                    <a:lnTo>
                      <a:pt x="600287" y="2059517"/>
                    </a:ln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name="Freeform 65" id="65"/>
              <p:cNvSpPr/>
              <p:nvPr/>
            </p:nvSpPr>
            <p:spPr>
              <a:xfrm>
                <a:off x="7577879" y="6992338"/>
                <a:ext cx="600287" cy="3294662"/>
              </a:xfrm>
              <a:custGeom>
                <a:avLst/>
                <a:gdLst/>
                <a:ahLst/>
                <a:cxnLst/>
                <a:rect r="r" b="b" t="t" l="l"/>
                <a:pathLst>
                  <a:path h="3294662" w="600287">
                    <a:moveTo>
                      <a:pt x="0" y="3294662"/>
                    </a:moveTo>
                    <a:lnTo>
                      <a:pt x="0" y="48023"/>
                    </a:lnTo>
                    <a:cubicBezTo>
                      <a:pt x="0" y="35287"/>
                      <a:pt x="5059" y="23072"/>
                      <a:pt x="14065" y="14065"/>
                    </a:cubicBezTo>
                    <a:cubicBezTo>
                      <a:pt x="23071" y="5059"/>
                      <a:pt x="35286" y="0"/>
                      <a:pt x="48022" y="0"/>
                    </a:cubicBezTo>
                    <a:lnTo>
                      <a:pt x="552263" y="0"/>
                    </a:lnTo>
                    <a:cubicBezTo>
                      <a:pt x="564999" y="0"/>
                      <a:pt x="577215" y="5059"/>
                      <a:pt x="586220" y="14065"/>
                    </a:cubicBezTo>
                    <a:cubicBezTo>
                      <a:pt x="595227" y="23071"/>
                      <a:pt x="600286" y="35287"/>
                      <a:pt x="600286" y="48023"/>
                    </a:cubicBezTo>
                    <a:lnTo>
                      <a:pt x="600286" y="3294662"/>
                    </a:ln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name="Freeform 66" id="66"/>
              <p:cNvSpPr/>
              <p:nvPr/>
            </p:nvSpPr>
            <p:spPr>
              <a:xfrm>
                <a:off x="9686713" y="6992851"/>
                <a:ext cx="600287" cy="3294149"/>
              </a:xfrm>
              <a:custGeom>
                <a:avLst/>
                <a:gdLst/>
                <a:ahLst/>
                <a:cxnLst/>
                <a:rect r="r" b="b" t="t" l="l"/>
                <a:pathLst>
                  <a:path h="3294149" w="600287">
                    <a:moveTo>
                      <a:pt x="0" y="3294149"/>
                    </a:moveTo>
                    <a:lnTo>
                      <a:pt x="0" y="48023"/>
                    </a:lnTo>
                    <a:cubicBezTo>
                      <a:pt x="0" y="35287"/>
                      <a:pt x="5060" y="23072"/>
                      <a:pt x="14065" y="14065"/>
                    </a:cubicBezTo>
                    <a:cubicBezTo>
                      <a:pt x="23072" y="5059"/>
                      <a:pt x="35287" y="0"/>
                      <a:pt x="48023" y="0"/>
                    </a:cubicBezTo>
                    <a:lnTo>
                      <a:pt x="552264" y="0"/>
                    </a:lnTo>
                    <a:cubicBezTo>
                      <a:pt x="565001" y="0"/>
                      <a:pt x="577216" y="5059"/>
                      <a:pt x="586222" y="14065"/>
                    </a:cubicBezTo>
                    <a:cubicBezTo>
                      <a:pt x="595228" y="23072"/>
                      <a:pt x="600287" y="35287"/>
                      <a:pt x="600287" y="48023"/>
                    </a:cubicBezTo>
                    <a:lnTo>
                      <a:pt x="600287" y="3294149"/>
                    </a:lnTo>
                    <a:close/>
                  </a:path>
                </a:pathLst>
              </a:custGeom>
              <a:solidFill>
                <a:srgbClr val="2D8BBA"/>
              </a:solidFill>
            </p:spPr>
          </p:sp>
        </p:grpSp>
      </p:grpSp>
      <p:pic>
        <p:nvPicPr>
          <p:cNvPr name="Picture 67" id="67"/>
          <p:cNvPicPr>
            <a:picLocks noChangeAspect="true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374731" y="2777468"/>
            <a:ext cx="1239368" cy="777422"/>
          </a:xfrm>
          <a:prstGeom prst="rect">
            <a:avLst/>
          </a:prstGeom>
        </p:spPr>
      </p:pic>
      <p:pic>
        <p:nvPicPr>
          <p:cNvPr name="Picture 68" id="68"/>
          <p:cNvPicPr>
            <a:picLocks noChangeAspect="true"/>
          </p:cNvPicPr>
          <p:nvPr/>
        </p:nvPicPr>
        <p:blipFill>
          <a:blip r:embed="rId22"/>
          <a:srcRect l="0" t="0" r="0" b="0"/>
          <a:stretch>
            <a:fillRect/>
          </a:stretch>
        </p:blipFill>
        <p:spPr>
          <a:xfrm flipH="false" flipV="false" rot="0">
            <a:off x="15243737" y="374083"/>
            <a:ext cx="261989" cy="357258"/>
          </a:xfrm>
          <a:prstGeom prst="rect">
            <a:avLst/>
          </a:prstGeom>
        </p:spPr>
      </p:pic>
      <p:sp>
        <p:nvSpPr>
          <p:cNvPr name="AutoShape 69" id="69"/>
          <p:cNvSpPr/>
          <p:nvPr/>
        </p:nvSpPr>
        <p:spPr>
          <a:xfrm rot="0">
            <a:off x="15164716" y="2448622"/>
            <a:ext cx="1659398" cy="0"/>
          </a:xfrm>
          <a:prstGeom prst="line">
            <a:avLst/>
          </a:prstGeom>
          <a:ln cap="rnd" w="47625">
            <a:solidFill>
              <a:srgbClr val="191919"/>
            </a:solidFill>
            <a:prstDash val="solid"/>
            <a:headEnd type="oval" len="lg" w="lg"/>
            <a:tailEnd type="oval" len="lg" w="lg"/>
          </a:ln>
        </p:spPr>
      </p:sp>
      <p:grpSp>
        <p:nvGrpSpPr>
          <p:cNvPr name="Group 70" id="70"/>
          <p:cNvGrpSpPr/>
          <p:nvPr/>
        </p:nvGrpSpPr>
        <p:grpSpPr>
          <a:xfrm rot="0">
            <a:off x="194638" y="301186"/>
            <a:ext cx="5789070" cy="1899786"/>
            <a:chOff x="0" y="0"/>
            <a:chExt cx="7032119" cy="2307714"/>
          </a:xfrm>
        </p:grpSpPr>
        <p:sp>
          <p:nvSpPr>
            <p:cNvPr name="Freeform 71" id="71"/>
            <p:cNvSpPr/>
            <p:nvPr/>
          </p:nvSpPr>
          <p:spPr>
            <a:xfrm>
              <a:off x="-9098" y="-6509"/>
              <a:ext cx="7046449" cy="2339768"/>
            </a:xfrm>
            <a:custGeom>
              <a:avLst/>
              <a:gdLst/>
              <a:ahLst/>
              <a:cxnLst/>
              <a:rect r="r" b="b" t="t" l="l"/>
              <a:pathLst>
                <a:path h="2339768" w="7046449">
                  <a:moveTo>
                    <a:pt x="63030" y="1746215"/>
                  </a:moveTo>
                  <a:cubicBezTo>
                    <a:pt x="63030" y="1746215"/>
                    <a:pt x="0" y="1499651"/>
                    <a:pt x="10218" y="1214762"/>
                  </a:cubicBezTo>
                  <a:cubicBezTo>
                    <a:pt x="18651" y="990971"/>
                    <a:pt x="65033" y="645332"/>
                    <a:pt x="65033" y="645332"/>
                  </a:cubicBezTo>
                  <a:cubicBezTo>
                    <a:pt x="82233" y="502466"/>
                    <a:pt x="56685" y="337866"/>
                    <a:pt x="181385" y="223925"/>
                  </a:cubicBezTo>
                  <a:cubicBezTo>
                    <a:pt x="346794" y="72788"/>
                    <a:pt x="621643" y="0"/>
                    <a:pt x="6153376" y="6965"/>
                  </a:cubicBezTo>
                  <a:lnTo>
                    <a:pt x="6153378" y="6965"/>
                  </a:lnTo>
                  <a:cubicBezTo>
                    <a:pt x="6370125" y="16819"/>
                    <a:pt x="6574440" y="36481"/>
                    <a:pt x="6708628" y="101690"/>
                  </a:cubicBezTo>
                  <a:cubicBezTo>
                    <a:pt x="6964674" y="226120"/>
                    <a:pt x="7046449" y="459160"/>
                    <a:pt x="7040962" y="704684"/>
                  </a:cubicBezTo>
                  <a:cubicBezTo>
                    <a:pt x="7040962" y="704684"/>
                    <a:pt x="6997674" y="1013073"/>
                    <a:pt x="7005107" y="1248607"/>
                  </a:cubicBezTo>
                  <a:cubicBezTo>
                    <a:pt x="7012230" y="1488016"/>
                    <a:pt x="7019387" y="1683619"/>
                    <a:pt x="7019387" y="1683619"/>
                  </a:cubicBezTo>
                  <a:cubicBezTo>
                    <a:pt x="7002705" y="1899351"/>
                    <a:pt x="6888061" y="2109963"/>
                    <a:pt x="6691192" y="2221587"/>
                  </a:cubicBezTo>
                  <a:cubicBezTo>
                    <a:pt x="6540841" y="2306836"/>
                    <a:pt x="6342810" y="2321934"/>
                    <a:pt x="5039363" y="2311192"/>
                  </a:cubicBezTo>
                  <a:lnTo>
                    <a:pt x="5039295" y="2311192"/>
                  </a:lnTo>
                  <a:cubicBezTo>
                    <a:pt x="645952" y="2305915"/>
                    <a:pt x="384604" y="2339768"/>
                    <a:pt x="254278" y="2230610"/>
                  </a:cubicBezTo>
                  <a:cubicBezTo>
                    <a:pt x="145767" y="2139725"/>
                    <a:pt x="81795" y="1946414"/>
                    <a:pt x="63030" y="1746215"/>
                  </a:cubicBezTo>
                  <a:close/>
                </a:path>
              </a:pathLst>
            </a:custGeom>
            <a:solidFill>
              <a:srgbClr val="7DD3D0"/>
            </a:solidFill>
          </p:spPr>
        </p:sp>
      </p:grpSp>
      <p:pic>
        <p:nvPicPr>
          <p:cNvPr name="Picture 72" id="72"/>
          <p:cNvPicPr>
            <a:picLocks noChangeAspect="true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505726" y="552712"/>
            <a:ext cx="1239368" cy="1738909"/>
          </a:xfrm>
          <a:prstGeom prst="rect">
            <a:avLst/>
          </a:prstGeom>
        </p:spPr>
      </p:pic>
      <p:pic>
        <p:nvPicPr>
          <p:cNvPr name="Picture 73" id="73"/>
          <p:cNvPicPr>
            <a:picLocks noChangeAspect="true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570971" y="5973016"/>
            <a:ext cx="2506287" cy="4114800"/>
          </a:xfrm>
          <a:prstGeom prst="rect">
            <a:avLst/>
          </a:prstGeom>
        </p:spPr>
      </p:pic>
      <p:grpSp>
        <p:nvGrpSpPr>
          <p:cNvPr name="Group 74" id="74"/>
          <p:cNvGrpSpPr/>
          <p:nvPr/>
        </p:nvGrpSpPr>
        <p:grpSpPr>
          <a:xfrm rot="0">
            <a:off x="1144552" y="552712"/>
            <a:ext cx="9259212" cy="2284130"/>
            <a:chOff x="0" y="0"/>
            <a:chExt cx="12345617" cy="3045506"/>
          </a:xfrm>
        </p:grpSpPr>
        <p:sp>
          <p:nvSpPr>
            <p:cNvPr name="TextBox 75" id="75"/>
            <p:cNvSpPr txBox="true"/>
            <p:nvPr/>
          </p:nvSpPr>
          <p:spPr>
            <a:xfrm rot="0">
              <a:off x="0" y="0"/>
              <a:ext cx="12345617" cy="19019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1279"/>
                </a:lnSpc>
              </a:pPr>
              <a:r>
                <a:rPr lang="en-US" sz="9399">
                  <a:solidFill>
                    <a:srgbClr val="191919"/>
                  </a:solidFill>
                  <a:latin typeface="KG Primary Penmanship"/>
                </a:rPr>
                <a:t>Screens</a:t>
              </a:r>
            </a:p>
          </p:txBody>
        </p:sp>
        <p:sp>
          <p:nvSpPr>
            <p:cNvPr name="TextBox 76" id="76"/>
            <p:cNvSpPr txBox="true"/>
            <p:nvPr/>
          </p:nvSpPr>
          <p:spPr>
            <a:xfrm rot="0">
              <a:off x="0" y="2305731"/>
              <a:ext cx="10820400" cy="7397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55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7" id="77"/>
          <p:cNvGrpSpPr/>
          <p:nvPr/>
        </p:nvGrpSpPr>
        <p:grpSpPr>
          <a:xfrm rot="0">
            <a:off x="10162514" y="6937935"/>
            <a:ext cx="5176629" cy="1112946"/>
            <a:chOff x="0" y="0"/>
            <a:chExt cx="6902171" cy="1483928"/>
          </a:xfrm>
        </p:grpSpPr>
        <p:sp>
          <p:nvSpPr>
            <p:cNvPr name="TextBox 78" id="78"/>
            <p:cNvSpPr txBox="true"/>
            <p:nvPr/>
          </p:nvSpPr>
          <p:spPr>
            <a:xfrm rot="0">
              <a:off x="0" y="-28575"/>
              <a:ext cx="6902171" cy="5956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4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191919"/>
                  </a:solidFill>
                  <a:latin typeface="Open Sans Bold"/>
                </a:rPr>
                <a:t>User Profile</a:t>
              </a:r>
            </a:p>
          </p:txBody>
        </p:sp>
        <p:sp>
          <p:nvSpPr>
            <p:cNvPr name="TextBox 79" id="79"/>
            <p:cNvSpPr txBox="true"/>
            <p:nvPr/>
          </p:nvSpPr>
          <p:spPr>
            <a:xfrm rot="0">
              <a:off x="0" y="978823"/>
              <a:ext cx="6902171" cy="5051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12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0" id="80"/>
          <p:cNvGrpSpPr/>
          <p:nvPr/>
        </p:nvGrpSpPr>
        <p:grpSpPr>
          <a:xfrm rot="0">
            <a:off x="14508677" y="4144360"/>
            <a:ext cx="2529770" cy="1112946"/>
            <a:chOff x="0" y="0"/>
            <a:chExt cx="3373026" cy="1483928"/>
          </a:xfrm>
        </p:grpSpPr>
        <p:sp>
          <p:nvSpPr>
            <p:cNvPr name="TextBox 81" id="81"/>
            <p:cNvSpPr txBox="true"/>
            <p:nvPr/>
          </p:nvSpPr>
          <p:spPr>
            <a:xfrm rot="0">
              <a:off x="0" y="-28575"/>
              <a:ext cx="3373026" cy="5956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4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191919"/>
                  </a:solidFill>
                  <a:latin typeface="Open Sans Bold"/>
                </a:rPr>
                <a:t>Time Tracking </a:t>
              </a:r>
            </a:p>
          </p:txBody>
        </p:sp>
        <p:sp>
          <p:nvSpPr>
            <p:cNvPr name="TextBox 82" id="82"/>
            <p:cNvSpPr txBox="true"/>
            <p:nvPr/>
          </p:nvSpPr>
          <p:spPr>
            <a:xfrm rot="0">
              <a:off x="0" y="978823"/>
              <a:ext cx="3373026" cy="5051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12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3" id="83"/>
          <p:cNvGrpSpPr/>
          <p:nvPr/>
        </p:nvGrpSpPr>
        <p:grpSpPr>
          <a:xfrm rot="0">
            <a:off x="3154753" y="9174054"/>
            <a:ext cx="5176629" cy="1112946"/>
            <a:chOff x="0" y="0"/>
            <a:chExt cx="6902171" cy="1483928"/>
          </a:xfrm>
        </p:grpSpPr>
        <p:sp>
          <p:nvSpPr>
            <p:cNvPr name="TextBox 84" id="84"/>
            <p:cNvSpPr txBox="true"/>
            <p:nvPr/>
          </p:nvSpPr>
          <p:spPr>
            <a:xfrm rot="0">
              <a:off x="0" y="-28575"/>
              <a:ext cx="6902171" cy="5956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4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191919"/>
                  </a:solidFill>
                  <a:latin typeface="Open Sans Bold"/>
                </a:rPr>
                <a:t>Login/Registration</a:t>
              </a:r>
            </a:p>
          </p:txBody>
        </p:sp>
        <p:sp>
          <p:nvSpPr>
            <p:cNvPr name="TextBox 85" id="85"/>
            <p:cNvSpPr txBox="true"/>
            <p:nvPr/>
          </p:nvSpPr>
          <p:spPr>
            <a:xfrm rot="0">
              <a:off x="0" y="978823"/>
              <a:ext cx="6902171" cy="5051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12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6" id="86"/>
          <p:cNvSpPr txBox="true"/>
          <p:nvPr/>
        </p:nvSpPr>
        <p:spPr>
          <a:xfrm rot="0">
            <a:off x="873998" y="9232425"/>
            <a:ext cx="2603530" cy="9004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03"/>
              </a:lnSpc>
              <a:spcBef>
                <a:spcPct val="0"/>
              </a:spcBef>
            </a:pPr>
            <a:r>
              <a:rPr lang="en-US" sz="2771">
                <a:solidFill>
                  <a:srgbClr val="191919"/>
                </a:solidFill>
                <a:latin typeface="Open Sans Bold"/>
              </a:rPr>
              <a:t>Onboarding Screen</a:t>
            </a:r>
          </a:p>
        </p:txBody>
      </p:sp>
      <p:grpSp>
        <p:nvGrpSpPr>
          <p:cNvPr name="Group 87" id="87"/>
          <p:cNvGrpSpPr/>
          <p:nvPr/>
        </p:nvGrpSpPr>
        <p:grpSpPr>
          <a:xfrm rot="0">
            <a:off x="6457850" y="7993768"/>
            <a:ext cx="5176629" cy="1112946"/>
            <a:chOff x="0" y="0"/>
            <a:chExt cx="6902171" cy="1483928"/>
          </a:xfrm>
        </p:grpSpPr>
        <p:sp>
          <p:nvSpPr>
            <p:cNvPr name="TextBox 88" id="88"/>
            <p:cNvSpPr txBox="true"/>
            <p:nvPr/>
          </p:nvSpPr>
          <p:spPr>
            <a:xfrm rot="0">
              <a:off x="0" y="-28575"/>
              <a:ext cx="6902171" cy="5956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4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191919"/>
                  </a:solidFill>
                  <a:latin typeface="Open Sans Bold"/>
                </a:rPr>
                <a:t>Home Page</a:t>
              </a:r>
            </a:p>
          </p:txBody>
        </p:sp>
        <p:sp>
          <p:nvSpPr>
            <p:cNvPr name="TextBox 89" id="89"/>
            <p:cNvSpPr txBox="true"/>
            <p:nvPr/>
          </p:nvSpPr>
          <p:spPr>
            <a:xfrm rot="0">
              <a:off x="0" y="978823"/>
              <a:ext cx="6902171" cy="5051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120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91960" y="9021542"/>
            <a:ext cx="2938293" cy="1057785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148888" y="8311457"/>
            <a:ext cx="3787372" cy="1893686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378916" y="1028700"/>
            <a:ext cx="8848266" cy="8767827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4975992" y="2575152"/>
            <a:ext cx="8077941" cy="653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83780" indent="-441890" lvl="1">
              <a:lnSpc>
                <a:spcPts val="5730"/>
              </a:lnSpc>
              <a:buFont typeface="Arial"/>
              <a:buChar char="•"/>
            </a:pPr>
            <a:r>
              <a:rPr lang="en-US" sz="4093">
                <a:solidFill>
                  <a:srgbClr val="000000"/>
                </a:solidFill>
                <a:latin typeface="Open Sans"/>
              </a:rPr>
              <a:t> Front en</a:t>
            </a:r>
            <a:r>
              <a:rPr lang="en-US" sz="4093">
                <a:solidFill>
                  <a:srgbClr val="000000"/>
                </a:solidFill>
                <a:latin typeface="Open Sans"/>
              </a:rPr>
              <a:t>d​</a:t>
            </a:r>
          </a:p>
          <a:p>
            <a:pPr marL="1767560" indent="-589187" lvl="2">
              <a:lnSpc>
                <a:spcPts val="5730"/>
              </a:lnSpc>
              <a:buFont typeface="Arial"/>
              <a:buChar char="⚬"/>
            </a:pPr>
            <a:r>
              <a:rPr lang="en-US" sz="4093">
                <a:solidFill>
                  <a:srgbClr val="000000"/>
                </a:solidFill>
                <a:latin typeface="Open Sans"/>
              </a:rPr>
              <a:t>Flutter Dart-Two Mobile – iOS and Android ​</a:t>
            </a:r>
          </a:p>
          <a:p>
            <a:pPr marL="883780" indent="-441890" lvl="1">
              <a:lnSpc>
                <a:spcPts val="5730"/>
              </a:lnSpc>
              <a:buFont typeface="Arial"/>
              <a:buChar char="•"/>
            </a:pPr>
            <a:r>
              <a:rPr lang="en-US" sz="4093">
                <a:solidFill>
                  <a:srgbClr val="000000"/>
                </a:solidFill>
                <a:latin typeface="Open Sans"/>
              </a:rPr>
              <a:t> Backend​</a:t>
            </a:r>
          </a:p>
          <a:p>
            <a:pPr marL="1767560" indent="-589187" lvl="2">
              <a:lnSpc>
                <a:spcPts val="5730"/>
              </a:lnSpc>
              <a:buFont typeface="Arial"/>
              <a:buChar char="⚬"/>
            </a:pPr>
            <a:r>
              <a:rPr lang="en-US" sz="4093">
                <a:solidFill>
                  <a:srgbClr val="000000"/>
                </a:solidFill>
                <a:latin typeface="Open Sans"/>
              </a:rPr>
              <a:t>Firebase​</a:t>
            </a:r>
          </a:p>
          <a:p>
            <a:pPr marL="1767560" indent="-589187" lvl="2">
              <a:lnSpc>
                <a:spcPts val="5730"/>
              </a:lnSpc>
              <a:buFont typeface="Arial"/>
              <a:buChar char="⚬"/>
            </a:pPr>
            <a:r>
              <a:rPr lang="en-US" sz="4093">
                <a:solidFill>
                  <a:srgbClr val="000000"/>
                </a:solidFill>
                <a:latin typeface="Open Sans"/>
              </a:rPr>
              <a:t>REST​</a:t>
            </a:r>
          </a:p>
          <a:p>
            <a:pPr marL="883780" indent="-441890" lvl="1">
              <a:lnSpc>
                <a:spcPts val="5730"/>
              </a:lnSpc>
              <a:buFont typeface="Arial"/>
              <a:buChar char="•"/>
            </a:pPr>
            <a:r>
              <a:rPr lang="en-US" sz="4093">
                <a:solidFill>
                  <a:srgbClr val="000000"/>
                </a:solidFill>
                <a:latin typeface="Open Sans"/>
              </a:rPr>
              <a:t> Hosted on laptop​</a:t>
            </a:r>
          </a:p>
          <a:p>
            <a:pPr>
              <a:lnSpc>
                <a:spcPts val="5730"/>
              </a:lnSpc>
            </a:pPr>
            <a:r>
              <a:rPr lang="en-US" sz="4093">
                <a:solidFill>
                  <a:srgbClr val="000000"/>
                </a:solidFill>
                <a:latin typeface="Open Sans"/>
              </a:rPr>
              <a:t>​</a:t>
            </a:r>
          </a:p>
          <a:p>
            <a:pPr>
              <a:lnSpc>
                <a:spcPts val="5730"/>
              </a:lnSpc>
            </a:pPr>
          </a:p>
        </p:txBody>
      </p:sp>
      <p:grpSp>
        <p:nvGrpSpPr>
          <p:cNvPr name="Group 6" id="6"/>
          <p:cNvGrpSpPr/>
          <p:nvPr/>
        </p:nvGrpSpPr>
        <p:grpSpPr>
          <a:xfrm rot="0">
            <a:off x="5908514" y="145794"/>
            <a:ext cx="5789070" cy="1899786"/>
            <a:chOff x="0" y="0"/>
            <a:chExt cx="7032119" cy="2307714"/>
          </a:xfrm>
        </p:grpSpPr>
        <p:sp>
          <p:nvSpPr>
            <p:cNvPr name="Freeform 7" id="7"/>
            <p:cNvSpPr/>
            <p:nvPr/>
          </p:nvSpPr>
          <p:spPr>
            <a:xfrm>
              <a:off x="-9098" y="-6509"/>
              <a:ext cx="7046449" cy="2339768"/>
            </a:xfrm>
            <a:custGeom>
              <a:avLst/>
              <a:gdLst/>
              <a:ahLst/>
              <a:cxnLst/>
              <a:rect r="r" b="b" t="t" l="l"/>
              <a:pathLst>
                <a:path h="2339768" w="7046449">
                  <a:moveTo>
                    <a:pt x="63030" y="1746215"/>
                  </a:moveTo>
                  <a:cubicBezTo>
                    <a:pt x="63030" y="1746215"/>
                    <a:pt x="0" y="1499651"/>
                    <a:pt x="10218" y="1214762"/>
                  </a:cubicBezTo>
                  <a:cubicBezTo>
                    <a:pt x="18651" y="990971"/>
                    <a:pt x="65033" y="645332"/>
                    <a:pt x="65033" y="645332"/>
                  </a:cubicBezTo>
                  <a:cubicBezTo>
                    <a:pt x="82233" y="502466"/>
                    <a:pt x="56685" y="337866"/>
                    <a:pt x="181385" y="223925"/>
                  </a:cubicBezTo>
                  <a:cubicBezTo>
                    <a:pt x="346794" y="72788"/>
                    <a:pt x="621643" y="0"/>
                    <a:pt x="6153376" y="6965"/>
                  </a:cubicBezTo>
                  <a:lnTo>
                    <a:pt x="6153378" y="6965"/>
                  </a:lnTo>
                  <a:cubicBezTo>
                    <a:pt x="6370125" y="16819"/>
                    <a:pt x="6574440" y="36481"/>
                    <a:pt x="6708628" y="101690"/>
                  </a:cubicBezTo>
                  <a:cubicBezTo>
                    <a:pt x="6964674" y="226120"/>
                    <a:pt x="7046449" y="459160"/>
                    <a:pt x="7040962" y="704684"/>
                  </a:cubicBezTo>
                  <a:cubicBezTo>
                    <a:pt x="7040962" y="704684"/>
                    <a:pt x="6997674" y="1013073"/>
                    <a:pt x="7005107" y="1248607"/>
                  </a:cubicBezTo>
                  <a:cubicBezTo>
                    <a:pt x="7012230" y="1488016"/>
                    <a:pt x="7019387" y="1683619"/>
                    <a:pt x="7019387" y="1683619"/>
                  </a:cubicBezTo>
                  <a:cubicBezTo>
                    <a:pt x="7002705" y="1899351"/>
                    <a:pt x="6888061" y="2109963"/>
                    <a:pt x="6691192" y="2221587"/>
                  </a:cubicBezTo>
                  <a:cubicBezTo>
                    <a:pt x="6540841" y="2306836"/>
                    <a:pt x="6342810" y="2321934"/>
                    <a:pt x="5039363" y="2311192"/>
                  </a:cubicBezTo>
                  <a:lnTo>
                    <a:pt x="5039295" y="2311192"/>
                  </a:lnTo>
                  <a:cubicBezTo>
                    <a:pt x="645952" y="2305915"/>
                    <a:pt x="384604" y="2339768"/>
                    <a:pt x="254278" y="2230610"/>
                  </a:cubicBezTo>
                  <a:cubicBezTo>
                    <a:pt x="145767" y="2139725"/>
                    <a:pt x="81795" y="1946414"/>
                    <a:pt x="63030" y="1746215"/>
                  </a:cubicBezTo>
                  <a:close/>
                </a:path>
              </a:pathLst>
            </a:custGeom>
            <a:solidFill>
              <a:srgbClr val="7DD3D0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6556250" y="850294"/>
            <a:ext cx="4493597" cy="700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80"/>
              </a:lnSpc>
            </a:pPr>
            <a:r>
              <a:rPr lang="en-US" sz="6000">
                <a:solidFill>
                  <a:srgbClr val="FDFCF7"/>
                </a:solidFill>
                <a:latin typeface="KG Primary Penmanship"/>
              </a:rPr>
              <a:t>Technology Stack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1429" t="690" r="0" b="690"/>
          <a:stretch>
            <a:fillRect/>
          </a:stretch>
        </p:blipFill>
        <p:spPr>
          <a:xfrm flipH="false" flipV="false" rot="0">
            <a:off x="5707172" y="360776"/>
            <a:ext cx="12301334" cy="9565449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0" y="4412728"/>
            <a:ext cx="5707172" cy="10368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23"/>
              </a:lnSpc>
            </a:pPr>
            <a:r>
              <a:rPr lang="en-US" sz="6326">
                <a:solidFill>
                  <a:srgbClr val="333034"/>
                </a:solidFill>
                <a:latin typeface="KG Primary Penmanship"/>
              </a:rPr>
              <a:t>FLOW OF EVENTS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183333" y="0"/>
            <a:ext cx="18471333" cy="10384716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184868">
            <a:off x="8116571" y="943601"/>
            <a:ext cx="6264866" cy="878999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355130" y="1937438"/>
            <a:ext cx="11577741" cy="650984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4776823" y="3522524"/>
            <a:ext cx="8734354" cy="2860040"/>
            <a:chOff x="0" y="0"/>
            <a:chExt cx="11645805" cy="3813387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3000375"/>
              <a:ext cx="11645805" cy="8130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940"/>
                </a:lnSpc>
              </a:pPr>
              <a:r>
                <a:rPr lang="en-US" sz="3800">
                  <a:solidFill>
                    <a:srgbClr val="FDFCF7"/>
                  </a:solidFill>
                  <a:latin typeface="KG Primary Penmanship"/>
                </a:rPr>
                <a:t>DO YOU HAVE ANY QUESTIONS FOR US?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514350"/>
              <a:ext cx="11645805" cy="25336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450"/>
                </a:lnSpc>
              </a:pPr>
              <a:r>
                <a:rPr lang="en-US" sz="15000">
                  <a:solidFill>
                    <a:srgbClr val="FDFCF7"/>
                  </a:solidFill>
                  <a:latin typeface="KG Primary Penmanship"/>
                </a:rPr>
                <a:t>Thank you!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DAEtX5fHOkk</dc:identifier>
  <dcterms:modified xsi:type="dcterms:W3CDTF">2011-08-01T06:04:30Z</dcterms:modified>
  <cp:revision>1</cp:revision>
  <dc:title>Gaurav Singh(2020sp93057)​ Nousheen Sultana (2020sp930)​ Praveen Kumar(2020sp93055)​ Noirheeta Chanda(2020sp93010) ​</dc:title>
</cp:coreProperties>
</file>