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3" r:id="rId3"/>
    <p:sldId id="264" r:id="rId4"/>
    <p:sldId id="257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D7927-441A-4215-AE2D-9D3D47BC9450}" v="311" dt="2021-10-19T17:02:17.516"/>
    <p1510:client id="{2C1CFD8E-79E1-43E1-88A7-BAC9911539C5}" v="13" dt="2021-10-19T16:46:25.382"/>
    <p1510:client id="{5B98D0C3-FB94-B96F-FC00-B68C51B0C453}" v="1883" dt="2021-10-19T14:07:25.566"/>
    <p1510:client id="{8A84CB92-2825-4288-B11F-0F9E61782A82}" v="27" dt="2021-10-19T16:21:22.696"/>
    <p1510:client id="{A441561B-A284-475E-A74C-DF885462E5DD}" v="637" dt="2021-10-19T16:43:34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., Deepanshu" userId="S::deepanshu@sap.com::d93be71b-1fc0-4ce7-b648-f30bd639d663" providerId="AD" clId="Web-{A441561B-A284-475E-A74C-DF885462E5DD}"/>
    <pc:docChg chg="modSld">
      <pc:chgData name="., Deepanshu" userId="S::deepanshu@sap.com::d93be71b-1fc0-4ce7-b648-f30bd639d663" providerId="AD" clId="Web-{A441561B-A284-475E-A74C-DF885462E5DD}" dt="2021-10-19T16:43:34.977" v="1159" actId="20577"/>
      <pc:docMkLst>
        <pc:docMk/>
      </pc:docMkLst>
      <pc:sldChg chg="modSp">
        <pc:chgData name="., Deepanshu" userId="S::deepanshu@sap.com::d93be71b-1fc0-4ce7-b648-f30bd639d663" providerId="AD" clId="Web-{A441561B-A284-475E-A74C-DF885462E5DD}" dt="2021-10-19T16:43:34.977" v="1159" actId="20577"/>
        <pc:sldMkLst>
          <pc:docMk/>
          <pc:sldMk cId="2009369693" sldId="257"/>
        </pc:sldMkLst>
        <pc:spChg chg="mod">
          <ac:chgData name="., Deepanshu" userId="S::deepanshu@sap.com::d93be71b-1fc0-4ce7-b648-f30bd639d663" providerId="AD" clId="Web-{A441561B-A284-475E-A74C-DF885462E5DD}" dt="2021-10-19T16:43:34.977" v="1159" actId="20577"/>
          <ac:spMkLst>
            <pc:docMk/>
            <pc:sldMk cId="2009369693" sldId="257"/>
            <ac:spMk id="3" creationId="{15B91312-BEE1-410C-A6A9-65CCFBAB89FE}"/>
          </ac:spMkLst>
        </pc:spChg>
      </pc:sldChg>
      <pc:sldChg chg="modSp">
        <pc:chgData name="., Deepanshu" userId="S::deepanshu@sap.com::d93be71b-1fc0-4ce7-b648-f30bd639d663" providerId="AD" clId="Web-{A441561B-A284-475E-A74C-DF885462E5DD}" dt="2021-10-19T16:28:31.315" v="353" actId="1076"/>
        <pc:sldMkLst>
          <pc:docMk/>
          <pc:sldMk cId="3334303624" sldId="263"/>
        </pc:sldMkLst>
        <pc:spChg chg="mod">
          <ac:chgData name="., Deepanshu" userId="S::deepanshu@sap.com::d93be71b-1fc0-4ce7-b648-f30bd639d663" providerId="AD" clId="Web-{A441561B-A284-475E-A74C-DF885462E5DD}" dt="2021-10-19T16:28:31.315" v="353" actId="1076"/>
          <ac:spMkLst>
            <pc:docMk/>
            <pc:sldMk cId="3334303624" sldId="263"/>
            <ac:spMk id="3" creationId="{70E2DFCA-3AEF-4E1C-BD2A-2616C15A2A5B}"/>
          </ac:spMkLst>
        </pc:spChg>
      </pc:sldChg>
      <pc:sldChg chg="modSp">
        <pc:chgData name="., Deepanshu" userId="S::deepanshu@sap.com::d93be71b-1fc0-4ce7-b648-f30bd639d663" providerId="AD" clId="Web-{A441561B-A284-475E-A74C-DF885462E5DD}" dt="2021-10-19T16:38:12.813" v="871" actId="20577"/>
        <pc:sldMkLst>
          <pc:docMk/>
          <pc:sldMk cId="2184093601" sldId="264"/>
        </pc:sldMkLst>
        <pc:graphicFrameChg chg="modGraphic">
          <ac:chgData name="., Deepanshu" userId="S::deepanshu@sap.com::d93be71b-1fc0-4ce7-b648-f30bd639d663" providerId="AD" clId="Web-{A441561B-A284-475E-A74C-DF885462E5DD}" dt="2021-10-19T16:38:12.813" v="871" actId="20577"/>
          <ac:graphicFrameMkLst>
            <pc:docMk/>
            <pc:sldMk cId="2184093601" sldId="264"/>
            <ac:graphicFrameMk id="9" creationId="{375A66AA-DFA6-4F84-A07F-CF67F8C7DB8D}"/>
          </ac:graphicFrameMkLst>
        </pc:graphicFrameChg>
      </pc:sldChg>
    </pc:docChg>
  </pc:docChgLst>
  <pc:docChgLst>
    <pc:chgData name="Singh, Harpreet" userId="d7ec1f21-a4bb-4245-9772-5f66dc388d13" providerId="ADAL" clId="{03DD7927-441A-4215-AE2D-9D3D47BC9450}"/>
    <pc:docChg chg="undo custSel modSld">
      <pc:chgData name="Singh, Harpreet" userId="d7ec1f21-a4bb-4245-9772-5f66dc388d13" providerId="ADAL" clId="{03DD7927-441A-4215-AE2D-9D3D47BC9450}" dt="2021-10-19T17:02:17.516" v="310" actId="1076"/>
      <pc:docMkLst>
        <pc:docMk/>
      </pc:docMkLst>
      <pc:sldChg chg="addSp delSp modSp mod setBg">
        <pc:chgData name="Singh, Harpreet" userId="d7ec1f21-a4bb-4245-9772-5f66dc388d13" providerId="ADAL" clId="{03DD7927-441A-4215-AE2D-9D3D47BC9450}" dt="2021-10-19T17:02:17.516" v="310" actId="1076"/>
        <pc:sldMkLst>
          <pc:docMk/>
          <pc:sldMk cId="76217770" sldId="258"/>
        </pc:sldMkLst>
        <pc:spChg chg="del">
          <ac:chgData name="Singh, Harpreet" userId="d7ec1f21-a4bb-4245-9772-5f66dc388d13" providerId="ADAL" clId="{03DD7927-441A-4215-AE2D-9D3D47BC9450}" dt="2021-10-19T16:50:12.696" v="0" actId="478"/>
          <ac:spMkLst>
            <pc:docMk/>
            <pc:sldMk cId="76217770" sldId="258"/>
            <ac:spMk id="3" creationId="{B5E693FA-6A65-4687-A7F0-2FF04B8EDA03}"/>
          </ac:spMkLst>
        </pc:spChg>
        <pc:spChg chg="add mod">
          <ac:chgData name="Singh, Harpreet" userId="d7ec1f21-a4bb-4245-9772-5f66dc388d13" providerId="ADAL" clId="{03DD7927-441A-4215-AE2D-9D3D47BC9450}" dt="2021-10-19T16:55:47.506" v="233" actId="1076"/>
          <ac:spMkLst>
            <pc:docMk/>
            <pc:sldMk cId="76217770" sldId="258"/>
            <ac:spMk id="4" creationId="{BE324C53-94DA-485E-BE55-67724AAC37C8}"/>
          </ac:spMkLst>
        </pc:spChg>
        <pc:spChg chg="add mod">
          <ac:chgData name="Singh, Harpreet" userId="d7ec1f21-a4bb-4245-9772-5f66dc388d13" providerId="ADAL" clId="{03DD7927-441A-4215-AE2D-9D3D47BC9450}" dt="2021-10-19T16:56:00.764" v="235" actId="1076"/>
          <ac:spMkLst>
            <pc:docMk/>
            <pc:sldMk cId="76217770" sldId="258"/>
            <ac:spMk id="8" creationId="{053D27A7-4E65-4BF7-8EFF-B56D8BBAA04D}"/>
          </ac:spMkLst>
        </pc:spChg>
        <pc:spChg chg="add mod">
          <ac:chgData name="Singh, Harpreet" userId="d7ec1f21-a4bb-4245-9772-5f66dc388d13" providerId="ADAL" clId="{03DD7927-441A-4215-AE2D-9D3D47BC9450}" dt="2021-10-19T16:56:53.612" v="247" actId="1076"/>
          <ac:spMkLst>
            <pc:docMk/>
            <pc:sldMk cId="76217770" sldId="258"/>
            <ac:spMk id="9" creationId="{E2E39033-8FE0-4F1D-922E-2EBC11379C1C}"/>
          </ac:spMkLst>
        </pc:spChg>
        <pc:spChg chg="add mod">
          <ac:chgData name="Singh, Harpreet" userId="d7ec1f21-a4bb-4245-9772-5f66dc388d13" providerId="ADAL" clId="{03DD7927-441A-4215-AE2D-9D3D47BC9450}" dt="2021-10-19T16:58:37.066" v="264" actId="1076"/>
          <ac:spMkLst>
            <pc:docMk/>
            <pc:sldMk cId="76217770" sldId="258"/>
            <ac:spMk id="22" creationId="{5D423487-0E10-45EB-AF07-DE61347F4D67}"/>
          </ac:spMkLst>
        </pc:spChg>
        <pc:spChg chg="add mod">
          <ac:chgData name="Singh, Harpreet" userId="d7ec1f21-a4bb-4245-9772-5f66dc388d13" providerId="ADAL" clId="{03DD7927-441A-4215-AE2D-9D3D47BC9450}" dt="2021-10-19T16:59:09.556" v="275" actId="1076"/>
          <ac:spMkLst>
            <pc:docMk/>
            <pc:sldMk cId="76217770" sldId="258"/>
            <ac:spMk id="23" creationId="{231FFF79-9A78-4CE3-B5F2-A521EC88BACC}"/>
          </ac:spMkLst>
        </pc:spChg>
        <pc:spChg chg="add mod">
          <ac:chgData name="Singh, Harpreet" userId="d7ec1f21-a4bb-4245-9772-5f66dc388d13" providerId="ADAL" clId="{03DD7927-441A-4215-AE2D-9D3D47BC9450}" dt="2021-10-19T17:02:17.516" v="310" actId="1076"/>
          <ac:spMkLst>
            <pc:docMk/>
            <pc:sldMk cId="76217770" sldId="258"/>
            <ac:spMk id="27" creationId="{78AE0D16-8A8D-4350-A5CF-1118320DE5F0}"/>
          </ac:spMkLst>
        </pc:spChg>
        <pc:picChg chg="add mod">
          <ac:chgData name="Singh, Harpreet" userId="d7ec1f21-a4bb-4245-9772-5f66dc388d13" providerId="ADAL" clId="{03DD7927-441A-4215-AE2D-9D3D47BC9450}" dt="2021-10-19T17:02:14.895" v="309" actId="1076"/>
          <ac:picMkLst>
            <pc:docMk/>
            <pc:sldMk cId="76217770" sldId="258"/>
            <ac:picMk id="24" creationId="{582E5304-B565-478D-85A8-21004512ECB1}"/>
          </ac:picMkLst>
        </pc:picChg>
        <pc:cxnChg chg="add del mod">
          <ac:chgData name="Singh, Harpreet" userId="d7ec1f21-a4bb-4245-9772-5f66dc388d13" providerId="ADAL" clId="{03DD7927-441A-4215-AE2D-9D3D47BC9450}" dt="2021-10-19T16:57:13.951" v="250" actId="478"/>
          <ac:cxnSpMkLst>
            <pc:docMk/>
            <pc:sldMk cId="76217770" sldId="258"/>
            <ac:cxnSpMk id="11" creationId="{3C3B8BE4-7E12-47A4-B877-E26B4F2825C3}"/>
          </ac:cxnSpMkLst>
        </pc:cxnChg>
        <pc:cxnChg chg="add mod">
          <ac:chgData name="Singh, Harpreet" userId="d7ec1f21-a4bb-4245-9772-5f66dc388d13" providerId="ADAL" clId="{03DD7927-441A-4215-AE2D-9D3D47BC9450}" dt="2021-10-19T16:57:33.419" v="252" actId="14100"/>
          <ac:cxnSpMkLst>
            <pc:docMk/>
            <pc:sldMk cId="76217770" sldId="258"/>
            <ac:cxnSpMk id="13" creationId="{7221997B-47B7-4803-833C-53892DE6169F}"/>
          </ac:cxnSpMkLst>
        </pc:cxnChg>
        <pc:cxnChg chg="add">
          <ac:chgData name="Singh, Harpreet" userId="d7ec1f21-a4bb-4245-9772-5f66dc388d13" providerId="ADAL" clId="{03DD7927-441A-4215-AE2D-9D3D47BC9450}" dt="2021-10-19T16:57:59.285" v="253" actId="11529"/>
          <ac:cxnSpMkLst>
            <pc:docMk/>
            <pc:sldMk cId="76217770" sldId="258"/>
            <ac:cxnSpMk id="19" creationId="{BC69ED06-5178-4902-945E-FAA97EF32397}"/>
          </ac:cxnSpMkLst>
        </pc:cxnChg>
        <pc:cxnChg chg="add">
          <ac:chgData name="Singh, Harpreet" userId="d7ec1f21-a4bb-4245-9772-5f66dc388d13" providerId="ADAL" clId="{03DD7927-441A-4215-AE2D-9D3D47BC9450}" dt="2021-10-19T16:58:12.264" v="254" actId="11529"/>
          <ac:cxnSpMkLst>
            <pc:docMk/>
            <pc:sldMk cId="76217770" sldId="258"/>
            <ac:cxnSpMk id="21" creationId="{24152991-F7EA-4B03-ABA6-8D37480D5A2C}"/>
          </ac:cxnSpMkLst>
        </pc:cxnChg>
        <pc:cxnChg chg="add mod">
          <ac:chgData name="Singh, Harpreet" userId="d7ec1f21-a4bb-4245-9772-5f66dc388d13" providerId="ADAL" clId="{03DD7927-441A-4215-AE2D-9D3D47BC9450}" dt="2021-10-19T17:02:14.895" v="309" actId="1076"/>
          <ac:cxnSpMkLst>
            <pc:docMk/>
            <pc:sldMk cId="76217770" sldId="258"/>
            <ac:cxnSpMk id="26" creationId="{02B50D9C-0766-44F2-B9B2-C6BABC032143}"/>
          </ac:cxnSpMkLst>
        </pc:cxnChg>
      </pc:sldChg>
    </pc:docChg>
  </pc:docChgLst>
  <pc:docChgLst>
    <pc:chgData name="Saini, Rahul" userId="ea219d98-69b5-470b-8a71-02175310c5a7" providerId="ADAL" clId="{6812D8ED-480D-4DBB-91FD-506A77F9EC07}"/>
    <pc:docChg chg="modSld">
      <pc:chgData name="Saini, Rahul" userId="ea219d98-69b5-470b-8a71-02175310c5a7" providerId="ADAL" clId="{6812D8ED-480D-4DBB-91FD-506A77F9EC07}" dt="2021-10-19T14:10:31.717" v="19" actId="20577"/>
      <pc:docMkLst>
        <pc:docMk/>
      </pc:docMkLst>
      <pc:sldChg chg="modSp mod">
        <pc:chgData name="Saini, Rahul" userId="ea219d98-69b5-470b-8a71-02175310c5a7" providerId="ADAL" clId="{6812D8ED-480D-4DBB-91FD-506A77F9EC07}" dt="2021-10-19T14:10:31.717" v="19" actId="20577"/>
        <pc:sldMkLst>
          <pc:docMk/>
          <pc:sldMk cId="3334303624" sldId="263"/>
        </pc:sldMkLst>
        <pc:spChg chg="mod">
          <ac:chgData name="Saini, Rahul" userId="ea219d98-69b5-470b-8a71-02175310c5a7" providerId="ADAL" clId="{6812D8ED-480D-4DBB-91FD-506A77F9EC07}" dt="2021-10-19T14:10:31.717" v="19" actId="20577"/>
          <ac:spMkLst>
            <pc:docMk/>
            <pc:sldMk cId="3334303624" sldId="263"/>
            <ac:spMk id="3" creationId="{70E2DFCA-3AEF-4E1C-BD2A-2616C15A2A5B}"/>
          </ac:spMkLst>
        </pc:spChg>
      </pc:sldChg>
    </pc:docChg>
  </pc:docChgLst>
  <pc:docChgLst>
    <pc:chgData name="., Deepanshu" userId="d93be71b-1fc0-4ce7-b648-f30bd639d663" providerId="ADAL" clId="{2C1CFD8E-79E1-43E1-88A7-BAC9911539C5}"/>
    <pc:docChg chg="undo custSel modSld">
      <pc:chgData name="., Deepanshu" userId="d93be71b-1fc0-4ce7-b648-f30bd639d663" providerId="ADAL" clId="{2C1CFD8E-79E1-43E1-88A7-BAC9911539C5}" dt="2021-10-19T16:46:25.382" v="12"/>
      <pc:docMkLst>
        <pc:docMk/>
      </pc:docMkLst>
      <pc:sldChg chg="addSp delSp modSp mod delDesignElem">
        <pc:chgData name="., Deepanshu" userId="d93be71b-1fc0-4ce7-b648-f30bd639d663" providerId="ADAL" clId="{2C1CFD8E-79E1-43E1-88A7-BAC9911539C5}" dt="2021-10-19T16:46:25.382" v="12"/>
        <pc:sldMkLst>
          <pc:docMk/>
          <pc:sldMk cId="2009369693" sldId="257"/>
        </pc:sldMkLst>
        <pc:spChg chg="mod">
          <ac:chgData name="., Deepanshu" userId="d93be71b-1fc0-4ce7-b648-f30bd639d663" providerId="ADAL" clId="{2C1CFD8E-79E1-43E1-88A7-BAC9911539C5}" dt="2021-10-19T16:46:25.382" v="12"/>
          <ac:spMkLst>
            <pc:docMk/>
            <pc:sldMk cId="2009369693" sldId="257"/>
            <ac:spMk id="3" creationId="{15B91312-BEE1-410C-A6A9-65CCFBAB89FE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2009369693" sldId="257"/>
            <ac:spMk id="13" creationId="{827B839B-9ADE-406B-8590-F1CAEDED45A1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2009369693" sldId="257"/>
            <ac:spMk id="15" creationId="{CFE45BF0-46DB-408C-B5F7-7B11716805D4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2009369693" sldId="257"/>
            <ac:spMk id="17" creationId="{2AEBC8F2-97B1-41B4-93F1-2D289E197FBA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2009369693" sldId="257"/>
            <ac:spMk id="19" creationId="{472E3A19-F5D5-48FC-BB9C-48C2F68F598B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2009369693" sldId="257"/>
            <ac:spMk id="20" creationId="{7A62E32F-BB65-43A8-8EB5-92346890E549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2009369693" sldId="257"/>
            <ac:spMk id="21" creationId="{14E91B64-9FCC-451E-AFB4-A827D6329367}"/>
          </ac:spMkLst>
        </pc:spChg>
      </pc:sldChg>
      <pc:sldChg chg="addSp delSp delDesignElem">
        <pc:chgData name="., Deepanshu" userId="d93be71b-1fc0-4ce7-b648-f30bd639d663" providerId="ADAL" clId="{2C1CFD8E-79E1-43E1-88A7-BAC9911539C5}" dt="2021-10-19T16:46:25.382" v="12"/>
        <pc:sldMkLst>
          <pc:docMk/>
          <pc:sldMk cId="76217770" sldId="258"/>
        </pc:sldMkLst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76217770" sldId="258"/>
            <ac:spMk id="5" creationId="{827B839B-9ADE-406B-8590-F1CAEDED45A1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76217770" sldId="258"/>
            <ac:spMk id="6" creationId="{CFE45BF0-46DB-408C-B5F7-7B11716805D4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76217770" sldId="258"/>
            <ac:spMk id="7" creationId="{2AEBC8F2-97B1-41B4-93F1-2D289E197FBA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76217770" sldId="258"/>
            <ac:spMk id="14" creationId="{472E3A19-F5D5-48FC-BB9C-48C2F68F598B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76217770" sldId="258"/>
            <ac:spMk id="16" creationId="{7A62E32F-BB65-43A8-8EB5-92346890E549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76217770" sldId="258"/>
            <ac:spMk id="18" creationId="{14E91B64-9FCC-451E-AFB4-A827D6329367}"/>
          </ac:spMkLst>
        </pc:spChg>
      </pc:sldChg>
      <pc:sldChg chg="addSp delSp delDesignElem">
        <pc:chgData name="., Deepanshu" userId="d93be71b-1fc0-4ce7-b648-f30bd639d663" providerId="ADAL" clId="{2C1CFD8E-79E1-43E1-88A7-BAC9911539C5}" dt="2021-10-19T16:46:25.382" v="12"/>
        <pc:sldMkLst>
          <pc:docMk/>
          <pc:sldMk cId="3088703935" sldId="259"/>
        </pc:sldMkLst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088703935" sldId="259"/>
            <ac:spMk id="8" creationId="{827B839B-9ADE-406B-8590-F1CAEDED45A1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088703935" sldId="259"/>
            <ac:spMk id="10" creationId="{CFE45BF0-46DB-408C-B5F7-7B11716805D4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088703935" sldId="259"/>
            <ac:spMk id="12" creationId="{2AEBC8F2-97B1-41B4-93F1-2D289E197FBA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088703935" sldId="259"/>
            <ac:spMk id="14" creationId="{472E3A19-F5D5-48FC-BB9C-48C2F68F598B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088703935" sldId="259"/>
            <ac:spMk id="16" creationId="{7A62E32F-BB65-43A8-8EB5-92346890E549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088703935" sldId="259"/>
            <ac:spMk id="18" creationId="{14E91B64-9FCC-451E-AFB4-A827D6329367}"/>
          </ac:spMkLst>
        </pc:spChg>
      </pc:sldChg>
      <pc:sldChg chg="addSp delSp delDesignElem">
        <pc:chgData name="., Deepanshu" userId="d93be71b-1fc0-4ce7-b648-f30bd639d663" providerId="ADAL" clId="{2C1CFD8E-79E1-43E1-88A7-BAC9911539C5}" dt="2021-10-19T16:46:25.382" v="12"/>
        <pc:sldMkLst>
          <pc:docMk/>
          <pc:sldMk cId="2573071658" sldId="260"/>
        </pc:sldMkLst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2573071658" sldId="260"/>
            <ac:spMk id="8" creationId="{827B839B-9ADE-406B-8590-F1CAEDED45A1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2573071658" sldId="260"/>
            <ac:spMk id="10" creationId="{CFE45BF0-46DB-408C-B5F7-7B11716805D4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2573071658" sldId="260"/>
            <ac:spMk id="12" creationId="{2AEBC8F2-97B1-41B4-93F1-2D289E197FBA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2573071658" sldId="260"/>
            <ac:spMk id="14" creationId="{472E3A19-F5D5-48FC-BB9C-48C2F68F598B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2573071658" sldId="260"/>
            <ac:spMk id="16" creationId="{7A62E32F-BB65-43A8-8EB5-92346890E549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2573071658" sldId="260"/>
            <ac:spMk id="18" creationId="{14E91B64-9FCC-451E-AFB4-A827D6329367}"/>
          </ac:spMkLst>
        </pc:spChg>
      </pc:sldChg>
      <pc:sldChg chg="addSp delSp delDesignElem">
        <pc:chgData name="., Deepanshu" userId="d93be71b-1fc0-4ce7-b648-f30bd639d663" providerId="ADAL" clId="{2C1CFD8E-79E1-43E1-88A7-BAC9911539C5}" dt="2021-10-19T16:46:25.382" v="12"/>
        <pc:sldMkLst>
          <pc:docMk/>
          <pc:sldMk cId="3636233766" sldId="261"/>
        </pc:sldMkLst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636233766" sldId="261"/>
            <ac:spMk id="13" creationId="{55C6F499-7DD3-40AC-AC5E-26D67FCAEA30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636233766" sldId="261"/>
            <ac:spMk id="15" creationId="{2CF7CF5F-D747-47B3-80B1-8392750446C6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636233766" sldId="261"/>
            <ac:spMk id="17" creationId="{820B6604-1FF9-43F5-AC47-3D41CB2F563B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636233766" sldId="261"/>
            <ac:spMk id="19" creationId="{5912B5B1-BC40-4CD1-8541-549C583431ED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636233766" sldId="261"/>
            <ac:spMk id="21" creationId="{CE1108CD-786E-4304-9504-9C5AD64829D2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636233766" sldId="261"/>
            <ac:spMk id="23" creationId="{E252BF65-A104-4DD3-8D54-285294DCC0C7}"/>
          </ac:spMkLst>
        </pc:spChg>
      </pc:sldChg>
      <pc:sldChg chg="addSp delSp delDesignElem">
        <pc:chgData name="., Deepanshu" userId="d93be71b-1fc0-4ce7-b648-f30bd639d663" providerId="ADAL" clId="{2C1CFD8E-79E1-43E1-88A7-BAC9911539C5}" dt="2021-10-19T16:46:25.382" v="12"/>
        <pc:sldMkLst>
          <pc:docMk/>
          <pc:sldMk cId="450630405" sldId="262"/>
        </pc:sldMkLst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450630405" sldId="262"/>
            <ac:spMk id="10" creationId="{CDA1A2E9-63FE-408D-A803-8E306ECAB4B3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450630405" sldId="262"/>
            <ac:spMk id="12" creationId="{927CAFC9-A675-4314-84EF-236FFA58A3F2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450630405" sldId="262"/>
            <ac:spMk id="14" creationId="{FBE9F90C-C163-435B-9A68-D15C92D1CF2B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450630405" sldId="262"/>
            <ac:spMk id="16" creationId="{1A882A9F-F4E9-4E23-8F0B-20B5DF42EAA9}"/>
          </ac:spMkLst>
        </pc:spChg>
      </pc:sldChg>
      <pc:sldChg chg="addSp delSp modSp mod delDesignElem">
        <pc:chgData name="., Deepanshu" userId="d93be71b-1fc0-4ce7-b648-f30bd639d663" providerId="ADAL" clId="{2C1CFD8E-79E1-43E1-88A7-BAC9911539C5}" dt="2021-10-19T16:46:25.382" v="12"/>
        <pc:sldMkLst>
          <pc:docMk/>
          <pc:sldMk cId="3334303624" sldId="263"/>
        </pc:sldMkLst>
        <pc:spChg chg="mod">
          <ac:chgData name="., Deepanshu" userId="d93be71b-1fc0-4ce7-b648-f30bd639d663" providerId="ADAL" clId="{2C1CFD8E-79E1-43E1-88A7-BAC9911539C5}" dt="2021-10-19T16:46:25.382" v="12"/>
          <ac:spMkLst>
            <pc:docMk/>
            <pc:sldMk cId="3334303624" sldId="263"/>
            <ac:spMk id="3" creationId="{70E2DFCA-3AEF-4E1C-BD2A-2616C15A2A5B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334303624" sldId="263"/>
            <ac:spMk id="23" creationId="{827B839B-9ADE-406B-8590-F1CAEDED45A1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334303624" sldId="263"/>
            <ac:spMk id="24" creationId="{CFE45BF0-46DB-408C-B5F7-7B11716805D4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334303624" sldId="263"/>
            <ac:spMk id="25" creationId="{2AEBC8F2-97B1-41B4-93F1-2D289E197FBA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334303624" sldId="263"/>
            <ac:spMk id="26" creationId="{472E3A19-F5D5-48FC-BB9C-48C2F68F598B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334303624" sldId="263"/>
            <ac:spMk id="28" creationId="{7A62E32F-BB65-43A8-8EB5-92346890E549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3334303624" sldId="263"/>
            <ac:spMk id="30" creationId="{14E91B64-9FCC-451E-AFB4-A827D6329367}"/>
          </ac:spMkLst>
        </pc:spChg>
      </pc:sldChg>
      <pc:sldChg chg="addSp delSp delDesignElem">
        <pc:chgData name="., Deepanshu" userId="d93be71b-1fc0-4ce7-b648-f30bd639d663" providerId="ADAL" clId="{2C1CFD8E-79E1-43E1-88A7-BAC9911539C5}" dt="2021-10-19T16:46:25.382" v="12"/>
        <pc:sldMkLst>
          <pc:docMk/>
          <pc:sldMk cId="2184093601" sldId="264"/>
        </pc:sldMkLst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2184093601" sldId="264"/>
            <ac:spMk id="14" creationId="{F0DCC097-1DB8-4B6D-85D0-6FBA0E1CA4BA}"/>
          </ac:spMkLst>
        </pc:spChg>
        <pc:spChg chg="add del">
          <ac:chgData name="., Deepanshu" userId="d93be71b-1fc0-4ce7-b648-f30bd639d663" providerId="ADAL" clId="{2C1CFD8E-79E1-43E1-88A7-BAC9911539C5}" dt="2021-10-19T16:46:25.382" v="12"/>
          <ac:spMkLst>
            <pc:docMk/>
            <pc:sldMk cId="2184093601" sldId="264"/>
            <ac:spMk id="16" creationId="{E0B58608-23C8-4441-994D-C6823EEE1DB7}"/>
          </ac:spMkLst>
        </pc:spChg>
      </pc:sldChg>
    </pc:docChg>
  </pc:docChgLst>
  <pc:docChgLst>
    <pc:chgData name="., Deepanshu" userId="S::deepanshu@sap.com::d93be71b-1fc0-4ce7-b648-f30bd639d663" providerId="AD" clId="Web-{8A84CB92-2825-4288-B11F-0F9E61782A82}"/>
    <pc:docChg chg="modSld">
      <pc:chgData name="., Deepanshu" userId="S::deepanshu@sap.com::d93be71b-1fc0-4ce7-b648-f30bd639d663" providerId="AD" clId="Web-{8A84CB92-2825-4288-B11F-0F9E61782A82}" dt="2021-10-19T16:21:22.696" v="26" actId="20577"/>
      <pc:docMkLst>
        <pc:docMk/>
      </pc:docMkLst>
      <pc:sldChg chg="modSp">
        <pc:chgData name="., Deepanshu" userId="S::deepanshu@sap.com::d93be71b-1fc0-4ce7-b648-f30bd639d663" providerId="AD" clId="Web-{8A84CB92-2825-4288-B11F-0F9E61782A82}" dt="2021-10-19T16:21:22.696" v="26" actId="20577"/>
        <pc:sldMkLst>
          <pc:docMk/>
          <pc:sldMk cId="2573071658" sldId="260"/>
        </pc:sldMkLst>
        <pc:spChg chg="mod">
          <ac:chgData name="., Deepanshu" userId="S::deepanshu@sap.com::d93be71b-1fc0-4ce7-b648-f30bd639d663" providerId="AD" clId="Web-{8A84CB92-2825-4288-B11F-0F9E61782A82}" dt="2021-10-19T16:21:22.696" v="26" actId="20577"/>
          <ac:spMkLst>
            <pc:docMk/>
            <pc:sldMk cId="2573071658" sldId="260"/>
            <ac:spMk id="3" creationId="{3AAE46B4-597F-4675-9168-46296CE8FEE8}"/>
          </ac:spMkLst>
        </pc:spChg>
      </pc:sldChg>
    </pc:docChg>
  </pc:docChgLst>
  <pc:docChgLst>
    <pc:chgData name="Saini, Rahul" userId="S::rahul.saini@sap.com::ea219d98-69b5-470b-8a71-02175310c5a7" providerId="AD" clId="Web-{5B98D0C3-FB94-B96F-FC00-B68C51B0C453}"/>
    <pc:docChg chg="addSld delSld modSld addMainMaster delMainMaster">
      <pc:chgData name="Saini, Rahul" userId="S::rahul.saini@sap.com::ea219d98-69b5-470b-8a71-02175310c5a7" providerId="AD" clId="Web-{5B98D0C3-FB94-B96F-FC00-B68C51B0C453}" dt="2021-10-19T14:07:59.098" v="1693" actId="20577"/>
      <pc:docMkLst>
        <pc:docMk/>
      </pc:docMkLst>
      <pc:sldChg chg="addSp delSp modSp mod setBg modClrScheme delDesignElem chgLayout">
        <pc:chgData name="Saini, Rahul" userId="S::rahul.saini@sap.com::ea219d98-69b5-470b-8a71-02175310c5a7" providerId="AD" clId="Web-{5B98D0C3-FB94-B96F-FC00-B68C51B0C453}" dt="2021-10-19T13:50:35.199" v="1431"/>
        <pc:sldMkLst>
          <pc:docMk/>
          <pc:sldMk cId="2009369693" sldId="257"/>
        </pc:sldMkLst>
        <pc:spChg chg="mod ord">
          <ac:chgData name="Saini, Rahul" userId="S::rahul.saini@sap.com::ea219d98-69b5-470b-8a71-02175310c5a7" providerId="AD" clId="Web-{5B98D0C3-FB94-B96F-FC00-B68C51B0C453}" dt="2021-10-19T13:50:35.199" v="1431"/>
          <ac:spMkLst>
            <pc:docMk/>
            <pc:sldMk cId="2009369693" sldId="257"/>
            <ac:spMk id="2" creationId="{E58E1C88-08ED-419D-A51F-6530EF100C2A}"/>
          </ac:spMkLst>
        </pc:spChg>
        <pc:spChg chg="mod ord">
          <ac:chgData name="Saini, Rahul" userId="S::rahul.saini@sap.com::ea219d98-69b5-470b-8a71-02175310c5a7" providerId="AD" clId="Web-{5B98D0C3-FB94-B96F-FC00-B68C51B0C453}" dt="2021-10-19T13:50:35.199" v="1431"/>
          <ac:spMkLst>
            <pc:docMk/>
            <pc:sldMk cId="2009369693" sldId="257"/>
            <ac:spMk id="3" creationId="{15B91312-BEE1-410C-A6A9-65CCFBAB89FE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25.885" v="1416"/>
          <ac:spMkLst>
            <pc:docMk/>
            <pc:sldMk cId="2009369693" sldId="257"/>
            <ac:spMk id="5" creationId="{827B839B-9ADE-406B-8590-F1CAEDED45A1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25.885" v="1416"/>
          <ac:spMkLst>
            <pc:docMk/>
            <pc:sldMk cId="2009369693" sldId="257"/>
            <ac:spMk id="6" creationId="{CFE45BF0-46DB-408C-B5F7-7B11716805D4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25.885" v="1416"/>
          <ac:spMkLst>
            <pc:docMk/>
            <pc:sldMk cId="2009369693" sldId="257"/>
            <ac:spMk id="7" creationId="{2AEBC8F2-97B1-41B4-93F1-2D289E197FBA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34.072" v="1419"/>
          <ac:spMkLst>
            <pc:docMk/>
            <pc:sldMk cId="2009369693" sldId="257"/>
            <ac:spMk id="8" creationId="{29DC5A77-10C9-4ECF-B7EB-8D917F36A9EE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25.885" v="1416"/>
          <ac:spMkLst>
            <pc:docMk/>
            <pc:sldMk cId="2009369693" sldId="257"/>
            <ac:spMk id="9" creationId="{472E3A19-F5D5-48FC-BB9C-48C2F68F598B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34.072" v="1419"/>
          <ac:spMkLst>
            <pc:docMk/>
            <pc:sldMk cId="2009369693" sldId="257"/>
            <ac:spMk id="10" creationId="{2FFE28B5-FB16-49A9-B851-3C35FAC0CACB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25.885" v="1416"/>
          <ac:spMkLst>
            <pc:docMk/>
            <pc:sldMk cId="2009369693" sldId="257"/>
            <ac:spMk id="11" creationId="{7A62E32F-BB65-43A8-8EB5-92346890E549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34.072" v="1419"/>
          <ac:spMkLst>
            <pc:docMk/>
            <pc:sldMk cId="2009369693" sldId="257"/>
            <ac:spMk id="12" creationId="{01014442-855A-4E0F-8D09-C314661A48B9}"/>
          </ac:spMkLst>
        </pc:spChg>
        <pc:spChg chg="add">
          <ac:chgData name="Saini, Rahul" userId="S::rahul.saini@sap.com::ea219d98-69b5-470b-8a71-02175310c5a7" providerId="AD" clId="Web-{5B98D0C3-FB94-B96F-FC00-B68C51B0C453}" dt="2021-10-19T13:50:35.199" v="1431"/>
          <ac:spMkLst>
            <pc:docMk/>
            <pc:sldMk cId="2009369693" sldId="257"/>
            <ac:spMk id="13" creationId="{827B839B-9ADE-406B-8590-F1CAEDED45A1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34.072" v="1419"/>
          <ac:spMkLst>
            <pc:docMk/>
            <pc:sldMk cId="2009369693" sldId="257"/>
            <ac:spMk id="14" creationId="{9B1ABF09-86CF-414E-88A5-2B84CC7232A9}"/>
          </ac:spMkLst>
        </pc:spChg>
        <pc:spChg chg="add">
          <ac:chgData name="Saini, Rahul" userId="S::rahul.saini@sap.com::ea219d98-69b5-470b-8a71-02175310c5a7" providerId="AD" clId="Web-{5B98D0C3-FB94-B96F-FC00-B68C51B0C453}" dt="2021-10-19T13:50:35.199" v="1431"/>
          <ac:spMkLst>
            <pc:docMk/>
            <pc:sldMk cId="2009369693" sldId="257"/>
            <ac:spMk id="15" creationId="{CFE45BF0-46DB-408C-B5F7-7B11716805D4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34.072" v="1419"/>
          <ac:spMkLst>
            <pc:docMk/>
            <pc:sldMk cId="2009369693" sldId="257"/>
            <ac:spMk id="16" creationId="{3FE91770-CDBB-4D24-94E5-AD484F36CE87}"/>
          </ac:spMkLst>
        </pc:spChg>
        <pc:spChg chg="add">
          <ac:chgData name="Saini, Rahul" userId="S::rahul.saini@sap.com::ea219d98-69b5-470b-8a71-02175310c5a7" providerId="AD" clId="Web-{5B98D0C3-FB94-B96F-FC00-B68C51B0C453}" dt="2021-10-19T13:50:35.199" v="1431"/>
          <ac:spMkLst>
            <pc:docMk/>
            <pc:sldMk cId="2009369693" sldId="257"/>
            <ac:spMk id="17" creationId="{2AEBC8F2-97B1-41B4-93F1-2D289E197FBA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25.885" v="1416"/>
          <ac:spMkLst>
            <pc:docMk/>
            <pc:sldMk cId="2009369693" sldId="257"/>
            <ac:spMk id="18" creationId="{14E91B64-9FCC-451E-AFB4-A827D6329367}"/>
          </ac:spMkLst>
        </pc:spChg>
        <pc:spChg chg="add">
          <ac:chgData name="Saini, Rahul" userId="S::rahul.saini@sap.com::ea219d98-69b5-470b-8a71-02175310c5a7" providerId="AD" clId="Web-{5B98D0C3-FB94-B96F-FC00-B68C51B0C453}" dt="2021-10-19T13:50:35.199" v="1431"/>
          <ac:spMkLst>
            <pc:docMk/>
            <pc:sldMk cId="2009369693" sldId="257"/>
            <ac:spMk id="19" creationId="{472E3A19-F5D5-48FC-BB9C-48C2F68F598B}"/>
          </ac:spMkLst>
        </pc:spChg>
        <pc:spChg chg="add">
          <ac:chgData name="Saini, Rahul" userId="S::rahul.saini@sap.com::ea219d98-69b5-470b-8a71-02175310c5a7" providerId="AD" clId="Web-{5B98D0C3-FB94-B96F-FC00-B68C51B0C453}" dt="2021-10-19T13:50:35.199" v="1431"/>
          <ac:spMkLst>
            <pc:docMk/>
            <pc:sldMk cId="2009369693" sldId="257"/>
            <ac:spMk id="20" creationId="{7A62E32F-BB65-43A8-8EB5-92346890E549}"/>
          </ac:spMkLst>
        </pc:spChg>
        <pc:spChg chg="add">
          <ac:chgData name="Saini, Rahul" userId="S::rahul.saini@sap.com::ea219d98-69b5-470b-8a71-02175310c5a7" providerId="AD" clId="Web-{5B98D0C3-FB94-B96F-FC00-B68C51B0C453}" dt="2021-10-19T13:50:35.199" v="1431"/>
          <ac:spMkLst>
            <pc:docMk/>
            <pc:sldMk cId="2009369693" sldId="257"/>
            <ac:spMk id="21" creationId="{14E91B64-9FCC-451E-AFB4-A827D6329367}"/>
          </ac:spMkLst>
        </pc:spChg>
      </pc:sldChg>
      <pc:sldChg chg="addSp delSp modSp mod setBg modClrScheme chgLayout">
        <pc:chgData name="Saini, Rahul" userId="S::rahul.saini@sap.com::ea219d98-69b5-470b-8a71-02175310c5a7" providerId="AD" clId="Web-{5B98D0C3-FB94-B96F-FC00-B68C51B0C453}" dt="2021-10-19T13:51:02.871" v="1434"/>
        <pc:sldMkLst>
          <pc:docMk/>
          <pc:sldMk cId="76217770" sldId="258"/>
        </pc:sldMkLst>
        <pc:spChg chg="mod ord">
          <ac:chgData name="Saini, Rahul" userId="S::rahul.saini@sap.com::ea219d98-69b5-470b-8a71-02175310c5a7" providerId="AD" clId="Web-{5B98D0C3-FB94-B96F-FC00-B68C51B0C453}" dt="2021-10-19T13:51:02.871" v="1434"/>
          <ac:spMkLst>
            <pc:docMk/>
            <pc:sldMk cId="76217770" sldId="258"/>
            <ac:spMk id="2" creationId="{27A58EE8-702E-470C-BA16-D4376D6801F3}"/>
          </ac:spMkLst>
        </pc:spChg>
        <pc:spChg chg="mod ord">
          <ac:chgData name="Saini, Rahul" userId="S::rahul.saini@sap.com::ea219d98-69b5-470b-8a71-02175310c5a7" providerId="AD" clId="Web-{5B98D0C3-FB94-B96F-FC00-B68C51B0C453}" dt="2021-10-19T13:51:02.871" v="1434"/>
          <ac:spMkLst>
            <pc:docMk/>
            <pc:sldMk cId="76217770" sldId="258"/>
            <ac:spMk id="3" creationId="{B5E693FA-6A65-4687-A7F0-2FF04B8EDA03}"/>
          </ac:spMkLst>
        </pc:spChg>
        <pc:spChg chg="add">
          <ac:chgData name="Saini, Rahul" userId="S::rahul.saini@sap.com::ea219d98-69b5-470b-8a71-02175310c5a7" providerId="AD" clId="Web-{5B98D0C3-FB94-B96F-FC00-B68C51B0C453}" dt="2021-10-19T13:51:02.871" v="1434"/>
          <ac:spMkLst>
            <pc:docMk/>
            <pc:sldMk cId="76217770" sldId="258"/>
            <ac:spMk id="5" creationId="{827B839B-9ADE-406B-8590-F1CAEDED45A1}"/>
          </ac:spMkLst>
        </pc:spChg>
        <pc:spChg chg="add">
          <ac:chgData name="Saini, Rahul" userId="S::rahul.saini@sap.com::ea219d98-69b5-470b-8a71-02175310c5a7" providerId="AD" clId="Web-{5B98D0C3-FB94-B96F-FC00-B68C51B0C453}" dt="2021-10-19T13:51:02.871" v="1434"/>
          <ac:spMkLst>
            <pc:docMk/>
            <pc:sldMk cId="76217770" sldId="258"/>
            <ac:spMk id="6" creationId="{CFE45BF0-46DB-408C-B5F7-7B11716805D4}"/>
          </ac:spMkLst>
        </pc:spChg>
        <pc:spChg chg="add">
          <ac:chgData name="Saini, Rahul" userId="S::rahul.saini@sap.com::ea219d98-69b5-470b-8a71-02175310c5a7" providerId="AD" clId="Web-{5B98D0C3-FB94-B96F-FC00-B68C51B0C453}" dt="2021-10-19T13:51:02.871" v="1434"/>
          <ac:spMkLst>
            <pc:docMk/>
            <pc:sldMk cId="76217770" sldId="258"/>
            <ac:spMk id="7" creationId="{2AEBC8F2-97B1-41B4-93F1-2D289E197FBA}"/>
          </ac:spMkLst>
        </pc:spChg>
        <pc:spChg chg="add del">
          <ac:chgData name="Saini, Rahul" userId="S::rahul.saini@sap.com::ea219d98-69b5-470b-8a71-02175310c5a7" providerId="AD" clId="Web-{5B98D0C3-FB94-B96F-FC00-B68C51B0C453}" dt="2021-10-19T13:51:02.856" v="1433"/>
          <ac:spMkLst>
            <pc:docMk/>
            <pc:sldMk cId="76217770" sldId="258"/>
            <ac:spMk id="8" creationId="{C9A36457-A5F4-4103-A443-02581C09185B}"/>
          </ac:spMkLst>
        </pc:spChg>
        <pc:spChg chg="add del">
          <ac:chgData name="Saini, Rahul" userId="S::rahul.saini@sap.com::ea219d98-69b5-470b-8a71-02175310c5a7" providerId="AD" clId="Web-{5B98D0C3-FB94-B96F-FC00-B68C51B0C453}" dt="2021-10-19T13:51:02.856" v="1433"/>
          <ac:spMkLst>
            <pc:docMk/>
            <pc:sldMk cId="76217770" sldId="258"/>
            <ac:spMk id="10" creationId="{DC5FB7E8-B636-40FA-BE8D-48145C0F5C57}"/>
          </ac:spMkLst>
        </pc:spChg>
        <pc:spChg chg="add del">
          <ac:chgData name="Saini, Rahul" userId="S::rahul.saini@sap.com::ea219d98-69b5-470b-8a71-02175310c5a7" providerId="AD" clId="Web-{5B98D0C3-FB94-B96F-FC00-B68C51B0C453}" dt="2021-10-19T13:51:02.856" v="1433"/>
          <ac:spMkLst>
            <pc:docMk/>
            <pc:sldMk cId="76217770" sldId="258"/>
            <ac:spMk id="12" creationId="{142DCE2C-2863-46FA-9BE7-24365A24D9BA}"/>
          </ac:spMkLst>
        </pc:spChg>
        <pc:spChg chg="add">
          <ac:chgData name="Saini, Rahul" userId="S::rahul.saini@sap.com::ea219d98-69b5-470b-8a71-02175310c5a7" providerId="AD" clId="Web-{5B98D0C3-FB94-B96F-FC00-B68C51B0C453}" dt="2021-10-19T13:51:02.871" v="1434"/>
          <ac:spMkLst>
            <pc:docMk/>
            <pc:sldMk cId="76217770" sldId="258"/>
            <ac:spMk id="14" creationId="{472E3A19-F5D5-48FC-BB9C-48C2F68F598B}"/>
          </ac:spMkLst>
        </pc:spChg>
        <pc:spChg chg="add">
          <ac:chgData name="Saini, Rahul" userId="S::rahul.saini@sap.com::ea219d98-69b5-470b-8a71-02175310c5a7" providerId="AD" clId="Web-{5B98D0C3-FB94-B96F-FC00-B68C51B0C453}" dt="2021-10-19T13:51:02.871" v="1434"/>
          <ac:spMkLst>
            <pc:docMk/>
            <pc:sldMk cId="76217770" sldId="258"/>
            <ac:spMk id="16" creationId="{7A62E32F-BB65-43A8-8EB5-92346890E549}"/>
          </ac:spMkLst>
        </pc:spChg>
        <pc:spChg chg="add">
          <ac:chgData name="Saini, Rahul" userId="S::rahul.saini@sap.com::ea219d98-69b5-470b-8a71-02175310c5a7" providerId="AD" clId="Web-{5B98D0C3-FB94-B96F-FC00-B68C51B0C453}" dt="2021-10-19T13:51:02.871" v="1434"/>
          <ac:spMkLst>
            <pc:docMk/>
            <pc:sldMk cId="76217770" sldId="258"/>
            <ac:spMk id="18" creationId="{14E91B64-9FCC-451E-AFB4-A827D6329367}"/>
          </ac:spMkLst>
        </pc:spChg>
      </pc:sldChg>
      <pc:sldChg chg="addSp modSp mod setBg modClrScheme chgLayout">
        <pc:chgData name="Saini, Rahul" userId="S::rahul.saini@sap.com::ea219d98-69b5-470b-8a71-02175310c5a7" providerId="AD" clId="Web-{5B98D0C3-FB94-B96F-FC00-B68C51B0C453}" dt="2021-10-19T13:51:09.028" v="1435"/>
        <pc:sldMkLst>
          <pc:docMk/>
          <pc:sldMk cId="3088703935" sldId="259"/>
        </pc:sldMkLst>
        <pc:spChg chg="mod ord">
          <ac:chgData name="Saini, Rahul" userId="S::rahul.saini@sap.com::ea219d98-69b5-470b-8a71-02175310c5a7" providerId="AD" clId="Web-{5B98D0C3-FB94-B96F-FC00-B68C51B0C453}" dt="2021-10-19T13:51:09.028" v="1435"/>
          <ac:spMkLst>
            <pc:docMk/>
            <pc:sldMk cId="3088703935" sldId="259"/>
            <ac:spMk id="2" creationId="{8CD8F119-7AE3-4EF6-82E9-1A875B7CE6C8}"/>
          </ac:spMkLst>
        </pc:spChg>
        <pc:spChg chg="mod ord">
          <ac:chgData name="Saini, Rahul" userId="S::rahul.saini@sap.com::ea219d98-69b5-470b-8a71-02175310c5a7" providerId="AD" clId="Web-{5B98D0C3-FB94-B96F-FC00-B68C51B0C453}" dt="2021-10-19T13:51:09.028" v="1435"/>
          <ac:spMkLst>
            <pc:docMk/>
            <pc:sldMk cId="3088703935" sldId="259"/>
            <ac:spMk id="3" creationId="{DF67C25B-61DA-42C7-96F0-0B8BD4B2E723}"/>
          </ac:spMkLst>
        </pc:spChg>
        <pc:spChg chg="add">
          <ac:chgData name="Saini, Rahul" userId="S::rahul.saini@sap.com::ea219d98-69b5-470b-8a71-02175310c5a7" providerId="AD" clId="Web-{5B98D0C3-FB94-B96F-FC00-B68C51B0C453}" dt="2021-10-19T13:51:09.028" v="1435"/>
          <ac:spMkLst>
            <pc:docMk/>
            <pc:sldMk cId="3088703935" sldId="259"/>
            <ac:spMk id="8" creationId="{827B839B-9ADE-406B-8590-F1CAEDED45A1}"/>
          </ac:spMkLst>
        </pc:spChg>
        <pc:spChg chg="add">
          <ac:chgData name="Saini, Rahul" userId="S::rahul.saini@sap.com::ea219d98-69b5-470b-8a71-02175310c5a7" providerId="AD" clId="Web-{5B98D0C3-FB94-B96F-FC00-B68C51B0C453}" dt="2021-10-19T13:51:09.028" v="1435"/>
          <ac:spMkLst>
            <pc:docMk/>
            <pc:sldMk cId="3088703935" sldId="259"/>
            <ac:spMk id="10" creationId="{CFE45BF0-46DB-408C-B5F7-7B11716805D4}"/>
          </ac:spMkLst>
        </pc:spChg>
        <pc:spChg chg="add">
          <ac:chgData name="Saini, Rahul" userId="S::rahul.saini@sap.com::ea219d98-69b5-470b-8a71-02175310c5a7" providerId="AD" clId="Web-{5B98D0C3-FB94-B96F-FC00-B68C51B0C453}" dt="2021-10-19T13:51:09.028" v="1435"/>
          <ac:spMkLst>
            <pc:docMk/>
            <pc:sldMk cId="3088703935" sldId="259"/>
            <ac:spMk id="12" creationId="{2AEBC8F2-97B1-41B4-93F1-2D289E197FBA}"/>
          </ac:spMkLst>
        </pc:spChg>
        <pc:spChg chg="add">
          <ac:chgData name="Saini, Rahul" userId="S::rahul.saini@sap.com::ea219d98-69b5-470b-8a71-02175310c5a7" providerId="AD" clId="Web-{5B98D0C3-FB94-B96F-FC00-B68C51B0C453}" dt="2021-10-19T13:51:09.028" v="1435"/>
          <ac:spMkLst>
            <pc:docMk/>
            <pc:sldMk cId="3088703935" sldId="259"/>
            <ac:spMk id="14" creationId="{472E3A19-F5D5-48FC-BB9C-48C2F68F598B}"/>
          </ac:spMkLst>
        </pc:spChg>
        <pc:spChg chg="add">
          <ac:chgData name="Saini, Rahul" userId="S::rahul.saini@sap.com::ea219d98-69b5-470b-8a71-02175310c5a7" providerId="AD" clId="Web-{5B98D0C3-FB94-B96F-FC00-B68C51B0C453}" dt="2021-10-19T13:51:09.028" v="1435"/>
          <ac:spMkLst>
            <pc:docMk/>
            <pc:sldMk cId="3088703935" sldId="259"/>
            <ac:spMk id="16" creationId="{7A62E32F-BB65-43A8-8EB5-92346890E549}"/>
          </ac:spMkLst>
        </pc:spChg>
        <pc:spChg chg="add">
          <ac:chgData name="Saini, Rahul" userId="S::rahul.saini@sap.com::ea219d98-69b5-470b-8a71-02175310c5a7" providerId="AD" clId="Web-{5B98D0C3-FB94-B96F-FC00-B68C51B0C453}" dt="2021-10-19T13:51:09.028" v="1435"/>
          <ac:spMkLst>
            <pc:docMk/>
            <pc:sldMk cId="3088703935" sldId="259"/>
            <ac:spMk id="18" creationId="{14E91B64-9FCC-451E-AFB4-A827D6329367}"/>
          </ac:spMkLst>
        </pc:spChg>
      </pc:sldChg>
      <pc:sldChg chg="addSp modSp mod setBg modClrScheme chgLayout">
        <pc:chgData name="Saini, Rahul" userId="S::rahul.saini@sap.com::ea219d98-69b5-470b-8a71-02175310c5a7" providerId="AD" clId="Web-{5B98D0C3-FB94-B96F-FC00-B68C51B0C453}" dt="2021-10-19T13:51:26.778" v="1439" actId="20577"/>
        <pc:sldMkLst>
          <pc:docMk/>
          <pc:sldMk cId="2573071658" sldId="260"/>
        </pc:sldMkLst>
        <pc:spChg chg="mod ord">
          <ac:chgData name="Saini, Rahul" userId="S::rahul.saini@sap.com::ea219d98-69b5-470b-8a71-02175310c5a7" providerId="AD" clId="Web-{5B98D0C3-FB94-B96F-FC00-B68C51B0C453}" dt="2021-10-19T13:51:14.809" v="1436"/>
          <ac:spMkLst>
            <pc:docMk/>
            <pc:sldMk cId="2573071658" sldId="260"/>
            <ac:spMk id="2" creationId="{87ACB210-CB35-4244-8485-74D00194E8B8}"/>
          </ac:spMkLst>
        </pc:spChg>
        <pc:spChg chg="mod ord">
          <ac:chgData name="Saini, Rahul" userId="S::rahul.saini@sap.com::ea219d98-69b5-470b-8a71-02175310c5a7" providerId="AD" clId="Web-{5B98D0C3-FB94-B96F-FC00-B68C51B0C453}" dt="2021-10-19T13:51:26.778" v="1439" actId="20577"/>
          <ac:spMkLst>
            <pc:docMk/>
            <pc:sldMk cId="2573071658" sldId="260"/>
            <ac:spMk id="3" creationId="{3AAE46B4-597F-4675-9168-46296CE8FEE8}"/>
          </ac:spMkLst>
        </pc:spChg>
        <pc:spChg chg="add">
          <ac:chgData name="Saini, Rahul" userId="S::rahul.saini@sap.com::ea219d98-69b5-470b-8a71-02175310c5a7" providerId="AD" clId="Web-{5B98D0C3-FB94-B96F-FC00-B68C51B0C453}" dt="2021-10-19T13:51:14.809" v="1436"/>
          <ac:spMkLst>
            <pc:docMk/>
            <pc:sldMk cId="2573071658" sldId="260"/>
            <ac:spMk id="8" creationId="{827B839B-9ADE-406B-8590-F1CAEDED45A1}"/>
          </ac:spMkLst>
        </pc:spChg>
        <pc:spChg chg="add">
          <ac:chgData name="Saini, Rahul" userId="S::rahul.saini@sap.com::ea219d98-69b5-470b-8a71-02175310c5a7" providerId="AD" clId="Web-{5B98D0C3-FB94-B96F-FC00-B68C51B0C453}" dt="2021-10-19T13:51:14.809" v="1436"/>
          <ac:spMkLst>
            <pc:docMk/>
            <pc:sldMk cId="2573071658" sldId="260"/>
            <ac:spMk id="10" creationId="{CFE45BF0-46DB-408C-B5F7-7B11716805D4}"/>
          </ac:spMkLst>
        </pc:spChg>
        <pc:spChg chg="add">
          <ac:chgData name="Saini, Rahul" userId="S::rahul.saini@sap.com::ea219d98-69b5-470b-8a71-02175310c5a7" providerId="AD" clId="Web-{5B98D0C3-FB94-B96F-FC00-B68C51B0C453}" dt="2021-10-19T13:51:14.809" v="1436"/>
          <ac:spMkLst>
            <pc:docMk/>
            <pc:sldMk cId="2573071658" sldId="260"/>
            <ac:spMk id="12" creationId="{2AEBC8F2-97B1-41B4-93F1-2D289E197FBA}"/>
          </ac:spMkLst>
        </pc:spChg>
        <pc:spChg chg="add">
          <ac:chgData name="Saini, Rahul" userId="S::rahul.saini@sap.com::ea219d98-69b5-470b-8a71-02175310c5a7" providerId="AD" clId="Web-{5B98D0C3-FB94-B96F-FC00-B68C51B0C453}" dt="2021-10-19T13:51:14.809" v="1436"/>
          <ac:spMkLst>
            <pc:docMk/>
            <pc:sldMk cId="2573071658" sldId="260"/>
            <ac:spMk id="14" creationId="{472E3A19-F5D5-48FC-BB9C-48C2F68F598B}"/>
          </ac:spMkLst>
        </pc:spChg>
        <pc:spChg chg="add">
          <ac:chgData name="Saini, Rahul" userId="S::rahul.saini@sap.com::ea219d98-69b5-470b-8a71-02175310c5a7" providerId="AD" clId="Web-{5B98D0C3-FB94-B96F-FC00-B68C51B0C453}" dt="2021-10-19T13:51:14.809" v="1436"/>
          <ac:spMkLst>
            <pc:docMk/>
            <pc:sldMk cId="2573071658" sldId="260"/>
            <ac:spMk id="16" creationId="{7A62E32F-BB65-43A8-8EB5-92346890E549}"/>
          </ac:spMkLst>
        </pc:spChg>
        <pc:spChg chg="add">
          <ac:chgData name="Saini, Rahul" userId="S::rahul.saini@sap.com::ea219d98-69b5-470b-8a71-02175310c5a7" providerId="AD" clId="Web-{5B98D0C3-FB94-B96F-FC00-B68C51B0C453}" dt="2021-10-19T13:51:14.809" v="1436"/>
          <ac:spMkLst>
            <pc:docMk/>
            <pc:sldMk cId="2573071658" sldId="260"/>
            <ac:spMk id="18" creationId="{14E91B64-9FCC-451E-AFB4-A827D6329367}"/>
          </ac:spMkLst>
        </pc:spChg>
      </pc:sldChg>
      <pc:sldChg chg="addSp delSp modSp mod setBg modClrScheme chgLayout">
        <pc:chgData name="Saini, Rahul" userId="S::rahul.saini@sap.com::ea219d98-69b5-470b-8a71-02175310c5a7" providerId="AD" clId="Web-{5B98D0C3-FB94-B96F-FC00-B68C51B0C453}" dt="2021-10-19T14:06:08.986" v="1673" actId="20577"/>
        <pc:sldMkLst>
          <pc:docMk/>
          <pc:sldMk cId="3636233766" sldId="261"/>
        </pc:sldMkLst>
        <pc:spChg chg="mod ord">
          <ac:chgData name="Saini, Rahul" userId="S::rahul.saini@sap.com::ea219d98-69b5-470b-8a71-02175310c5a7" providerId="AD" clId="Web-{5B98D0C3-FB94-B96F-FC00-B68C51B0C453}" dt="2021-10-19T14:01:54.824" v="1662" actId="1076"/>
          <ac:spMkLst>
            <pc:docMk/>
            <pc:sldMk cId="3636233766" sldId="261"/>
            <ac:spMk id="2" creationId="{96E51227-5263-48BB-8D7A-1B375DC2169C}"/>
          </ac:spMkLst>
        </pc:spChg>
        <pc:spChg chg="del mod ord">
          <ac:chgData name="Saini, Rahul" userId="S::rahul.saini@sap.com::ea219d98-69b5-470b-8a71-02175310c5a7" providerId="AD" clId="Web-{5B98D0C3-FB94-B96F-FC00-B68C51B0C453}" dt="2021-10-19T13:52:58.608" v="1441"/>
          <ac:spMkLst>
            <pc:docMk/>
            <pc:sldMk cId="3636233766" sldId="261"/>
            <ac:spMk id="3" creationId="{F00EE00C-94AA-4923-8FEE-726DC47749B0}"/>
          </ac:spMkLst>
        </pc:spChg>
        <pc:spChg chg="add del mod">
          <ac:chgData name="Saini, Rahul" userId="S::rahul.saini@sap.com::ea219d98-69b5-470b-8a71-02175310c5a7" providerId="AD" clId="Web-{5B98D0C3-FB94-B96F-FC00-B68C51B0C453}" dt="2021-10-19T13:54:46.377" v="1511"/>
          <ac:spMkLst>
            <pc:docMk/>
            <pc:sldMk cId="3636233766" sldId="261"/>
            <ac:spMk id="6" creationId="{8EFF4E57-B631-4175-B2D5-C87629EFCF4E}"/>
          </ac:spMkLst>
        </pc:spChg>
        <pc:spChg chg="add mod">
          <ac:chgData name="Saini, Rahul" userId="S::rahul.saini@sap.com::ea219d98-69b5-470b-8a71-02175310c5a7" providerId="AD" clId="Web-{5B98D0C3-FB94-B96F-FC00-B68C51B0C453}" dt="2021-10-19T14:02:12.903" v="1667" actId="20577"/>
          <ac:spMkLst>
            <pc:docMk/>
            <pc:sldMk cId="3636233766" sldId="261"/>
            <ac:spMk id="7" creationId="{8D86DA72-2C53-4F55-A36F-F2CC8C25B539}"/>
          </ac:spMkLst>
        </pc:spChg>
        <pc:spChg chg="add mod">
          <ac:chgData name="Saini, Rahul" userId="S::rahul.saini@sap.com::ea219d98-69b5-470b-8a71-02175310c5a7" providerId="AD" clId="Web-{5B98D0C3-FB94-B96F-FC00-B68C51B0C453}" dt="2021-10-19T14:06:08.986" v="1673" actId="20577"/>
          <ac:spMkLst>
            <pc:docMk/>
            <pc:sldMk cId="3636233766" sldId="261"/>
            <ac:spMk id="8" creationId="{F1DFECB5-7ADA-461F-AA57-209DE0253E6D}"/>
          </ac:spMkLst>
        </pc:spChg>
        <pc:spChg chg="add">
          <ac:chgData name="Saini, Rahul" userId="S::rahul.saini@sap.com::ea219d98-69b5-470b-8a71-02175310c5a7" providerId="AD" clId="Web-{5B98D0C3-FB94-B96F-FC00-B68C51B0C453}" dt="2021-10-19T14:01:45.714" v="1660"/>
          <ac:spMkLst>
            <pc:docMk/>
            <pc:sldMk cId="3636233766" sldId="261"/>
            <ac:spMk id="13" creationId="{55C6F499-7DD3-40AC-AC5E-26D67FCAEA30}"/>
          </ac:spMkLst>
        </pc:spChg>
        <pc:spChg chg="add">
          <ac:chgData name="Saini, Rahul" userId="S::rahul.saini@sap.com::ea219d98-69b5-470b-8a71-02175310c5a7" providerId="AD" clId="Web-{5B98D0C3-FB94-B96F-FC00-B68C51B0C453}" dt="2021-10-19T14:01:45.714" v="1660"/>
          <ac:spMkLst>
            <pc:docMk/>
            <pc:sldMk cId="3636233766" sldId="261"/>
            <ac:spMk id="15" creationId="{2CF7CF5F-D747-47B3-80B1-8392750446C6}"/>
          </ac:spMkLst>
        </pc:spChg>
        <pc:spChg chg="add">
          <ac:chgData name="Saini, Rahul" userId="S::rahul.saini@sap.com::ea219d98-69b5-470b-8a71-02175310c5a7" providerId="AD" clId="Web-{5B98D0C3-FB94-B96F-FC00-B68C51B0C453}" dt="2021-10-19T14:01:45.714" v="1660"/>
          <ac:spMkLst>
            <pc:docMk/>
            <pc:sldMk cId="3636233766" sldId="261"/>
            <ac:spMk id="17" creationId="{820B6604-1FF9-43F5-AC47-3D41CB2F563B}"/>
          </ac:spMkLst>
        </pc:spChg>
        <pc:spChg chg="add">
          <ac:chgData name="Saini, Rahul" userId="S::rahul.saini@sap.com::ea219d98-69b5-470b-8a71-02175310c5a7" providerId="AD" clId="Web-{5B98D0C3-FB94-B96F-FC00-B68C51B0C453}" dt="2021-10-19T14:01:45.714" v="1660"/>
          <ac:spMkLst>
            <pc:docMk/>
            <pc:sldMk cId="3636233766" sldId="261"/>
            <ac:spMk id="19" creationId="{5912B5B1-BC40-4CD1-8541-549C583431ED}"/>
          </ac:spMkLst>
        </pc:spChg>
        <pc:spChg chg="add">
          <ac:chgData name="Saini, Rahul" userId="S::rahul.saini@sap.com::ea219d98-69b5-470b-8a71-02175310c5a7" providerId="AD" clId="Web-{5B98D0C3-FB94-B96F-FC00-B68C51B0C453}" dt="2021-10-19T14:01:45.714" v="1660"/>
          <ac:spMkLst>
            <pc:docMk/>
            <pc:sldMk cId="3636233766" sldId="261"/>
            <ac:spMk id="21" creationId="{CE1108CD-786E-4304-9504-9C5AD64829D2}"/>
          </ac:spMkLst>
        </pc:spChg>
        <pc:spChg chg="add">
          <ac:chgData name="Saini, Rahul" userId="S::rahul.saini@sap.com::ea219d98-69b5-470b-8a71-02175310c5a7" providerId="AD" clId="Web-{5B98D0C3-FB94-B96F-FC00-B68C51B0C453}" dt="2021-10-19T14:01:45.714" v="1660"/>
          <ac:spMkLst>
            <pc:docMk/>
            <pc:sldMk cId="3636233766" sldId="261"/>
            <ac:spMk id="23" creationId="{E252BF65-A104-4DD3-8D54-285294DCC0C7}"/>
          </ac:spMkLst>
        </pc:spChg>
        <pc:picChg chg="add del mod ord">
          <ac:chgData name="Saini, Rahul" userId="S::rahul.saini@sap.com::ea219d98-69b5-470b-8a71-02175310c5a7" providerId="AD" clId="Web-{5B98D0C3-FB94-B96F-FC00-B68C51B0C453}" dt="2021-10-19T13:53:14.359" v="1443"/>
          <ac:picMkLst>
            <pc:docMk/>
            <pc:sldMk cId="3636233766" sldId="261"/>
            <ac:picMk id="4" creationId="{921BC6CA-8BEC-4B30-89DD-0B164CD00A27}"/>
          </ac:picMkLst>
        </pc:picChg>
      </pc:sldChg>
      <pc:sldChg chg="addSp delSp modSp mod setBg modClrScheme chgLayout">
        <pc:chgData name="Saini, Rahul" userId="S::rahul.saini@sap.com::ea219d98-69b5-470b-8a71-02175310c5a7" providerId="AD" clId="Web-{5B98D0C3-FB94-B96F-FC00-B68C51B0C453}" dt="2021-10-19T13:51:37.091" v="1440"/>
        <pc:sldMkLst>
          <pc:docMk/>
          <pc:sldMk cId="450630405" sldId="262"/>
        </pc:sldMkLst>
        <pc:spChg chg="mod ord">
          <ac:chgData name="Saini, Rahul" userId="S::rahul.saini@sap.com::ea219d98-69b5-470b-8a71-02175310c5a7" providerId="AD" clId="Web-{5B98D0C3-FB94-B96F-FC00-B68C51B0C453}" dt="2021-10-19T13:51:37.091" v="1440"/>
          <ac:spMkLst>
            <pc:docMk/>
            <pc:sldMk cId="450630405" sldId="262"/>
            <ac:spMk id="2" creationId="{F0176C41-DC32-4AED-B1F4-FA6BCFB6B2E7}"/>
          </ac:spMkLst>
        </pc:spChg>
        <pc:spChg chg="del mod ord">
          <ac:chgData name="Saini, Rahul" userId="S::rahul.saini@sap.com::ea219d98-69b5-470b-8a71-02175310c5a7" providerId="AD" clId="Web-{5B98D0C3-FB94-B96F-FC00-B68C51B0C453}" dt="2021-10-19T13:51:37.091" v="1440"/>
          <ac:spMkLst>
            <pc:docMk/>
            <pc:sldMk cId="450630405" sldId="262"/>
            <ac:spMk id="3" creationId="{BDDE251F-F756-450A-A306-11C8442D4A56}"/>
          </ac:spMkLst>
        </pc:spChg>
        <pc:spChg chg="add">
          <ac:chgData name="Saini, Rahul" userId="S::rahul.saini@sap.com::ea219d98-69b5-470b-8a71-02175310c5a7" providerId="AD" clId="Web-{5B98D0C3-FB94-B96F-FC00-B68C51B0C453}" dt="2021-10-19T13:51:37.091" v="1440"/>
          <ac:spMkLst>
            <pc:docMk/>
            <pc:sldMk cId="450630405" sldId="262"/>
            <ac:spMk id="10" creationId="{CDA1A2E9-63FE-408D-A803-8E306ECAB4B3}"/>
          </ac:spMkLst>
        </pc:spChg>
        <pc:spChg chg="add">
          <ac:chgData name="Saini, Rahul" userId="S::rahul.saini@sap.com::ea219d98-69b5-470b-8a71-02175310c5a7" providerId="AD" clId="Web-{5B98D0C3-FB94-B96F-FC00-B68C51B0C453}" dt="2021-10-19T13:51:37.091" v="1440"/>
          <ac:spMkLst>
            <pc:docMk/>
            <pc:sldMk cId="450630405" sldId="262"/>
            <ac:spMk id="12" creationId="{927CAFC9-A675-4314-84EF-236FFA58A3F2}"/>
          </ac:spMkLst>
        </pc:spChg>
        <pc:spChg chg="add">
          <ac:chgData name="Saini, Rahul" userId="S::rahul.saini@sap.com::ea219d98-69b5-470b-8a71-02175310c5a7" providerId="AD" clId="Web-{5B98D0C3-FB94-B96F-FC00-B68C51B0C453}" dt="2021-10-19T13:51:37.091" v="1440"/>
          <ac:spMkLst>
            <pc:docMk/>
            <pc:sldMk cId="450630405" sldId="262"/>
            <ac:spMk id="14" creationId="{FBE9F90C-C163-435B-9A68-D15C92D1CF2B}"/>
          </ac:spMkLst>
        </pc:spChg>
        <pc:spChg chg="add">
          <ac:chgData name="Saini, Rahul" userId="S::rahul.saini@sap.com::ea219d98-69b5-470b-8a71-02175310c5a7" providerId="AD" clId="Web-{5B98D0C3-FB94-B96F-FC00-B68C51B0C453}" dt="2021-10-19T13:51:37.091" v="1440"/>
          <ac:spMkLst>
            <pc:docMk/>
            <pc:sldMk cId="450630405" sldId="262"/>
            <ac:spMk id="16" creationId="{1A882A9F-F4E9-4E23-8F0B-20B5DF42EAA9}"/>
          </ac:spMkLst>
        </pc:spChg>
        <pc:picChg chg="add">
          <ac:chgData name="Saini, Rahul" userId="S::rahul.saini@sap.com::ea219d98-69b5-470b-8a71-02175310c5a7" providerId="AD" clId="Web-{5B98D0C3-FB94-B96F-FC00-B68C51B0C453}" dt="2021-10-19T13:51:37.091" v="1440"/>
          <ac:picMkLst>
            <pc:docMk/>
            <pc:sldMk cId="450630405" sldId="262"/>
            <ac:picMk id="7" creationId="{C5D69D02-CE07-42E0-AF16-D28CB4C01F7F}"/>
          </ac:picMkLst>
        </pc:picChg>
      </pc:sldChg>
      <pc:sldChg chg="addSp delSp modSp mod setBg modClrScheme delDesignElem chgLayout">
        <pc:chgData name="Saini, Rahul" userId="S::rahul.saini@sap.com::ea219d98-69b5-470b-8a71-02175310c5a7" providerId="AD" clId="Web-{5B98D0C3-FB94-B96F-FC00-B68C51B0C453}" dt="2021-10-19T13:50:22.839" v="1430"/>
        <pc:sldMkLst>
          <pc:docMk/>
          <pc:sldMk cId="3334303624" sldId="263"/>
        </pc:sldMkLst>
        <pc:spChg chg="mod ord">
          <ac:chgData name="Saini, Rahul" userId="S::rahul.saini@sap.com::ea219d98-69b5-470b-8a71-02175310c5a7" providerId="AD" clId="Web-{5B98D0C3-FB94-B96F-FC00-B68C51B0C453}" dt="2021-10-19T13:50:22.839" v="1430"/>
          <ac:spMkLst>
            <pc:docMk/>
            <pc:sldMk cId="3334303624" sldId="263"/>
            <ac:spMk id="2" creationId="{40F32064-AED0-457B-B236-7C4ED1FAE72D}"/>
          </ac:spMkLst>
        </pc:spChg>
        <pc:spChg chg="mod ord">
          <ac:chgData name="Saini, Rahul" userId="S::rahul.saini@sap.com::ea219d98-69b5-470b-8a71-02175310c5a7" providerId="AD" clId="Web-{5B98D0C3-FB94-B96F-FC00-B68C51B0C453}" dt="2021-10-19T13:50:22.839" v="1430"/>
          <ac:spMkLst>
            <pc:docMk/>
            <pc:sldMk cId="3334303624" sldId="263"/>
            <ac:spMk id="3" creationId="{70E2DFCA-3AEF-4E1C-BD2A-2616C15A2A5B}"/>
          </ac:spMkLst>
        </pc:spChg>
        <pc:spChg chg="add del">
          <ac:chgData name="Saini, Rahul" userId="S::rahul.saini@sap.com::ea219d98-69b5-470b-8a71-02175310c5a7" providerId="AD" clId="Web-{5B98D0C3-FB94-B96F-FC00-B68C51B0C453}" dt="2021-10-19T13:46:34.553" v="1402"/>
          <ac:spMkLst>
            <pc:docMk/>
            <pc:sldMk cId="3334303624" sldId="263"/>
            <ac:spMk id="5" creationId="{FF1D7602-6D2D-46C2-A7B2-434F3678DCB3}"/>
          </ac:spMkLst>
        </pc:spChg>
        <pc:spChg chg="add del">
          <ac:chgData name="Saini, Rahul" userId="S::rahul.saini@sap.com::ea219d98-69b5-470b-8a71-02175310c5a7" providerId="AD" clId="Web-{5B98D0C3-FB94-B96F-FC00-B68C51B0C453}" dt="2021-10-19T13:46:34.553" v="1402"/>
          <ac:spMkLst>
            <pc:docMk/>
            <pc:sldMk cId="3334303624" sldId="263"/>
            <ac:spMk id="6" creationId="{35539253-EA7C-41D9-9930-0923683AA3F6}"/>
          </ac:spMkLst>
        </pc:spChg>
        <pc:spChg chg="add del">
          <ac:chgData name="Saini, Rahul" userId="S::rahul.saini@sap.com::ea219d98-69b5-470b-8a71-02175310c5a7" providerId="AD" clId="Web-{5B98D0C3-FB94-B96F-FC00-B68C51B0C453}" dt="2021-10-19T13:46:21.740" v="1400"/>
          <ac:spMkLst>
            <pc:docMk/>
            <pc:sldMk cId="3334303624" sldId="263"/>
            <ac:spMk id="8" creationId="{80516254-1D9F-4F3A-9870-3A3280BE2BFE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44.854" v="1424"/>
          <ac:spMkLst>
            <pc:docMk/>
            <pc:sldMk cId="3334303624" sldId="263"/>
            <ac:spMk id="9" creationId="{29DC5A77-10C9-4ECF-B7EB-8D917F36A9EE}"/>
          </ac:spMkLst>
        </pc:spChg>
        <pc:spChg chg="add del">
          <ac:chgData name="Saini, Rahul" userId="S::rahul.saini@sap.com::ea219d98-69b5-470b-8a71-02175310c5a7" providerId="AD" clId="Web-{5B98D0C3-FB94-B96F-FC00-B68C51B0C453}" dt="2021-10-19T13:46:21.740" v="1400"/>
          <ac:spMkLst>
            <pc:docMk/>
            <pc:sldMk cId="3334303624" sldId="263"/>
            <ac:spMk id="10" creationId="{FC14672B-27A5-4CDA-ABAF-5E4CF4B41C23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44.854" v="1424"/>
          <ac:spMkLst>
            <pc:docMk/>
            <pc:sldMk cId="3334303624" sldId="263"/>
            <ac:spMk id="11" creationId="{2FFE28B5-FB16-49A9-B851-3C35FAC0CACB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44.854" v="1424"/>
          <ac:spMkLst>
            <pc:docMk/>
            <pc:sldMk cId="3334303624" sldId="263"/>
            <ac:spMk id="13" creationId="{01014442-855A-4E0F-8D09-C314661A48B9}"/>
          </ac:spMkLst>
        </pc:spChg>
        <pc:spChg chg="add del">
          <ac:chgData name="Saini, Rahul" userId="S::rahul.saini@sap.com::ea219d98-69b5-470b-8a71-02175310c5a7" providerId="AD" clId="Web-{5B98D0C3-FB94-B96F-FC00-B68C51B0C453}" dt="2021-10-19T13:46:21.740" v="1400"/>
          <ac:spMkLst>
            <pc:docMk/>
            <pc:sldMk cId="3334303624" sldId="263"/>
            <ac:spMk id="14" creationId="{9A206779-5C74-4555-94BC-5845C92EC3A8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44.854" v="1424"/>
          <ac:spMkLst>
            <pc:docMk/>
            <pc:sldMk cId="3334303624" sldId="263"/>
            <ac:spMk id="15" creationId="{9B1ABF09-86CF-414E-88A5-2B84CC7232A9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44.854" v="1424"/>
          <ac:spMkLst>
            <pc:docMk/>
            <pc:sldMk cId="3334303624" sldId="263"/>
            <ac:spMk id="16" creationId="{3FE91770-CDBB-4D24-94E5-AD484F36CE87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25.135" v="1415"/>
          <ac:spMkLst>
            <pc:docMk/>
            <pc:sldMk cId="3334303624" sldId="263"/>
            <ac:spMk id="17" creationId="{827B839B-9ADE-406B-8590-F1CAEDED45A1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25.135" v="1415"/>
          <ac:spMkLst>
            <pc:docMk/>
            <pc:sldMk cId="3334303624" sldId="263"/>
            <ac:spMk id="18" creationId="{14E91B64-9FCC-451E-AFB4-A827D6329367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25.135" v="1415"/>
          <ac:spMkLst>
            <pc:docMk/>
            <pc:sldMk cId="3334303624" sldId="263"/>
            <ac:spMk id="19" creationId="{CFE45BF0-46DB-408C-B5F7-7B11716805D4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25.135" v="1415"/>
          <ac:spMkLst>
            <pc:docMk/>
            <pc:sldMk cId="3334303624" sldId="263"/>
            <ac:spMk id="20" creationId="{2AEBC8F2-97B1-41B4-93F1-2D289E197FBA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25.135" v="1415"/>
          <ac:spMkLst>
            <pc:docMk/>
            <pc:sldMk cId="3334303624" sldId="263"/>
            <ac:spMk id="21" creationId="{472E3A19-F5D5-48FC-BB9C-48C2F68F598B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25.135" v="1415"/>
          <ac:spMkLst>
            <pc:docMk/>
            <pc:sldMk cId="3334303624" sldId="263"/>
            <ac:spMk id="22" creationId="{7A62E32F-BB65-43A8-8EB5-92346890E549}"/>
          </ac:spMkLst>
        </pc:spChg>
        <pc:spChg chg="add">
          <ac:chgData name="Saini, Rahul" userId="S::rahul.saini@sap.com::ea219d98-69b5-470b-8a71-02175310c5a7" providerId="AD" clId="Web-{5B98D0C3-FB94-B96F-FC00-B68C51B0C453}" dt="2021-10-19T13:50:22.839" v="1430"/>
          <ac:spMkLst>
            <pc:docMk/>
            <pc:sldMk cId="3334303624" sldId="263"/>
            <ac:spMk id="23" creationId="{827B839B-9ADE-406B-8590-F1CAEDED45A1}"/>
          </ac:spMkLst>
        </pc:spChg>
        <pc:spChg chg="add">
          <ac:chgData name="Saini, Rahul" userId="S::rahul.saini@sap.com::ea219d98-69b5-470b-8a71-02175310c5a7" providerId="AD" clId="Web-{5B98D0C3-FB94-B96F-FC00-B68C51B0C453}" dt="2021-10-19T13:50:22.839" v="1430"/>
          <ac:spMkLst>
            <pc:docMk/>
            <pc:sldMk cId="3334303624" sldId="263"/>
            <ac:spMk id="24" creationId="{CFE45BF0-46DB-408C-B5F7-7B11716805D4}"/>
          </ac:spMkLst>
        </pc:spChg>
        <pc:spChg chg="add">
          <ac:chgData name="Saini, Rahul" userId="S::rahul.saini@sap.com::ea219d98-69b5-470b-8a71-02175310c5a7" providerId="AD" clId="Web-{5B98D0C3-FB94-B96F-FC00-B68C51B0C453}" dt="2021-10-19T13:50:22.839" v="1430"/>
          <ac:spMkLst>
            <pc:docMk/>
            <pc:sldMk cId="3334303624" sldId="263"/>
            <ac:spMk id="25" creationId="{2AEBC8F2-97B1-41B4-93F1-2D289E197FBA}"/>
          </ac:spMkLst>
        </pc:spChg>
        <pc:spChg chg="add">
          <ac:chgData name="Saini, Rahul" userId="S::rahul.saini@sap.com::ea219d98-69b5-470b-8a71-02175310c5a7" providerId="AD" clId="Web-{5B98D0C3-FB94-B96F-FC00-B68C51B0C453}" dt="2021-10-19T13:50:22.839" v="1430"/>
          <ac:spMkLst>
            <pc:docMk/>
            <pc:sldMk cId="3334303624" sldId="263"/>
            <ac:spMk id="26" creationId="{472E3A19-F5D5-48FC-BB9C-48C2F68F598B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24.510" v="1414"/>
          <ac:spMkLst>
            <pc:docMk/>
            <pc:sldMk cId="3334303624" sldId="263"/>
            <ac:spMk id="27" creationId="{C9A36457-A5F4-4103-A443-02581C09185B}"/>
          </ac:spMkLst>
        </pc:spChg>
        <pc:spChg chg="add">
          <ac:chgData name="Saini, Rahul" userId="S::rahul.saini@sap.com::ea219d98-69b5-470b-8a71-02175310c5a7" providerId="AD" clId="Web-{5B98D0C3-FB94-B96F-FC00-B68C51B0C453}" dt="2021-10-19T13:50:22.839" v="1430"/>
          <ac:spMkLst>
            <pc:docMk/>
            <pc:sldMk cId="3334303624" sldId="263"/>
            <ac:spMk id="28" creationId="{7A62E32F-BB65-43A8-8EB5-92346890E549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24.510" v="1414"/>
          <ac:spMkLst>
            <pc:docMk/>
            <pc:sldMk cId="3334303624" sldId="263"/>
            <ac:spMk id="29" creationId="{DC5FB7E8-B636-40FA-BE8D-48145C0F5C57}"/>
          </ac:spMkLst>
        </pc:spChg>
        <pc:spChg chg="add">
          <ac:chgData name="Saini, Rahul" userId="S::rahul.saini@sap.com::ea219d98-69b5-470b-8a71-02175310c5a7" providerId="AD" clId="Web-{5B98D0C3-FB94-B96F-FC00-B68C51B0C453}" dt="2021-10-19T13:50:22.839" v="1430"/>
          <ac:spMkLst>
            <pc:docMk/>
            <pc:sldMk cId="3334303624" sldId="263"/>
            <ac:spMk id="30" creationId="{14E91B64-9FCC-451E-AFB4-A827D6329367}"/>
          </ac:spMkLst>
        </pc:spChg>
        <pc:spChg chg="add del">
          <ac:chgData name="Saini, Rahul" userId="S::rahul.saini@sap.com::ea219d98-69b5-470b-8a71-02175310c5a7" providerId="AD" clId="Web-{5B98D0C3-FB94-B96F-FC00-B68C51B0C453}" dt="2021-10-19T13:49:24.510" v="1414"/>
          <ac:spMkLst>
            <pc:docMk/>
            <pc:sldMk cId="3334303624" sldId="263"/>
            <ac:spMk id="31" creationId="{142DCE2C-2863-46FA-9BE7-24365A24D9BA}"/>
          </ac:spMkLst>
        </pc:spChg>
        <pc:cxnChg chg="add del">
          <ac:chgData name="Saini, Rahul" userId="S::rahul.saini@sap.com::ea219d98-69b5-470b-8a71-02175310c5a7" providerId="AD" clId="Web-{5B98D0C3-FB94-B96F-FC00-B68C51B0C453}" dt="2021-10-19T13:46:34.553" v="1402"/>
          <ac:cxnSpMkLst>
            <pc:docMk/>
            <pc:sldMk cId="3334303624" sldId="263"/>
            <ac:cxnSpMk id="7" creationId="{8D89589C-2C90-4407-A995-05EC3DD7AB14}"/>
          </ac:cxnSpMkLst>
        </pc:cxnChg>
        <pc:cxnChg chg="add del">
          <ac:chgData name="Saini, Rahul" userId="S::rahul.saini@sap.com::ea219d98-69b5-470b-8a71-02175310c5a7" providerId="AD" clId="Web-{5B98D0C3-FB94-B96F-FC00-B68C51B0C453}" dt="2021-10-19T13:46:21.740" v="1400"/>
          <ac:cxnSpMkLst>
            <pc:docMk/>
            <pc:sldMk cId="3334303624" sldId="263"/>
            <ac:cxnSpMk id="12" creationId="{8D89589C-2C90-4407-A995-05EC3DD7AB14}"/>
          </ac:cxnSpMkLst>
        </pc:cxnChg>
      </pc:sldChg>
      <pc:sldChg chg="addSp delSp modSp new mod setBg modClrScheme chgLayout">
        <pc:chgData name="Saini, Rahul" userId="S::rahul.saini@sap.com::ea219d98-69b5-470b-8a71-02175310c5a7" providerId="AD" clId="Web-{5B98D0C3-FB94-B96F-FC00-B68C51B0C453}" dt="2021-10-19T14:07:59.098" v="1693" actId="20577"/>
        <pc:sldMkLst>
          <pc:docMk/>
          <pc:sldMk cId="2184093601" sldId="264"/>
        </pc:sldMkLst>
        <pc:spChg chg="mod ord">
          <ac:chgData name="Saini, Rahul" userId="S::rahul.saini@sap.com::ea219d98-69b5-470b-8a71-02175310c5a7" providerId="AD" clId="Web-{5B98D0C3-FB94-B96F-FC00-B68C51B0C453}" dt="2021-10-19T14:07:25.566" v="1678" actId="1076"/>
          <ac:spMkLst>
            <pc:docMk/>
            <pc:sldMk cId="2184093601" sldId="264"/>
            <ac:spMk id="2" creationId="{9ED2A607-DFE1-4C89-862E-4068DD376E80}"/>
          </ac:spMkLst>
        </pc:spChg>
        <pc:spChg chg="add del mod ord">
          <ac:chgData name="Saini, Rahul" userId="S::rahul.saini@sap.com::ea219d98-69b5-470b-8a71-02175310c5a7" providerId="AD" clId="Web-{5B98D0C3-FB94-B96F-FC00-B68C51B0C453}" dt="2021-10-19T13:25:39.961" v="650"/>
          <ac:spMkLst>
            <pc:docMk/>
            <pc:sldMk cId="2184093601" sldId="264"/>
            <ac:spMk id="3" creationId="{B0C22DDE-6C1D-42A8-A177-125C1B65AB0B}"/>
          </ac:spMkLst>
        </pc:spChg>
        <pc:spChg chg="add del mod ord">
          <ac:chgData name="Saini, Rahul" userId="S::rahul.saini@sap.com::ea219d98-69b5-470b-8a71-02175310c5a7" providerId="AD" clId="Web-{5B98D0C3-FB94-B96F-FC00-B68C51B0C453}" dt="2021-10-19T13:50:14.823" v="1429"/>
          <ac:spMkLst>
            <pc:docMk/>
            <pc:sldMk cId="2184093601" sldId="264"/>
            <ac:spMk id="5" creationId="{8ABAC7E0-D811-4233-8A14-66A53A4B524A}"/>
          </ac:spMkLst>
        </pc:spChg>
        <pc:spChg chg="add">
          <ac:chgData name="Saini, Rahul" userId="S::rahul.saini@sap.com::ea219d98-69b5-470b-8a71-02175310c5a7" providerId="AD" clId="Web-{5B98D0C3-FB94-B96F-FC00-B68C51B0C453}" dt="2021-10-19T14:06:53.800" v="1674"/>
          <ac:spMkLst>
            <pc:docMk/>
            <pc:sldMk cId="2184093601" sldId="264"/>
            <ac:spMk id="14" creationId="{F0DCC097-1DB8-4B6D-85D0-6FBA0E1CA4BA}"/>
          </ac:spMkLst>
        </pc:spChg>
        <pc:spChg chg="add">
          <ac:chgData name="Saini, Rahul" userId="S::rahul.saini@sap.com::ea219d98-69b5-470b-8a71-02175310c5a7" providerId="AD" clId="Web-{5B98D0C3-FB94-B96F-FC00-B68C51B0C453}" dt="2021-10-19T14:06:53.800" v="1674"/>
          <ac:spMkLst>
            <pc:docMk/>
            <pc:sldMk cId="2184093601" sldId="264"/>
            <ac:spMk id="16" creationId="{E0B58608-23C8-4441-994D-C6823EEE1DB7}"/>
          </ac:spMkLst>
        </pc:spChg>
        <pc:graphicFrameChg chg="add del">
          <ac:chgData name="Saini, Rahul" userId="S::rahul.saini@sap.com::ea219d98-69b5-470b-8a71-02175310c5a7" providerId="AD" clId="Web-{5B98D0C3-FB94-B96F-FC00-B68C51B0C453}" dt="2021-10-19T13:49:38.307" v="1421"/>
          <ac:graphicFrameMkLst>
            <pc:docMk/>
            <pc:sldMk cId="2184093601" sldId="264"/>
            <ac:graphicFrameMk id="7" creationId="{5BCAF5CC-86C6-4A76-A2A1-59E8A3C678DE}"/>
          </ac:graphicFrameMkLst>
        </pc:graphicFrameChg>
        <pc:graphicFrameChg chg="add del">
          <ac:chgData name="Saini, Rahul" userId="S::rahul.saini@sap.com::ea219d98-69b5-470b-8a71-02175310c5a7" providerId="AD" clId="Web-{5B98D0C3-FB94-B96F-FC00-B68C51B0C453}" dt="2021-10-19T13:50:14.776" v="1428"/>
          <ac:graphicFrameMkLst>
            <pc:docMk/>
            <pc:sldMk cId="2184093601" sldId="264"/>
            <ac:graphicFrameMk id="8" creationId="{AC62327E-774D-484E-AC54-237A952DB593}"/>
          </ac:graphicFrameMkLst>
        </pc:graphicFrameChg>
        <pc:graphicFrameChg chg="add modGraphic">
          <ac:chgData name="Saini, Rahul" userId="S::rahul.saini@sap.com::ea219d98-69b5-470b-8a71-02175310c5a7" providerId="AD" clId="Web-{5B98D0C3-FB94-B96F-FC00-B68C51B0C453}" dt="2021-10-19T14:07:59.098" v="1693" actId="20577"/>
          <ac:graphicFrameMkLst>
            <pc:docMk/>
            <pc:sldMk cId="2184093601" sldId="264"/>
            <ac:graphicFrameMk id="9" creationId="{375A66AA-DFA6-4F84-A07F-CF67F8C7DB8D}"/>
          </ac:graphicFrameMkLst>
        </pc:graphicFrameChg>
      </pc:sldChg>
      <pc:sldChg chg="delSp new del">
        <pc:chgData name="Saini, Rahul" userId="S::rahul.saini@sap.com::ea219d98-69b5-470b-8a71-02175310c5a7" providerId="AD" clId="Web-{5B98D0C3-FB94-B96F-FC00-B68C51B0C453}" dt="2021-10-19T13:24:31.819" v="644"/>
        <pc:sldMkLst>
          <pc:docMk/>
          <pc:sldMk cId="1399441852" sldId="265"/>
        </pc:sldMkLst>
        <pc:spChg chg="del">
          <ac:chgData name="Saini, Rahul" userId="S::rahul.saini@sap.com::ea219d98-69b5-470b-8a71-02175310c5a7" providerId="AD" clId="Web-{5B98D0C3-FB94-B96F-FC00-B68C51B0C453}" dt="2021-10-19T13:24:19.349" v="643"/>
          <ac:spMkLst>
            <pc:docMk/>
            <pc:sldMk cId="1399441852" sldId="265"/>
            <ac:spMk id="2" creationId="{957A8D84-9800-4AE8-BB67-590F4F7D90BE}"/>
          </ac:spMkLst>
        </pc:spChg>
        <pc:spChg chg="del">
          <ac:chgData name="Saini, Rahul" userId="S::rahul.saini@sap.com::ea219d98-69b5-470b-8a71-02175310c5a7" providerId="AD" clId="Web-{5B98D0C3-FB94-B96F-FC00-B68C51B0C453}" dt="2021-10-19T13:24:07.021" v="642"/>
          <ac:spMkLst>
            <pc:docMk/>
            <pc:sldMk cId="1399441852" sldId="265"/>
            <ac:spMk id="3" creationId="{4802BB5D-FC10-44A2-BED0-B3CEB17E2665}"/>
          </ac:spMkLst>
        </pc:spChg>
      </pc:sldChg>
      <pc:sldChg chg="new del">
        <pc:chgData name="Saini, Rahul" userId="S::rahul.saini@sap.com::ea219d98-69b5-470b-8a71-02175310c5a7" providerId="AD" clId="Web-{5B98D0C3-FB94-B96F-FC00-B68C51B0C453}" dt="2021-10-19T13:45:56.770" v="1397"/>
        <pc:sldMkLst>
          <pc:docMk/>
          <pc:sldMk cId="4046585789" sldId="265"/>
        </pc:sldMkLst>
      </pc:sldChg>
      <pc:sldMasterChg chg="add del addSldLayout delSldLayout">
        <pc:chgData name="Saini, Rahul" userId="S::rahul.saini@sap.com::ea219d98-69b5-470b-8a71-02175310c5a7" providerId="AD" clId="Web-{5B98D0C3-FB94-B96F-FC00-B68C51B0C453}" dt="2021-10-19T13:49:52.557" v="1426"/>
        <pc:sldMasterMkLst>
          <pc:docMk/>
          <pc:sldMasterMk cId="4085933439" sldId="2147483648"/>
        </pc:sldMasterMkLst>
        <pc:sldLayoutChg chg="add del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4085933439" sldId="2147483648"/>
            <pc:sldLayoutMk cId="1956540454" sldId="2147483649"/>
          </pc:sldLayoutMkLst>
        </pc:sldLayoutChg>
        <pc:sldLayoutChg chg="add del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4085933439" sldId="2147483648"/>
            <pc:sldLayoutMk cId="3621933646" sldId="2147483650"/>
          </pc:sldLayoutMkLst>
        </pc:sldLayoutChg>
        <pc:sldLayoutChg chg="add del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4085933439" sldId="2147483648"/>
            <pc:sldLayoutMk cId="806687007" sldId="2147483651"/>
          </pc:sldLayoutMkLst>
        </pc:sldLayoutChg>
        <pc:sldLayoutChg chg="add del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4085933439" sldId="2147483648"/>
            <pc:sldLayoutMk cId="378992683" sldId="2147483652"/>
          </pc:sldLayoutMkLst>
        </pc:sldLayoutChg>
        <pc:sldLayoutChg chg="add del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4085933439" sldId="2147483648"/>
            <pc:sldLayoutMk cId="2358874658" sldId="2147483653"/>
          </pc:sldLayoutMkLst>
        </pc:sldLayoutChg>
        <pc:sldLayoutChg chg="add del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4085933439" sldId="2147483648"/>
            <pc:sldLayoutMk cId="3659406381" sldId="2147483654"/>
          </pc:sldLayoutMkLst>
        </pc:sldLayoutChg>
        <pc:sldLayoutChg chg="add del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4085933439" sldId="2147483648"/>
            <pc:sldLayoutMk cId="2921755057" sldId="2147483655"/>
          </pc:sldLayoutMkLst>
        </pc:sldLayoutChg>
        <pc:sldLayoutChg chg="add del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4085933439" sldId="2147483648"/>
            <pc:sldLayoutMk cId="3145953591" sldId="2147483656"/>
          </pc:sldLayoutMkLst>
        </pc:sldLayoutChg>
        <pc:sldLayoutChg chg="add del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4085933439" sldId="2147483648"/>
            <pc:sldLayoutMk cId="1308872887" sldId="2147483657"/>
          </pc:sldLayoutMkLst>
        </pc:sldLayoutChg>
        <pc:sldLayoutChg chg="add del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4085933439" sldId="2147483648"/>
            <pc:sldLayoutMk cId="103801661" sldId="2147483658"/>
          </pc:sldLayoutMkLst>
        </pc:sldLayoutChg>
        <pc:sldLayoutChg chg="add del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4085933439" sldId="2147483648"/>
            <pc:sldLayoutMk cId="1622036857" sldId="2147483659"/>
          </pc:sldLayoutMkLst>
        </pc:sldLayoutChg>
      </pc:sldMasterChg>
      <pc:sldMasterChg chg="add del addSldLayout delSldLayout modSldLayout">
        <pc:chgData name="Saini, Rahul" userId="S::rahul.saini@sap.com::ea219d98-69b5-470b-8a71-02175310c5a7" providerId="AD" clId="Web-{5B98D0C3-FB94-B96F-FC00-B68C51B0C453}" dt="2021-10-19T13:49:46.229" v="1425"/>
        <pc:sldMasterMkLst>
          <pc:docMk/>
          <pc:sldMasterMk cId="252894856" sldId="2147483660"/>
        </pc:sldMasterMkLst>
        <pc:sldLayoutChg chg="add del mod replId">
          <pc:chgData name="Saini, Rahul" userId="S::rahul.saini@sap.com::ea219d98-69b5-470b-8a71-02175310c5a7" providerId="AD" clId="Web-{5B98D0C3-FB94-B96F-FC00-B68C51B0C453}" dt="2021-10-19T13:49:46.229" v="1425"/>
          <pc:sldLayoutMkLst>
            <pc:docMk/>
            <pc:sldMasterMk cId="252894856" sldId="2147483660"/>
            <pc:sldLayoutMk cId="1134177998" sldId="2147483661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46.229" v="1425"/>
          <pc:sldLayoutMkLst>
            <pc:docMk/>
            <pc:sldMasterMk cId="252894856" sldId="2147483660"/>
            <pc:sldLayoutMk cId="3719411032" sldId="2147483662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46.229" v="1425"/>
          <pc:sldLayoutMkLst>
            <pc:docMk/>
            <pc:sldMasterMk cId="252894856" sldId="2147483660"/>
            <pc:sldLayoutMk cId="3396733727" sldId="2147483663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46.229" v="1425"/>
          <pc:sldLayoutMkLst>
            <pc:docMk/>
            <pc:sldMasterMk cId="252894856" sldId="2147483660"/>
            <pc:sldLayoutMk cId="1167467528" sldId="2147483664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46.229" v="1425"/>
          <pc:sldLayoutMkLst>
            <pc:docMk/>
            <pc:sldMasterMk cId="252894856" sldId="2147483660"/>
            <pc:sldLayoutMk cId="1251567577" sldId="2147483665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46.229" v="1425"/>
          <pc:sldLayoutMkLst>
            <pc:docMk/>
            <pc:sldMasterMk cId="252894856" sldId="2147483660"/>
            <pc:sldLayoutMk cId="1592137319" sldId="2147483666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46.229" v="1425"/>
          <pc:sldLayoutMkLst>
            <pc:docMk/>
            <pc:sldMasterMk cId="252894856" sldId="2147483660"/>
            <pc:sldLayoutMk cId="1322122746" sldId="2147483667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46.229" v="1425"/>
          <pc:sldLayoutMkLst>
            <pc:docMk/>
            <pc:sldMasterMk cId="252894856" sldId="2147483660"/>
            <pc:sldLayoutMk cId="2263102199" sldId="2147483668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46.229" v="1425"/>
          <pc:sldLayoutMkLst>
            <pc:docMk/>
            <pc:sldMasterMk cId="252894856" sldId="2147483660"/>
            <pc:sldLayoutMk cId="839357831" sldId="2147483669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46.229" v="1425"/>
          <pc:sldLayoutMkLst>
            <pc:docMk/>
            <pc:sldMasterMk cId="252894856" sldId="2147483660"/>
            <pc:sldLayoutMk cId="374081585" sldId="2147483670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46.229" v="1425"/>
          <pc:sldLayoutMkLst>
            <pc:docMk/>
            <pc:sldMasterMk cId="252894856" sldId="2147483660"/>
            <pc:sldLayoutMk cId="3605592072" sldId="2147483671"/>
          </pc:sldLayoutMkLst>
        </pc:sldLayoutChg>
      </pc:sldMasterChg>
      <pc:sldMasterChg chg="add addSldLayout modSldLayout">
        <pc:chgData name="Saini, Rahul" userId="S::rahul.saini@sap.com::ea219d98-69b5-470b-8a71-02175310c5a7" providerId="AD" clId="Web-{5B98D0C3-FB94-B96F-FC00-B68C51B0C453}" dt="2021-10-19T13:49:52.557" v="1426"/>
        <pc:sldMasterMkLst>
          <pc:docMk/>
          <pc:sldMasterMk cId="909397814" sldId="2147483660"/>
        </pc:sldMasterMkLst>
        <pc:sldLayoutChg chg="add mod replId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909397814" sldId="2147483660"/>
            <pc:sldLayoutMk cId="210722029" sldId="2147483661"/>
          </pc:sldLayoutMkLst>
        </pc:sldLayoutChg>
        <pc:sldLayoutChg chg="add mod replId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909397814" sldId="2147483660"/>
            <pc:sldLayoutMk cId="1868269316" sldId="2147483662"/>
          </pc:sldLayoutMkLst>
        </pc:sldLayoutChg>
        <pc:sldLayoutChg chg="add mod replId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909397814" sldId="2147483660"/>
            <pc:sldLayoutMk cId="4168850004" sldId="2147483663"/>
          </pc:sldLayoutMkLst>
        </pc:sldLayoutChg>
        <pc:sldLayoutChg chg="add mod replId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909397814" sldId="2147483660"/>
            <pc:sldLayoutMk cId="2163104718" sldId="2147483664"/>
          </pc:sldLayoutMkLst>
        </pc:sldLayoutChg>
        <pc:sldLayoutChg chg="add mod replId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909397814" sldId="2147483660"/>
            <pc:sldLayoutMk cId="2548404240" sldId="2147483665"/>
          </pc:sldLayoutMkLst>
        </pc:sldLayoutChg>
        <pc:sldLayoutChg chg="add mod replId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909397814" sldId="2147483660"/>
            <pc:sldLayoutMk cId="3304338687" sldId="2147483666"/>
          </pc:sldLayoutMkLst>
        </pc:sldLayoutChg>
        <pc:sldLayoutChg chg="add mod replId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909397814" sldId="2147483660"/>
            <pc:sldLayoutMk cId="1327731512" sldId="2147483667"/>
          </pc:sldLayoutMkLst>
        </pc:sldLayoutChg>
        <pc:sldLayoutChg chg="add mod replId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909397814" sldId="2147483660"/>
            <pc:sldLayoutMk cId="2941474860" sldId="2147483668"/>
          </pc:sldLayoutMkLst>
        </pc:sldLayoutChg>
        <pc:sldLayoutChg chg="add mod replId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909397814" sldId="2147483660"/>
            <pc:sldLayoutMk cId="1704664148" sldId="2147483669"/>
          </pc:sldLayoutMkLst>
        </pc:sldLayoutChg>
        <pc:sldLayoutChg chg="add mod replId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909397814" sldId="2147483660"/>
            <pc:sldLayoutMk cId="2168167646" sldId="2147483670"/>
          </pc:sldLayoutMkLst>
        </pc:sldLayoutChg>
        <pc:sldLayoutChg chg="add mod replId">
          <pc:chgData name="Saini, Rahul" userId="S::rahul.saini@sap.com::ea219d98-69b5-470b-8a71-02175310c5a7" providerId="AD" clId="Web-{5B98D0C3-FB94-B96F-FC00-B68C51B0C453}" dt="2021-10-19T13:49:52.557" v="1426"/>
          <pc:sldLayoutMkLst>
            <pc:docMk/>
            <pc:sldMasterMk cId="909397814" sldId="2147483660"/>
            <pc:sldLayoutMk cId="1163760694" sldId="2147483671"/>
          </pc:sldLayoutMkLst>
        </pc:sldLayoutChg>
      </pc:sldMasterChg>
      <pc:sldMasterChg chg="add del addSldLayout delSldLayout modSldLayout">
        <pc:chgData name="Saini, Rahul" userId="S::rahul.saini@sap.com::ea219d98-69b5-470b-8a71-02175310c5a7" providerId="AD" clId="Web-{5B98D0C3-FB94-B96F-FC00-B68C51B0C453}" dt="2021-10-19T13:49:29.572" v="1418"/>
        <pc:sldMasterMkLst>
          <pc:docMk/>
          <pc:sldMasterMk cId="2447837773" sldId="2147483672"/>
        </pc:sldMasterMkLst>
        <pc:sldLayoutChg chg="add del mod replId">
          <pc:chgData name="Saini, Rahul" userId="S::rahul.saini@sap.com::ea219d98-69b5-470b-8a71-02175310c5a7" providerId="AD" clId="Web-{5B98D0C3-FB94-B96F-FC00-B68C51B0C453}" dt="2021-10-19T13:49:29.572" v="1418"/>
          <pc:sldLayoutMkLst>
            <pc:docMk/>
            <pc:sldMasterMk cId="2447837773" sldId="2147483672"/>
            <pc:sldLayoutMk cId="1058579019" sldId="2147483673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9.572" v="1418"/>
          <pc:sldLayoutMkLst>
            <pc:docMk/>
            <pc:sldMasterMk cId="2447837773" sldId="2147483672"/>
            <pc:sldLayoutMk cId="1133584746" sldId="2147483674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9.572" v="1418"/>
          <pc:sldLayoutMkLst>
            <pc:docMk/>
            <pc:sldMasterMk cId="2447837773" sldId="2147483672"/>
            <pc:sldLayoutMk cId="1386443464" sldId="2147483675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9.572" v="1418"/>
          <pc:sldLayoutMkLst>
            <pc:docMk/>
            <pc:sldMasterMk cId="2447837773" sldId="2147483672"/>
            <pc:sldLayoutMk cId="3068175346" sldId="2147483676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9.572" v="1418"/>
          <pc:sldLayoutMkLst>
            <pc:docMk/>
            <pc:sldMasterMk cId="2447837773" sldId="2147483672"/>
            <pc:sldLayoutMk cId="2009236064" sldId="2147483677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9.572" v="1418"/>
          <pc:sldLayoutMkLst>
            <pc:docMk/>
            <pc:sldMasterMk cId="2447837773" sldId="2147483672"/>
            <pc:sldLayoutMk cId="3787727095" sldId="2147483678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9.572" v="1418"/>
          <pc:sldLayoutMkLst>
            <pc:docMk/>
            <pc:sldMasterMk cId="2447837773" sldId="2147483672"/>
            <pc:sldLayoutMk cId="1234121062" sldId="2147483679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9.572" v="1418"/>
          <pc:sldLayoutMkLst>
            <pc:docMk/>
            <pc:sldMasterMk cId="2447837773" sldId="2147483672"/>
            <pc:sldLayoutMk cId="1106584498" sldId="2147483680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9.572" v="1418"/>
          <pc:sldLayoutMkLst>
            <pc:docMk/>
            <pc:sldMasterMk cId="2447837773" sldId="2147483672"/>
            <pc:sldLayoutMk cId="2422598805" sldId="2147483681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9.572" v="1418"/>
          <pc:sldLayoutMkLst>
            <pc:docMk/>
            <pc:sldMasterMk cId="2447837773" sldId="2147483672"/>
            <pc:sldLayoutMk cId="2379728398" sldId="2147483682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9.572" v="1418"/>
          <pc:sldLayoutMkLst>
            <pc:docMk/>
            <pc:sldMasterMk cId="2447837773" sldId="2147483672"/>
            <pc:sldLayoutMk cId="3664624140" sldId="2147483683"/>
          </pc:sldLayoutMkLst>
        </pc:sldLayoutChg>
      </pc:sldMasterChg>
      <pc:sldMasterChg chg="add del addSldLayout delSldLayout modSldLayout">
        <pc:chgData name="Saini, Rahul" userId="S::rahul.saini@sap.com::ea219d98-69b5-470b-8a71-02175310c5a7" providerId="AD" clId="Web-{5B98D0C3-FB94-B96F-FC00-B68C51B0C453}" dt="2021-10-19T13:49:27.416" v="1417"/>
        <pc:sldMasterMkLst>
          <pc:docMk/>
          <pc:sldMasterMk cId="3100336866" sldId="2147483684"/>
        </pc:sldMasterMkLst>
        <pc:sldLayoutChg chg="add del mod replId">
          <pc:chgData name="Saini, Rahul" userId="S::rahul.saini@sap.com::ea219d98-69b5-470b-8a71-02175310c5a7" providerId="AD" clId="Web-{5B98D0C3-FB94-B96F-FC00-B68C51B0C453}" dt="2021-10-19T13:49:27.416" v="1417"/>
          <pc:sldLayoutMkLst>
            <pc:docMk/>
            <pc:sldMasterMk cId="3100336866" sldId="2147483684"/>
            <pc:sldLayoutMk cId="1156731126" sldId="2147483685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7.416" v="1417"/>
          <pc:sldLayoutMkLst>
            <pc:docMk/>
            <pc:sldMasterMk cId="3100336866" sldId="2147483684"/>
            <pc:sldLayoutMk cId="2913831591" sldId="2147483686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7.416" v="1417"/>
          <pc:sldLayoutMkLst>
            <pc:docMk/>
            <pc:sldMasterMk cId="3100336866" sldId="2147483684"/>
            <pc:sldLayoutMk cId="4091050503" sldId="2147483687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7.416" v="1417"/>
          <pc:sldLayoutMkLst>
            <pc:docMk/>
            <pc:sldMasterMk cId="3100336866" sldId="2147483684"/>
            <pc:sldLayoutMk cId="1675214371" sldId="2147483688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7.416" v="1417"/>
          <pc:sldLayoutMkLst>
            <pc:docMk/>
            <pc:sldMasterMk cId="3100336866" sldId="2147483684"/>
            <pc:sldLayoutMk cId="3801851045" sldId="2147483689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7.416" v="1417"/>
          <pc:sldLayoutMkLst>
            <pc:docMk/>
            <pc:sldMasterMk cId="3100336866" sldId="2147483684"/>
            <pc:sldLayoutMk cId="3478991127" sldId="2147483690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7.416" v="1417"/>
          <pc:sldLayoutMkLst>
            <pc:docMk/>
            <pc:sldMasterMk cId="3100336866" sldId="2147483684"/>
            <pc:sldLayoutMk cId="914045490" sldId="2147483691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7.416" v="1417"/>
          <pc:sldLayoutMkLst>
            <pc:docMk/>
            <pc:sldMasterMk cId="3100336866" sldId="2147483684"/>
            <pc:sldLayoutMk cId="1572947490" sldId="2147483692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7.416" v="1417"/>
          <pc:sldLayoutMkLst>
            <pc:docMk/>
            <pc:sldMasterMk cId="3100336866" sldId="2147483684"/>
            <pc:sldLayoutMk cId="1299643019" sldId="2147483693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7.416" v="1417"/>
          <pc:sldLayoutMkLst>
            <pc:docMk/>
            <pc:sldMasterMk cId="3100336866" sldId="2147483684"/>
            <pc:sldLayoutMk cId="761811526" sldId="2147483694"/>
          </pc:sldLayoutMkLst>
        </pc:sldLayoutChg>
        <pc:sldLayoutChg chg="add del mod replId">
          <pc:chgData name="Saini, Rahul" userId="S::rahul.saini@sap.com::ea219d98-69b5-470b-8a71-02175310c5a7" providerId="AD" clId="Web-{5B98D0C3-FB94-B96F-FC00-B68C51B0C453}" dt="2021-10-19T13:49:27.416" v="1417"/>
          <pc:sldLayoutMkLst>
            <pc:docMk/>
            <pc:sldMasterMk cId="3100336866" sldId="2147483684"/>
            <pc:sldLayoutMk cId="3225525306" sldId="2147483695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8704BF-3981-4B76-B2D2-5D7FD03CE15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D51084-BC51-4A87-A9EA-9ACCBFAB8CDD}">
      <dgm:prSet/>
      <dgm:spPr/>
      <dgm:t>
        <a:bodyPr/>
        <a:lstStyle/>
        <a:p>
          <a:pPr algn="l" rtl="0"/>
          <a:r>
            <a:rPr lang="en-US">
              <a:latin typeface="Calibri Light" panose="020F0302020204030204"/>
            </a:rPr>
            <a:t>An</a:t>
          </a:r>
          <a:r>
            <a:rPr lang="en-US"/>
            <a:t> application</a:t>
          </a:r>
          <a:r>
            <a:rPr lang="en-US">
              <a:latin typeface="Calibri Light" panose="020F0302020204030204"/>
            </a:rPr>
            <a:t> through which</a:t>
          </a:r>
          <a:r>
            <a:rPr lang="en-US"/>
            <a:t> the</a:t>
          </a:r>
          <a:r>
            <a:rPr lang="en-US">
              <a:latin typeface="Calibri Light" panose="020F0302020204030204"/>
            </a:rPr>
            <a:t> users can</a:t>
          </a:r>
          <a:r>
            <a:rPr lang="en-US"/>
            <a:t> cast their vote</a:t>
          </a:r>
          <a:r>
            <a:rPr lang="en-US">
              <a:latin typeface="Calibri Light" panose="020F0302020204030204"/>
            </a:rPr>
            <a:t> anytime anywhere </a:t>
          </a:r>
          <a:r>
            <a:rPr lang="en-US"/>
            <a:t>just authenticating through their social login.</a:t>
          </a:r>
        </a:p>
      </dgm:t>
    </dgm:pt>
    <dgm:pt modelId="{14348128-E585-48DE-ABB5-EA0914DEF9D1}" type="parTrans" cxnId="{104E298F-B1E5-45A2-9CA4-FA3F086A5F77}">
      <dgm:prSet/>
      <dgm:spPr/>
      <dgm:t>
        <a:bodyPr/>
        <a:lstStyle/>
        <a:p>
          <a:endParaRPr lang="en-US"/>
        </a:p>
      </dgm:t>
    </dgm:pt>
    <dgm:pt modelId="{2DC002AA-EBF4-464E-BA5D-28CAF928E088}" type="sibTrans" cxnId="{104E298F-B1E5-45A2-9CA4-FA3F086A5F77}">
      <dgm:prSet/>
      <dgm:spPr/>
      <dgm:t>
        <a:bodyPr/>
        <a:lstStyle/>
        <a:p>
          <a:endParaRPr lang="en-US"/>
        </a:p>
      </dgm:t>
    </dgm:pt>
    <dgm:pt modelId="{72724F1B-EDA0-46A5-A8AC-0AE0BD6E34D0}">
      <dgm:prSet/>
      <dgm:spPr/>
      <dgm:t>
        <a:bodyPr/>
        <a:lstStyle/>
        <a:p>
          <a:pPr algn="l" rtl="0"/>
          <a:r>
            <a:rPr lang="en-US"/>
            <a:t>Security </a:t>
          </a:r>
          <a:r>
            <a:rPr lang="en-US">
              <a:latin typeface="Calibri Light" panose="020F0302020204030204"/>
            </a:rPr>
            <a:t>and authentication of the user will be based on Aadhar number and a unique id provided to user at the time of election</a:t>
          </a:r>
          <a:r>
            <a:rPr lang="en-US"/>
            <a:t>.</a:t>
          </a:r>
        </a:p>
      </dgm:t>
    </dgm:pt>
    <dgm:pt modelId="{4D78FCE2-D5CC-4A0C-A2E8-631A009020E4}" type="parTrans" cxnId="{9FDBE73A-9751-43A2-8786-688D31ED365B}">
      <dgm:prSet/>
      <dgm:spPr/>
      <dgm:t>
        <a:bodyPr/>
        <a:lstStyle/>
        <a:p>
          <a:endParaRPr lang="en-US"/>
        </a:p>
      </dgm:t>
    </dgm:pt>
    <dgm:pt modelId="{BE9AB9FD-7D4E-4B09-9B10-9FB0BABC889D}" type="sibTrans" cxnId="{9FDBE73A-9751-43A2-8786-688D31ED365B}">
      <dgm:prSet/>
      <dgm:spPr/>
      <dgm:t>
        <a:bodyPr/>
        <a:lstStyle/>
        <a:p>
          <a:endParaRPr lang="en-US"/>
        </a:p>
      </dgm:t>
    </dgm:pt>
    <dgm:pt modelId="{14739257-A414-4453-AD76-1C2C3CAE525E}">
      <dgm:prSet/>
      <dgm:spPr/>
      <dgm:t>
        <a:bodyPr/>
        <a:lstStyle/>
        <a:p>
          <a:pPr algn="l" rtl="0"/>
          <a:r>
            <a:rPr lang="en-US"/>
            <a:t>The Application will be </a:t>
          </a:r>
          <a:r>
            <a:rPr lang="en-US">
              <a:latin typeface="Calibri Light" panose="020F0302020204030204"/>
            </a:rPr>
            <a:t>available </a:t>
          </a:r>
          <a:r>
            <a:rPr lang="en-US"/>
            <a:t>on smart phone as well as on the Web.</a:t>
          </a:r>
        </a:p>
      </dgm:t>
    </dgm:pt>
    <dgm:pt modelId="{5DB0DA74-91E8-423A-ABEE-EF9F7EB0CF75}" type="parTrans" cxnId="{E467846A-F812-4539-862F-4251B9DD2EC5}">
      <dgm:prSet/>
      <dgm:spPr/>
      <dgm:t>
        <a:bodyPr/>
        <a:lstStyle/>
        <a:p>
          <a:endParaRPr lang="en-US"/>
        </a:p>
      </dgm:t>
    </dgm:pt>
    <dgm:pt modelId="{2AE63DB2-8B0A-4CDD-BFBE-10A4E54F5BD0}" type="sibTrans" cxnId="{E467846A-F812-4539-862F-4251B9DD2EC5}">
      <dgm:prSet/>
      <dgm:spPr/>
      <dgm:t>
        <a:bodyPr/>
        <a:lstStyle/>
        <a:p>
          <a:endParaRPr lang="en-US"/>
        </a:p>
      </dgm:t>
    </dgm:pt>
    <dgm:pt modelId="{699F4551-670F-48A6-A45E-BBAFE0D4DBB6}">
      <dgm:prSet/>
      <dgm:spPr/>
      <dgm:t>
        <a:bodyPr/>
        <a:lstStyle/>
        <a:p>
          <a:pPr algn="l" rtl="0"/>
          <a:r>
            <a:rPr lang="en-US" dirty="0"/>
            <a:t>The Admin(Election Commission Of India) </a:t>
          </a:r>
          <a:r>
            <a:rPr lang="en-US" dirty="0">
              <a:latin typeface="Calibri Light" panose="020F0302020204030204"/>
            </a:rPr>
            <a:t>would be the person solely responsible for creating and managing the event</a:t>
          </a:r>
          <a:r>
            <a:rPr lang="en-US" dirty="0"/>
            <a:t>.</a:t>
          </a:r>
        </a:p>
      </dgm:t>
    </dgm:pt>
    <dgm:pt modelId="{081AE516-5E28-4EE1-95CA-CE3B51159B94}" type="parTrans" cxnId="{E93AD534-519D-4FA2-9AE5-EA76D27CD744}">
      <dgm:prSet/>
      <dgm:spPr/>
      <dgm:t>
        <a:bodyPr/>
        <a:lstStyle/>
        <a:p>
          <a:endParaRPr lang="en-US"/>
        </a:p>
      </dgm:t>
    </dgm:pt>
    <dgm:pt modelId="{3592AAA9-8280-4387-A997-A93A89622391}" type="sibTrans" cxnId="{E93AD534-519D-4FA2-9AE5-EA76D27CD744}">
      <dgm:prSet/>
      <dgm:spPr/>
      <dgm:t>
        <a:bodyPr/>
        <a:lstStyle/>
        <a:p>
          <a:endParaRPr lang="en-US"/>
        </a:p>
      </dgm:t>
    </dgm:pt>
    <dgm:pt modelId="{B4961A19-C29C-4483-BA02-F4E27F91AB3E}">
      <dgm:prSet/>
      <dgm:spPr/>
      <dgm:t>
        <a:bodyPr/>
        <a:lstStyle/>
        <a:p>
          <a:pPr algn="l" rtl="0"/>
          <a:r>
            <a:rPr lang="en-US"/>
            <a:t>For all the elections the results will</a:t>
          </a:r>
          <a:r>
            <a:rPr lang="en-US">
              <a:latin typeface="Calibri Light" panose="020F0302020204030204"/>
            </a:rPr>
            <a:t> be available</a:t>
          </a:r>
          <a:r>
            <a:rPr lang="en-US"/>
            <a:t> on the last day of voting itself</a:t>
          </a:r>
          <a:r>
            <a:rPr lang="en-US">
              <a:latin typeface="Calibri Light" panose="020F0302020204030204"/>
            </a:rPr>
            <a:t>.</a:t>
          </a:r>
        </a:p>
      </dgm:t>
    </dgm:pt>
    <dgm:pt modelId="{955A5987-F1CA-43A4-B9C7-D43D72DE4BE4}" type="parTrans" cxnId="{48EB0975-AE61-4D90-BA5F-AAF54A4FE408}">
      <dgm:prSet/>
      <dgm:spPr/>
      <dgm:t>
        <a:bodyPr/>
        <a:lstStyle/>
        <a:p>
          <a:endParaRPr lang="en-US"/>
        </a:p>
      </dgm:t>
    </dgm:pt>
    <dgm:pt modelId="{0C6ACC4C-904D-4EB1-97FB-41B8D9006635}" type="sibTrans" cxnId="{48EB0975-AE61-4D90-BA5F-AAF54A4FE408}">
      <dgm:prSet/>
      <dgm:spPr/>
      <dgm:t>
        <a:bodyPr/>
        <a:lstStyle/>
        <a:p>
          <a:endParaRPr lang="en-US"/>
        </a:p>
      </dgm:t>
    </dgm:pt>
    <dgm:pt modelId="{4F1D2AEC-2093-45C2-B58A-36C5ED02B122}">
      <dgm:prSet phldr="0"/>
      <dgm:spPr/>
      <dgm:t>
        <a:bodyPr/>
        <a:lstStyle/>
        <a:p>
          <a:pPr algn="l" rtl="0"/>
          <a:r>
            <a:rPr lang="en-US">
              <a:latin typeface="Calibri Light" panose="020F0302020204030204"/>
            </a:rPr>
            <a:t>Application will be based</a:t>
          </a:r>
          <a:r>
            <a:rPr lang="en-US"/>
            <a:t> on client server Architecture.</a:t>
          </a:r>
        </a:p>
      </dgm:t>
    </dgm:pt>
    <dgm:pt modelId="{9AE40FF0-13CC-40ED-AF18-048FE2A0A728}" type="parTrans" cxnId="{5479F613-D003-49B5-A0A4-7BBA10709C07}">
      <dgm:prSet/>
      <dgm:spPr/>
      <dgm:t>
        <a:bodyPr/>
        <a:lstStyle/>
        <a:p>
          <a:endParaRPr lang="en-US"/>
        </a:p>
      </dgm:t>
    </dgm:pt>
    <dgm:pt modelId="{FB46A5F2-41E1-485C-9FD5-F79CD74F2AA2}" type="sibTrans" cxnId="{5479F613-D003-49B5-A0A4-7BBA10709C07}">
      <dgm:prSet/>
      <dgm:spPr/>
      <dgm:t>
        <a:bodyPr/>
        <a:lstStyle/>
        <a:p>
          <a:endParaRPr lang="en-US"/>
        </a:p>
      </dgm:t>
    </dgm:pt>
    <dgm:pt modelId="{CB80F063-5231-4731-A900-0264A406E8AD}" type="pres">
      <dgm:prSet presAssocID="{C88704BF-3981-4B76-B2D2-5D7FD03CE154}" presName="diagram" presStyleCnt="0">
        <dgm:presLayoutVars>
          <dgm:dir/>
          <dgm:resizeHandles val="exact"/>
        </dgm:presLayoutVars>
      </dgm:prSet>
      <dgm:spPr/>
    </dgm:pt>
    <dgm:pt modelId="{4F181D95-07CA-4A85-92FB-5B0497BF220F}" type="pres">
      <dgm:prSet presAssocID="{D3D51084-BC51-4A87-A9EA-9ACCBFAB8CDD}" presName="node" presStyleLbl="node1" presStyleIdx="0" presStyleCnt="6">
        <dgm:presLayoutVars>
          <dgm:bulletEnabled val="1"/>
        </dgm:presLayoutVars>
      </dgm:prSet>
      <dgm:spPr/>
    </dgm:pt>
    <dgm:pt modelId="{4C6B3B1B-30C3-4020-AA89-D1A1C62812B8}" type="pres">
      <dgm:prSet presAssocID="{2DC002AA-EBF4-464E-BA5D-28CAF928E088}" presName="sibTrans" presStyleCnt="0"/>
      <dgm:spPr/>
    </dgm:pt>
    <dgm:pt modelId="{1DCDEB30-A3C4-4593-9A4D-A72FCAD6D93D}" type="pres">
      <dgm:prSet presAssocID="{72724F1B-EDA0-46A5-A8AC-0AE0BD6E34D0}" presName="node" presStyleLbl="node1" presStyleIdx="1" presStyleCnt="6">
        <dgm:presLayoutVars>
          <dgm:bulletEnabled val="1"/>
        </dgm:presLayoutVars>
      </dgm:prSet>
      <dgm:spPr/>
    </dgm:pt>
    <dgm:pt modelId="{802D241C-1912-42F6-A012-14E107B84741}" type="pres">
      <dgm:prSet presAssocID="{BE9AB9FD-7D4E-4B09-9B10-9FB0BABC889D}" presName="sibTrans" presStyleCnt="0"/>
      <dgm:spPr/>
    </dgm:pt>
    <dgm:pt modelId="{0AB764F0-3F25-47CC-8C60-6B110B4C8940}" type="pres">
      <dgm:prSet presAssocID="{14739257-A414-4453-AD76-1C2C3CAE525E}" presName="node" presStyleLbl="node1" presStyleIdx="2" presStyleCnt="6">
        <dgm:presLayoutVars>
          <dgm:bulletEnabled val="1"/>
        </dgm:presLayoutVars>
      </dgm:prSet>
      <dgm:spPr/>
    </dgm:pt>
    <dgm:pt modelId="{7DF183E0-2922-47E8-AB72-819A4671918A}" type="pres">
      <dgm:prSet presAssocID="{2AE63DB2-8B0A-4CDD-BFBE-10A4E54F5BD0}" presName="sibTrans" presStyleCnt="0"/>
      <dgm:spPr/>
    </dgm:pt>
    <dgm:pt modelId="{839D760C-BC74-417C-84BF-A4F32D9D5BA5}" type="pres">
      <dgm:prSet presAssocID="{699F4551-670F-48A6-A45E-BBAFE0D4DBB6}" presName="node" presStyleLbl="node1" presStyleIdx="3" presStyleCnt="6">
        <dgm:presLayoutVars>
          <dgm:bulletEnabled val="1"/>
        </dgm:presLayoutVars>
      </dgm:prSet>
      <dgm:spPr/>
    </dgm:pt>
    <dgm:pt modelId="{062E06D2-F0DF-4E9C-92D3-E04978FAB0B9}" type="pres">
      <dgm:prSet presAssocID="{3592AAA9-8280-4387-A997-A93A89622391}" presName="sibTrans" presStyleCnt="0"/>
      <dgm:spPr/>
    </dgm:pt>
    <dgm:pt modelId="{1D1A77EC-3EA1-4395-BB96-FAFB886DE01B}" type="pres">
      <dgm:prSet presAssocID="{B4961A19-C29C-4483-BA02-F4E27F91AB3E}" presName="node" presStyleLbl="node1" presStyleIdx="4" presStyleCnt="6">
        <dgm:presLayoutVars>
          <dgm:bulletEnabled val="1"/>
        </dgm:presLayoutVars>
      </dgm:prSet>
      <dgm:spPr/>
    </dgm:pt>
    <dgm:pt modelId="{70EEBF53-73DB-42F9-8A66-80B8DB7EE2E0}" type="pres">
      <dgm:prSet presAssocID="{0C6ACC4C-904D-4EB1-97FB-41B8D9006635}" presName="sibTrans" presStyleCnt="0"/>
      <dgm:spPr/>
    </dgm:pt>
    <dgm:pt modelId="{70B8567F-3DDD-4C7D-8E5F-94A07762E464}" type="pres">
      <dgm:prSet presAssocID="{4F1D2AEC-2093-45C2-B58A-36C5ED02B122}" presName="node" presStyleLbl="node1" presStyleIdx="5" presStyleCnt="6">
        <dgm:presLayoutVars>
          <dgm:bulletEnabled val="1"/>
        </dgm:presLayoutVars>
      </dgm:prSet>
      <dgm:spPr/>
    </dgm:pt>
  </dgm:ptLst>
  <dgm:cxnLst>
    <dgm:cxn modelId="{3164530E-2005-40D6-96A1-3C6BD59CB82C}" type="presOf" srcId="{C88704BF-3981-4B76-B2D2-5D7FD03CE154}" destId="{CB80F063-5231-4731-A900-0264A406E8AD}" srcOrd="0" destOrd="0" presId="urn:microsoft.com/office/officeart/2005/8/layout/default"/>
    <dgm:cxn modelId="{5479F613-D003-49B5-A0A4-7BBA10709C07}" srcId="{C88704BF-3981-4B76-B2D2-5D7FD03CE154}" destId="{4F1D2AEC-2093-45C2-B58A-36C5ED02B122}" srcOrd="5" destOrd="0" parTransId="{9AE40FF0-13CC-40ED-AF18-048FE2A0A728}" sibTransId="{FB46A5F2-41E1-485C-9FD5-F79CD74F2AA2}"/>
    <dgm:cxn modelId="{E93AD534-519D-4FA2-9AE5-EA76D27CD744}" srcId="{C88704BF-3981-4B76-B2D2-5D7FD03CE154}" destId="{699F4551-670F-48A6-A45E-BBAFE0D4DBB6}" srcOrd="3" destOrd="0" parTransId="{081AE516-5E28-4EE1-95CA-CE3B51159B94}" sibTransId="{3592AAA9-8280-4387-A997-A93A89622391}"/>
    <dgm:cxn modelId="{9FDBE73A-9751-43A2-8786-688D31ED365B}" srcId="{C88704BF-3981-4B76-B2D2-5D7FD03CE154}" destId="{72724F1B-EDA0-46A5-A8AC-0AE0BD6E34D0}" srcOrd="1" destOrd="0" parTransId="{4D78FCE2-D5CC-4A0C-A2E8-631A009020E4}" sibTransId="{BE9AB9FD-7D4E-4B09-9B10-9FB0BABC889D}"/>
    <dgm:cxn modelId="{54D1293C-6E97-4F91-AD79-E2A2FE1E3FB8}" type="presOf" srcId="{4F1D2AEC-2093-45C2-B58A-36C5ED02B122}" destId="{70B8567F-3DDD-4C7D-8E5F-94A07762E464}" srcOrd="0" destOrd="0" presId="urn:microsoft.com/office/officeart/2005/8/layout/default"/>
    <dgm:cxn modelId="{F6496E3D-5341-474B-924E-480C748BF836}" type="presOf" srcId="{14739257-A414-4453-AD76-1C2C3CAE525E}" destId="{0AB764F0-3F25-47CC-8C60-6B110B4C8940}" srcOrd="0" destOrd="0" presId="urn:microsoft.com/office/officeart/2005/8/layout/default"/>
    <dgm:cxn modelId="{E467846A-F812-4539-862F-4251B9DD2EC5}" srcId="{C88704BF-3981-4B76-B2D2-5D7FD03CE154}" destId="{14739257-A414-4453-AD76-1C2C3CAE525E}" srcOrd="2" destOrd="0" parTransId="{5DB0DA74-91E8-423A-ABEE-EF9F7EB0CF75}" sibTransId="{2AE63DB2-8B0A-4CDD-BFBE-10A4E54F5BD0}"/>
    <dgm:cxn modelId="{48EB0975-AE61-4D90-BA5F-AAF54A4FE408}" srcId="{C88704BF-3981-4B76-B2D2-5D7FD03CE154}" destId="{B4961A19-C29C-4483-BA02-F4E27F91AB3E}" srcOrd="4" destOrd="0" parTransId="{955A5987-F1CA-43A4-B9C7-D43D72DE4BE4}" sibTransId="{0C6ACC4C-904D-4EB1-97FB-41B8D9006635}"/>
    <dgm:cxn modelId="{D77F3D55-FC22-476A-8FD2-6E38E3860CA0}" type="presOf" srcId="{72724F1B-EDA0-46A5-A8AC-0AE0BD6E34D0}" destId="{1DCDEB30-A3C4-4593-9A4D-A72FCAD6D93D}" srcOrd="0" destOrd="0" presId="urn:microsoft.com/office/officeart/2005/8/layout/default"/>
    <dgm:cxn modelId="{782DE755-DB80-4396-91AF-2C11035AC061}" type="presOf" srcId="{699F4551-670F-48A6-A45E-BBAFE0D4DBB6}" destId="{839D760C-BC74-417C-84BF-A4F32D9D5BA5}" srcOrd="0" destOrd="0" presId="urn:microsoft.com/office/officeart/2005/8/layout/default"/>
    <dgm:cxn modelId="{104E298F-B1E5-45A2-9CA4-FA3F086A5F77}" srcId="{C88704BF-3981-4B76-B2D2-5D7FD03CE154}" destId="{D3D51084-BC51-4A87-A9EA-9ACCBFAB8CDD}" srcOrd="0" destOrd="0" parTransId="{14348128-E585-48DE-ABB5-EA0914DEF9D1}" sibTransId="{2DC002AA-EBF4-464E-BA5D-28CAF928E088}"/>
    <dgm:cxn modelId="{DBC4B5C9-CC11-4A42-BBEB-8621928703CB}" type="presOf" srcId="{B4961A19-C29C-4483-BA02-F4E27F91AB3E}" destId="{1D1A77EC-3EA1-4395-BB96-FAFB886DE01B}" srcOrd="0" destOrd="0" presId="urn:microsoft.com/office/officeart/2005/8/layout/default"/>
    <dgm:cxn modelId="{504F81FD-DCE1-469A-A7A5-FAEBD2E5274E}" type="presOf" srcId="{D3D51084-BC51-4A87-A9EA-9ACCBFAB8CDD}" destId="{4F181D95-07CA-4A85-92FB-5B0497BF220F}" srcOrd="0" destOrd="0" presId="urn:microsoft.com/office/officeart/2005/8/layout/default"/>
    <dgm:cxn modelId="{4BC133AC-939E-413A-B417-774B09FA5D81}" type="presParOf" srcId="{CB80F063-5231-4731-A900-0264A406E8AD}" destId="{4F181D95-07CA-4A85-92FB-5B0497BF220F}" srcOrd="0" destOrd="0" presId="urn:microsoft.com/office/officeart/2005/8/layout/default"/>
    <dgm:cxn modelId="{F6E4C2A3-F9E4-4DE7-947F-18C2D2D054BD}" type="presParOf" srcId="{CB80F063-5231-4731-A900-0264A406E8AD}" destId="{4C6B3B1B-30C3-4020-AA89-D1A1C62812B8}" srcOrd="1" destOrd="0" presId="urn:microsoft.com/office/officeart/2005/8/layout/default"/>
    <dgm:cxn modelId="{EB74B415-AB78-4D5E-9589-4A883D9DFAD9}" type="presParOf" srcId="{CB80F063-5231-4731-A900-0264A406E8AD}" destId="{1DCDEB30-A3C4-4593-9A4D-A72FCAD6D93D}" srcOrd="2" destOrd="0" presId="urn:microsoft.com/office/officeart/2005/8/layout/default"/>
    <dgm:cxn modelId="{6A18EFDE-86F7-48EC-A083-559E19D0214E}" type="presParOf" srcId="{CB80F063-5231-4731-A900-0264A406E8AD}" destId="{802D241C-1912-42F6-A012-14E107B84741}" srcOrd="3" destOrd="0" presId="urn:microsoft.com/office/officeart/2005/8/layout/default"/>
    <dgm:cxn modelId="{223698E9-C880-47ED-B649-47C84F8B8DC6}" type="presParOf" srcId="{CB80F063-5231-4731-A900-0264A406E8AD}" destId="{0AB764F0-3F25-47CC-8C60-6B110B4C8940}" srcOrd="4" destOrd="0" presId="urn:microsoft.com/office/officeart/2005/8/layout/default"/>
    <dgm:cxn modelId="{987051DC-E217-4309-BFDB-F7305492B33F}" type="presParOf" srcId="{CB80F063-5231-4731-A900-0264A406E8AD}" destId="{7DF183E0-2922-47E8-AB72-819A4671918A}" srcOrd="5" destOrd="0" presId="urn:microsoft.com/office/officeart/2005/8/layout/default"/>
    <dgm:cxn modelId="{5794FAE1-389C-47C3-AB82-F00006168DB7}" type="presParOf" srcId="{CB80F063-5231-4731-A900-0264A406E8AD}" destId="{839D760C-BC74-417C-84BF-A4F32D9D5BA5}" srcOrd="6" destOrd="0" presId="urn:microsoft.com/office/officeart/2005/8/layout/default"/>
    <dgm:cxn modelId="{45B3ADCC-483F-4128-8CB7-258BC13B83E0}" type="presParOf" srcId="{CB80F063-5231-4731-A900-0264A406E8AD}" destId="{062E06D2-F0DF-4E9C-92D3-E04978FAB0B9}" srcOrd="7" destOrd="0" presId="urn:microsoft.com/office/officeart/2005/8/layout/default"/>
    <dgm:cxn modelId="{43364E74-5B15-4A2E-9BD3-ED123D15544F}" type="presParOf" srcId="{CB80F063-5231-4731-A900-0264A406E8AD}" destId="{1D1A77EC-3EA1-4395-BB96-FAFB886DE01B}" srcOrd="8" destOrd="0" presId="urn:microsoft.com/office/officeart/2005/8/layout/default"/>
    <dgm:cxn modelId="{632F13D8-7EEC-4290-9F0E-7CE7C512E607}" type="presParOf" srcId="{CB80F063-5231-4731-A900-0264A406E8AD}" destId="{70EEBF53-73DB-42F9-8A66-80B8DB7EE2E0}" srcOrd="9" destOrd="0" presId="urn:microsoft.com/office/officeart/2005/8/layout/default"/>
    <dgm:cxn modelId="{402D4C67-3753-4C12-9A52-07561FF4F475}" type="presParOf" srcId="{CB80F063-5231-4731-A900-0264A406E8AD}" destId="{70B8567F-3DDD-4C7D-8E5F-94A07762E46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81D95-07CA-4A85-92FB-5B0497BF220F}">
      <dsp:nvSpPr>
        <dsp:cNvPr id="0" name=""/>
        <dsp:cNvSpPr/>
      </dsp:nvSpPr>
      <dsp:spPr>
        <a:xfrm>
          <a:off x="0" y="121546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Calibri Light" panose="020F0302020204030204"/>
            </a:rPr>
            <a:t>An</a:t>
          </a:r>
          <a:r>
            <a:rPr lang="en-US" sz="2100" kern="1200"/>
            <a:t> application</a:t>
          </a:r>
          <a:r>
            <a:rPr lang="en-US" sz="2100" kern="1200">
              <a:latin typeface="Calibri Light" panose="020F0302020204030204"/>
            </a:rPr>
            <a:t> through which</a:t>
          </a:r>
          <a:r>
            <a:rPr lang="en-US" sz="2100" kern="1200"/>
            <a:t> the</a:t>
          </a:r>
          <a:r>
            <a:rPr lang="en-US" sz="2100" kern="1200">
              <a:latin typeface="Calibri Light" panose="020F0302020204030204"/>
            </a:rPr>
            <a:t> users can</a:t>
          </a:r>
          <a:r>
            <a:rPr lang="en-US" sz="2100" kern="1200"/>
            <a:t> cast their vote</a:t>
          </a:r>
          <a:r>
            <a:rPr lang="en-US" sz="2100" kern="1200">
              <a:latin typeface="Calibri Light" panose="020F0302020204030204"/>
            </a:rPr>
            <a:t> anytime anywhere </a:t>
          </a:r>
          <a:r>
            <a:rPr lang="en-US" sz="2100" kern="1200"/>
            <a:t>just authenticating through their social login.</a:t>
          </a:r>
        </a:p>
      </dsp:txBody>
      <dsp:txXfrm>
        <a:off x="0" y="121546"/>
        <a:ext cx="3286125" cy="1971675"/>
      </dsp:txXfrm>
    </dsp:sp>
    <dsp:sp modelId="{1DCDEB30-A3C4-4593-9A4D-A72FCAD6D93D}">
      <dsp:nvSpPr>
        <dsp:cNvPr id="0" name=""/>
        <dsp:cNvSpPr/>
      </dsp:nvSpPr>
      <dsp:spPr>
        <a:xfrm>
          <a:off x="3614737" y="121546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Security </a:t>
          </a:r>
          <a:r>
            <a:rPr lang="en-US" sz="2100" kern="1200">
              <a:latin typeface="Calibri Light" panose="020F0302020204030204"/>
            </a:rPr>
            <a:t>and authentication of the user will be based on Aadhar number and a unique id provided to user at the time of election</a:t>
          </a:r>
          <a:r>
            <a:rPr lang="en-US" sz="2100" kern="1200"/>
            <a:t>.</a:t>
          </a:r>
        </a:p>
      </dsp:txBody>
      <dsp:txXfrm>
        <a:off x="3614737" y="121546"/>
        <a:ext cx="3286125" cy="1971675"/>
      </dsp:txXfrm>
    </dsp:sp>
    <dsp:sp modelId="{0AB764F0-3F25-47CC-8C60-6B110B4C8940}">
      <dsp:nvSpPr>
        <dsp:cNvPr id="0" name=""/>
        <dsp:cNvSpPr/>
      </dsp:nvSpPr>
      <dsp:spPr>
        <a:xfrm>
          <a:off x="7229475" y="121546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Application will be </a:t>
          </a:r>
          <a:r>
            <a:rPr lang="en-US" sz="2100" kern="1200">
              <a:latin typeface="Calibri Light" panose="020F0302020204030204"/>
            </a:rPr>
            <a:t>available </a:t>
          </a:r>
          <a:r>
            <a:rPr lang="en-US" sz="2100" kern="1200"/>
            <a:t>on smart phone as well as on the Web.</a:t>
          </a:r>
        </a:p>
      </dsp:txBody>
      <dsp:txXfrm>
        <a:off x="7229475" y="121546"/>
        <a:ext cx="3286125" cy="1971675"/>
      </dsp:txXfrm>
    </dsp:sp>
    <dsp:sp modelId="{839D760C-BC74-417C-84BF-A4F32D9D5BA5}">
      <dsp:nvSpPr>
        <dsp:cNvPr id="0" name=""/>
        <dsp:cNvSpPr/>
      </dsp:nvSpPr>
      <dsp:spPr>
        <a:xfrm>
          <a:off x="0" y="2421833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Admin(Election Commission Of India) </a:t>
          </a:r>
          <a:r>
            <a:rPr lang="en-US" sz="2100" kern="1200" dirty="0">
              <a:latin typeface="Calibri Light" panose="020F0302020204030204"/>
            </a:rPr>
            <a:t>would be the person solely responsible for creating and managing the event</a:t>
          </a:r>
          <a:r>
            <a:rPr lang="en-US" sz="2100" kern="1200" dirty="0"/>
            <a:t>.</a:t>
          </a:r>
        </a:p>
      </dsp:txBody>
      <dsp:txXfrm>
        <a:off x="0" y="2421833"/>
        <a:ext cx="3286125" cy="1971675"/>
      </dsp:txXfrm>
    </dsp:sp>
    <dsp:sp modelId="{1D1A77EC-3EA1-4395-BB96-FAFB886DE01B}">
      <dsp:nvSpPr>
        <dsp:cNvPr id="0" name=""/>
        <dsp:cNvSpPr/>
      </dsp:nvSpPr>
      <dsp:spPr>
        <a:xfrm>
          <a:off x="3614737" y="2421833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For all the elections the results will</a:t>
          </a:r>
          <a:r>
            <a:rPr lang="en-US" sz="2100" kern="1200">
              <a:latin typeface="Calibri Light" panose="020F0302020204030204"/>
            </a:rPr>
            <a:t> be available</a:t>
          </a:r>
          <a:r>
            <a:rPr lang="en-US" sz="2100" kern="1200"/>
            <a:t> on the last day of voting itself</a:t>
          </a:r>
          <a:r>
            <a:rPr lang="en-US" sz="2100" kern="1200">
              <a:latin typeface="Calibri Light" panose="020F0302020204030204"/>
            </a:rPr>
            <a:t>.</a:t>
          </a:r>
        </a:p>
      </dsp:txBody>
      <dsp:txXfrm>
        <a:off x="3614737" y="2421833"/>
        <a:ext cx="3286125" cy="1971675"/>
      </dsp:txXfrm>
    </dsp:sp>
    <dsp:sp modelId="{70B8567F-3DDD-4C7D-8E5F-94A07762E464}">
      <dsp:nvSpPr>
        <dsp:cNvPr id="0" name=""/>
        <dsp:cNvSpPr/>
      </dsp:nvSpPr>
      <dsp:spPr>
        <a:xfrm>
          <a:off x="7229475" y="2421833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Calibri Light" panose="020F0302020204030204"/>
            </a:rPr>
            <a:t>Application will be based</a:t>
          </a:r>
          <a:r>
            <a:rPr lang="en-US" sz="2100" kern="1200"/>
            <a:t> on client server Architecture.</a:t>
          </a:r>
        </a:p>
      </dsp:txBody>
      <dsp:txXfrm>
        <a:off x="7229475" y="2421833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6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5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0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0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3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3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6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9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C6F499-7DD3-40AC-AC5E-26D67FCAE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raphic 14">
            <a:extLst>
              <a:ext uri="{FF2B5EF4-FFF2-40B4-BE49-F238E27FC236}">
                <a16:creationId xmlns:a16="http://schemas.microsoft.com/office/drawing/2014/main" id="{2CF7CF5F-D747-47B3-80B1-839275044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-2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51227-5263-48BB-8D7A-1B375DC2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89" y="259554"/>
            <a:ext cx="9307593" cy="8453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E-Voting</a:t>
            </a:r>
          </a:p>
        </p:txBody>
      </p:sp>
      <p:sp>
        <p:nvSpPr>
          <p:cNvPr id="17" name="Graphic 14">
            <a:extLst>
              <a:ext uri="{FF2B5EF4-FFF2-40B4-BE49-F238E27FC236}">
                <a16:creationId xmlns:a16="http://schemas.microsoft.com/office/drawing/2014/main" id="{820B6604-1FF9-43F5-AC47-3D41CB2F5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448800" y="4111379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6DA72-2C53-4F55-A36F-F2CC8C25B539}"/>
              </a:ext>
            </a:extLst>
          </p:cNvPr>
          <p:cNvSpPr txBox="1"/>
          <p:nvPr/>
        </p:nvSpPr>
        <p:spPr>
          <a:xfrm>
            <a:off x="1427444" y="1530349"/>
            <a:ext cx="9283781" cy="10533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600" b="1" kern="1200">
                <a:latin typeface="+mn-lt"/>
                <a:ea typeface="+mn-ea"/>
                <a:cs typeface="+mn-cs"/>
              </a:rPr>
              <a:t>Cross Platform Application Development</a:t>
            </a:r>
            <a:br>
              <a:rPr lang="en-US" sz="3600" b="1" kern="1200"/>
            </a:br>
            <a:r>
              <a:rPr lang="en-US" sz="3600" b="1" kern="1200">
                <a:latin typeface="+mn-lt"/>
                <a:ea typeface="+mn-ea"/>
                <a:cs typeface="+mn-cs"/>
              </a:rPr>
              <a:t>Assignment –1 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12B5B1-BC40-4CD1-8541-549C5834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785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raphic 14">
            <a:extLst>
              <a:ext uri="{FF2B5EF4-FFF2-40B4-BE49-F238E27FC236}">
                <a16:creationId xmlns:a16="http://schemas.microsoft.com/office/drawing/2014/main" id="{CE1108CD-786E-4304-9504-9C5AD6482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448800" y="-1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52BF65-A104-4DD3-8D54-285294DCC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FECB5-7ADA-461F-AA57-209DE0253E6D}"/>
              </a:ext>
            </a:extLst>
          </p:cNvPr>
          <p:cNvSpPr txBox="1"/>
          <p:nvPr/>
        </p:nvSpPr>
        <p:spPr>
          <a:xfrm>
            <a:off x="2321065" y="3973615"/>
            <a:ext cx="7291385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2800" b="1">
                <a:latin typeface="Times New Roman"/>
                <a:cs typeface="Times New Roman"/>
              </a:rPr>
              <a:t>Group 9</a:t>
            </a:r>
            <a:endParaRPr lang="en-US"/>
          </a:p>
          <a:p>
            <a:pPr algn="ctr">
              <a:spcAft>
                <a:spcPts val="600"/>
              </a:spcAft>
            </a:pPr>
            <a:r>
              <a:rPr lang="en-IN" sz="2800">
                <a:latin typeface="Times New Roman"/>
                <a:cs typeface="Times New Roman"/>
              </a:rPr>
              <a:t>Deepanshu  - 2020SP93083</a:t>
            </a:r>
            <a:endParaRPr lang="en-IN"/>
          </a:p>
          <a:p>
            <a:pPr algn="ctr">
              <a:spcAft>
                <a:spcPts val="600"/>
              </a:spcAft>
            </a:pPr>
            <a:r>
              <a:rPr lang="en-IN" sz="2800">
                <a:latin typeface="Times New Roman"/>
                <a:cs typeface="Times New Roman"/>
              </a:rPr>
              <a:t>Harpreet Singh - 2020SP93018</a:t>
            </a:r>
            <a:endParaRPr lang="en-IN"/>
          </a:p>
          <a:p>
            <a:pPr algn="ctr">
              <a:spcAft>
                <a:spcPts val="600"/>
              </a:spcAft>
            </a:pPr>
            <a:r>
              <a:rPr lang="en-IN" sz="2800" err="1">
                <a:latin typeface="Times New Roman"/>
                <a:cs typeface="Times New Roman"/>
              </a:rPr>
              <a:t>Varjeet</a:t>
            </a:r>
            <a:r>
              <a:rPr lang="en-IN" sz="2800">
                <a:latin typeface="Times New Roman"/>
                <a:cs typeface="Times New Roman"/>
              </a:rPr>
              <a:t> Singh - 2020SP93020</a:t>
            </a:r>
          </a:p>
          <a:p>
            <a:pPr algn="ctr">
              <a:spcAft>
                <a:spcPts val="600"/>
              </a:spcAft>
            </a:pPr>
            <a:r>
              <a:rPr lang="en-IN" sz="2800">
                <a:latin typeface="Times New Roman"/>
                <a:cs typeface="Times New Roman"/>
              </a:rPr>
              <a:t>Rahul Saini  - 2020SP9042</a:t>
            </a:r>
          </a:p>
        </p:txBody>
      </p:sp>
    </p:spTree>
    <p:extLst>
      <p:ext uri="{BB962C8B-B14F-4D97-AF65-F5344CB8AC3E}">
        <p14:creationId xmlns:p14="http://schemas.microsoft.com/office/powerpoint/2010/main" val="363623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32064-AED0-457B-B236-7C4ED1FAE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  <a:cs typeface="Calibri Light"/>
              </a:rPr>
              <a:t>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2DFCA-3AEF-4E1C-BD2A-2616C15A2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384" y="2741896"/>
            <a:ext cx="9708995" cy="3567173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IN" sz="2200">
                <a:cs typeface="Calibri" panose="020F0502020204030204"/>
              </a:rPr>
              <a:t>The most important and crucial part of any democratic country are elections. </a:t>
            </a:r>
          </a:p>
          <a:p>
            <a:r>
              <a:rPr lang="en-IN" sz="2200">
                <a:cs typeface="Calibri" panose="020F0502020204030204"/>
              </a:rPr>
              <a:t>Currently we all are living in different parts of India, away from our native place. </a:t>
            </a:r>
          </a:p>
          <a:p>
            <a:r>
              <a:rPr lang="en-IN" sz="2200">
                <a:cs typeface="Calibri" panose="020F0502020204030204"/>
              </a:rPr>
              <a:t>Whenever there's voting for any political authority etc. We can vote from our constituency only, and that's not possible for many of the people.</a:t>
            </a:r>
          </a:p>
          <a:p>
            <a:r>
              <a:rPr lang="en-IN" sz="2200">
                <a:cs typeface="Calibri" panose="020F0502020204030204"/>
              </a:rPr>
              <a:t>As per the survey report from Times of India, 37% of voters can't cast their Vote because of rule to cast vote from the constituency in which their voter id card is registered .</a:t>
            </a:r>
          </a:p>
          <a:p>
            <a:r>
              <a:rPr lang="en-IN" sz="2200">
                <a:cs typeface="Calibri" panose="020F0502020204030204"/>
              </a:rPr>
              <a:t>There are many cases of ballot tampering because of this gap between registered voters and total available voters at the time of elections.</a:t>
            </a:r>
          </a:p>
          <a:p>
            <a:r>
              <a:rPr lang="en-IN" sz="2200">
                <a:cs typeface="Calibri" panose="020F0502020204030204"/>
              </a:rPr>
              <a:t>There's lot of money is required to conduct the voting and even after that many of the registered voters can't cast their vote.</a:t>
            </a:r>
          </a:p>
          <a:p>
            <a:endParaRPr lang="en-IN" sz="2200">
              <a:cs typeface="Calibri" panose="020F0502020204030204"/>
            </a:endParaRPr>
          </a:p>
          <a:p>
            <a:endParaRPr lang="en-IN" sz="2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3430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A607-DFE1-4C89-862E-4068DD37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79" y="229371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>
                <a:latin typeface="+mj-lt"/>
                <a:ea typeface="+mj-ea"/>
                <a:cs typeface="+mj-cs"/>
              </a:rPr>
              <a:t>Proposed Solution</a:t>
            </a:r>
          </a:p>
        </p:txBody>
      </p:sp>
      <p:graphicFrame>
        <p:nvGraphicFramePr>
          <p:cNvPr id="9" name="Text Placeholder 4">
            <a:extLst>
              <a:ext uri="{FF2B5EF4-FFF2-40B4-BE49-F238E27FC236}">
                <a16:creationId xmlns:a16="http://schemas.microsoft.com/office/drawing/2014/main" id="{375A66AA-DFA6-4F84-A07F-CF67F8C7DB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0120037"/>
              </p:ext>
            </p:extLst>
          </p:nvPr>
        </p:nvGraphicFramePr>
        <p:xfrm>
          <a:off x="655154" y="1762333"/>
          <a:ext cx="10515600" cy="4515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409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E1C88-08ED-419D-A51F-6530EF10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  <a:cs typeface="Calibri Light"/>
              </a:rPr>
              <a:t>Benefits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1312-BEE1-410C-A6A9-65CCFBAB8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IN" sz="2400">
                <a:ea typeface="+mn-lt"/>
                <a:cs typeface="+mn-lt"/>
              </a:rPr>
              <a:t>Saving the resource required to count votes manually.</a:t>
            </a:r>
          </a:p>
          <a:p>
            <a:r>
              <a:rPr lang="en-IN" sz="2400">
                <a:cs typeface="Calibri" panose="020F0502020204030204"/>
              </a:rPr>
              <a:t>Voters will be able to vote even if they are not present physically at the place where their voter id is registered.</a:t>
            </a:r>
            <a:endParaRPr lang="en-IN" sz="2400">
              <a:ea typeface="+mn-lt"/>
              <a:cs typeface="+mn-lt"/>
            </a:endParaRPr>
          </a:p>
          <a:p>
            <a:r>
              <a:rPr lang="en-IN" sz="2400">
                <a:cs typeface="Calibri" panose="020F0502020204030204"/>
              </a:rPr>
              <a:t>Disabled voters would be able to cast votes without bothering to go out physically.</a:t>
            </a:r>
          </a:p>
          <a:p>
            <a:r>
              <a:rPr lang="en-IN" sz="2400">
                <a:cs typeface="Calibri" panose="020F0502020204030204"/>
              </a:rPr>
              <a:t>Vote tempering can be saved up to an extent.</a:t>
            </a:r>
          </a:p>
          <a:p>
            <a:r>
              <a:rPr lang="en-IN" sz="2400">
                <a:ea typeface="+mn-lt"/>
                <a:cs typeface="+mn-lt"/>
              </a:rPr>
              <a:t>Real-time results, no waiting for ballots in the mail.</a:t>
            </a:r>
          </a:p>
          <a:p>
            <a:r>
              <a:rPr lang="en-IN" sz="2400">
                <a:ea typeface="+mn-lt"/>
                <a:cs typeface="+mn-lt"/>
              </a:rPr>
              <a:t>Each vote will be captured with a date and timestamp along with the voter's internet address that'll improve the transparency.</a:t>
            </a:r>
            <a:endParaRPr lang="en-IN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0936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58EE8-702E-470C-BA16-D4376D680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324C53-94DA-485E-BE55-67724AAC37C8}"/>
              </a:ext>
            </a:extLst>
          </p:cNvPr>
          <p:cNvSpPr/>
          <p:nvPr/>
        </p:nvSpPr>
        <p:spPr>
          <a:xfrm>
            <a:off x="4154115" y="2628027"/>
            <a:ext cx="1779104" cy="294198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>
                <a:solidFill>
                  <a:schemeClr val="tx1"/>
                </a:solidFill>
              </a:rPr>
              <a:t>Flutter Application</a:t>
            </a:r>
          </a:p>
          <a:p>
            <a:pPr algn="ctr"/>
            <a:r>
              <a:rPr lang="en-IN" sz="1600">
                <a:solidFill>
                  <a:schemeClr val="tx1"/>
                </a:solidFill>
              </a:rPr>
              <a:t>Android, IOS and Web (UI)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3D27A7-4E65-4BF7-8EFF-B56D8BBAA04D}"/>
              </a:ext>
            </a:extLst>
          </p:cNvPr>
          <p:cNvSpPr/>
          <p:nvPr/>
        </p:nvSpPr>
        <p:spPr>
          <a:xfrm>
            <a:off x="6956861" y="2628026"/>
            <a:ext cx="1779104" cy="294198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Firebase Backend as a Service and Authentication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2E39033-8FE0-4F1D-922E-2EBC11379C1C}"/>
              </a:ext>
            </a:extLst>
          </p:cNvPr>
          <p:cNvSpPr/>
          <p:nvPr/>
        </p:nvSpPr>
        <p:spPr>
          <a:xfrm>
            <a:off x="9441378" y="4680829"/>
            <a:ext cx="680720" cy="87866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21997B-47B7-4803-833C-53892DE6169F}"/>
              </a:ext>
            </a:extLst>
          </p:cNvPr>
          <p:cNvCxnSpPr>
            <a:cxnSpLocks/>
          </p:cNvCxnSpPr>
          <p:nvPr/>
        </p:nvCxnSpPr>
        <p:spPr>
          <a:xfrm flipV="1">
            <a:off x="8735965" y="5191760"/>
            <a:ext cx="70541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69ED06-5178-4902-945E-FAA97EF32397}"/>
              </a:ext>
            </a:extLst>
          </p:cNvPr>
          <p:cNvCxnSpPr/>
          <p:nvPr/>
        </p:nvCxnSpPr>
        <p:spPr>
          <a:xfrm>
            <a:off x="5933219" y="3241040"/>
            <a:ext cx="1023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152991-F7EA-4B03-ABA6-8D37480D5A2C}"/>
              </a:ext>
            </a:extLst>
          </p:cNvPr>
          <p:cNvCxnSpPr/>
          <p:nvPr/>
        </p:nvCxnSpPr>
        <p:spPr>
          <a:xfrm flipH="1">
            <a:off x="5933219" y="4318000"/>
            <a:ext cx="1023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423487-0E10-45EB-AF07-DE61347F4D67}"/>
              </a:ext>
            </a:extLst>
          </p:cNvPr>
          <p:cNvSpPr txBox="1"/>
          <p:nvPr/>
        </p:nvSpPr>
        <p:spPr>
          <a:xfrm>
            <a:off x="6090854" y="3005494"/>
            <a:ext cx="68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Request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1FFF79-9A78-4CE3-B5F2-A521EC88BACC}"/>
              </a:ext>
            </a:extLst>
          </p:cNvPr>
          <p:cNvSpPr txBox="1"/>
          <p:nvPr/>
        </p:nvSpPr>
        <p:spPr>
          <a:xfrm>
            <a:off x="6085757" y="4069362"/>
            <a:ext cx="783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Response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82E5304-B565-478D-85A8-21004512E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980" y="3865880"/>
            <a:ext cx="850828" cy="90424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B50D9C-0766-44F2-B9B2-C6BABC032143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287808" y="4312920"/>
            <a:ext cx="866307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AE0D16-8A8D-4350-A5CF-1118320DE5F0}"/>
              </a:ext>
            </a:extLst>
          </p:cNvPr>
          <p:cNvSpPr txBox="1"/>
          <p:nvPr/>
        </p:nvSpPr>
        <p:spPr>
          <a:xfrm>
            <a:off x="2540655" y="468082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7621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8F119-7AE3-4EF6-82E9-1A875B7C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7" y="800392"/>
            <a:ext cx="9855268" cy="137678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ER diagram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1012235-69AD-46D0-ADDD-35E9E28F3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815" y="2177173"/>
            <a:ext cx="7720117" cy="4342566"/>
          </a:xfrm>
        </p:spPr>
      </p:pic>
    </p:spTree>
    <p:extLst>
      <p:ext uri="{BB962C8B-B14F-4D97-AF65-F5344CB8AC3E}">
        <p14:creationId xmlns:p14="http://schemas.microsoft.com/office/powerpoint/2010/main" val="308870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CB210-CB35-4244-8485-74D00194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46B4-597F-4675-9168-46296CE8F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IN" sz="2400">
                <a:ea typeface="+mn-lt"/>
                <a:cs typeface="+mn-lt"/>
              </a:rPr>
              <a:t>Flutter :</a:t>
            </a:r>
            <a:endParaRPr lang="en-IN">
              <a:ea typeface="+mn-lt"/>
              <a:cs typeface="+mn-lt"/>
            </a:endParaRPr>
          </a:p>
          <a:p>
            <a:pPr lvl="1"/>
            <a:r>
              <a:rPr lang="en-IN" sz="2000">
                <a:ea typeface="+mn-lt"/>
                <a:cs typeface="+mn-lt"/>
              </a:rPr>
              <a:t>Language Used – Dart</a:t>
            </a:r>
            <a:endParaRPr lang="en-IN">
              <a:ea typeface="+mn-lt"/>
              <a:cs typeface="+mn-lt"/>
            </a:endParaRPr>
          </a:p>
          <a:p>
            <a:pPr lvl="1"/>
            <a:r>
              <a:rPr lang="en-IN" sz="2000">
                <a:ea typeface="+mn-lt"/>
                <a:cs typeface="+mn-lt"/>
              </a:rPr>
              <a:t>Supported Platforms – IOS, Android</a:t>
            </a:r>
          </a:p>
          <a:p>
            <a:r>
              <a:rPr lang="en-IN" sz="2400">
                <a:ea typeface="+mn-lt"/>
                <a:cs typeface="+mn-lt"/>
              </a:rPr>
              <a:t>Firebase :</a:t>
            </a:r>
            <a:endParaRPr lang="en-IN">
              <a:ea typeface="+mn-lt"/>
              <a:cs typeface="+mn-lt"/>
            </a:endParaRPr>
          </a:p>
          <a:p>
            <a:pPr lvl="1"/>
            <a:r>
              <a:rPr lang="en-IN" sz="2000">
                <a:ea typeface="+mn-lt"/>
                <a:cs typeface="+mn-lt"/>
              </a:rPr>
              <a:t>Backend as a Service </a:t>
            </a:r>
          </a:p>
          <a:p>
            <a:pPr lvl="1"/>
            <a:r>
              <a:rPr lang="en-IN" sz="2000">
                <a:ea typeface="+mn-lt"/>
                <a:cs typeface="+mn-lt"/>
              </a:rPr>
              <a:t>For authentication, backend service and database</a:t>
            </a:r>
          </a:p>
          <a:p>
            <a:endParaRPr lang="en-IN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307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76C41-DC32-4AED-B1F4-FA6BCFB6B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7690104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C5D69D02-CE07-42E0-AF16-D28CB4C01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3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92</TotalTime>
  <Words>419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E-Voting</vt:lpstr>
      <vt:lpstr>Situation</vt:lpstr>
      <vt:lpstr>Proposed Solution</vt:lpstr>
      <vt:lpstr>Benefits</vt:lpstr>
      <vt:lpstr>Architecture</vt:lpstr>
      <vt:lpstr>ER diagram</vt:lpstr>
      <vt:lpstr>Tech stack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slide</dc:title>
  <dc:creator>Singh, Harpreet</dc:creator>
  <cp:lastModifiedBy>Singh, Varjeet</cp:lastModifiedBy>
  <cp:revision>7</cp:revision>
  <dcterms:created xsi:type="dcterms:W3CDTF">2021-10-19T12:17:25Z</dcterms:created>
  <dcterms:modified xsi:type="dcterms:W3CDTF">2021-10-21T11:54:33Z</dcterms:modified>
</cp:coreProperties>
</file>