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sldIdLst>
    <p:sldId id="257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86BDC-3E4F-4670-9A24-43C2621A012B}" v="2" dt="2021-10-25T14:55:37.939"/>
    <p1510:client id="{18CBBC04-296C-4767-909E-C23F2E1391DA}" v="3" dt="2021-10-25T14:53:56.666"/>
    <p1510:client id="{986C3F4C-743B-493A-9E4F-73AFE5580681}" v="173" dt="2021-10-25T15:00:21.037"/>
    <p1510:client id="{9E8537F5-FEAD-CCCA-3C3F-824B9565A891}" v="1" dt="2021-10-25T15:08:27.489"/>
    <p1510:client id="{C8468C2E-48E4-4275-8794-C041A01C7674}" v="383" dt="2021-10-25T15:05:00.602"/>
    <p1510:client id="{F79B8B5F-4D22-40BD-8130-94242B0505F7}" v="350" dt="2021-10-25T15:35:19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49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69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7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d3zero.net/201605/google-io-2016-firebase-parse/" TargetMode="External"/><Relationship Id="rId3" Type="http://schemas.openxmlformats.org/officeDocument/2006/relationships/hyperlink" Target="https://pxhere.com/en/photo/109100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ducafecat.gitee.io/2019/06/17/flutter/flutter-01-introduce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1704513"/>
            <a:ext cx="4775075" cy="15956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Cross Platform Application Development Assignment-1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(Simple Chat App)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Group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64C20-003D-48F5-A605-8F6D7B5AA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/>
              <a:t>Benny Thomas: 2020sp93040</a:t>
            </a:r>
          </a:p>
          <a:p>
            <a:r>
              <a:rPr lang="en-IN"/>
              <a:t>Lovish Mehta: 2020sp93008</a:t>
            </a:r>
          </a:p>
          <a:p>
            <a:r>
              <a:rPr lang="en-IN"/>
              <a:t>Siddhant Tripathi: 2020sp93081</a:t>
            </a:r>
          </a:p>
          <a:p>
            <a:r>
              <a:rPr lang="en-IN"/>
              <a:t>Indrajeet Mahanta: 2020sp93014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0BA22-41F0-4E48-AFD4-5E9A5199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595" y="2177142"/>
            <a:ext cx="10018713" cy="3124201"/>
          </a:xfrm>
        </p:spPr>
        <p:txBody>
          <a:bodyPr/>
          <a:lstStyle/>
          <a:p>
            <a:r>
              <a:rPr lang="en-IN" dirty="0"/>
              <a:t>Chat application using Flutter.</a:t>
            </a:r>
          </a:p>
          <a:p>
            <a:pPr>
              <a:buClr>
                <a:srgbClr val="1287C3"/>
              </a:buClr>
            </a:pPr>
            <a:r>
              <a:rPr lang="en-IN" dirty="0"/>
              <a:t>Users can login using google sign in.</a:t>
            </a:r>
          </a:p>
          <a:p>
            <a:r>
              <a:rPr lang="en-IN" dirty="0"/>
              <a:t>Anyone who joins the application can see everyone who has joined and can initiate chat(</a:t>
            </a:r>
            <a:r>
              <a:rPr lang="en-US" i="1" dirty="0"/>
              <a:t>Any of the above functionality can be changed if deemed unfeasible to implement</a:t>
            </a:r>
            <a:r>
              <a:rPr lang="en-IN" dirty="0"/>
              <a:t>).</a:t>
            </a:r>
          </a:p>
          <a:p>
            <a:r>
              <a:rPr lang="en-IN" dirty="0"/>
              <a:t>Users can upload images if required.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9F8-718A-4CA5-AAFA-FB9E5710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428F-678B-44B3-9425-56EEEFF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Front End:</a:t>
            </a:r>
          </a:p>
          <a:p>
            <a:pPr lvl="1">
              <a:lnSpc>
                <a:spcPct val="150000"/>
              </a:lnSpc>
            </a:pPr>
            <a:r>
              <a:rPr lang="en-IN" sz="1800" u="sng" dirty="0"/>
              <a:t>Flutter</a:t>
            </a:r>
            <a:r>
              <a:rPr lang="en-IN" sz="1800" dirty="0"/>
              <a:t> - </a:t>
            </a:r>
            <a:r>
              <a:rPr lang="en-US" sz="1800" dirty="0"/>
              <a:t>an open-source UI software development kit created by Google which is used to develop cross platform applications for Android, iOS, Linux, Mac, Windows and the web from a single codebase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Backend:</a:t>
            </a:r>
          </a:p>
          <a:p>
            <a:pPr lvl="1">
              <a:lnSpc>
                <a:spcPct val="150000"/>
              </a:lnSpc>
            </a:pPr>
            <a:r>
              <a:rPr lang="en-IN" sz="1800" u="sng" dirty="0"/>
              <a:t>Firebase</a:t>
            </a:r>
            <a:r>
              <a:rPr lang="en-IN" sz="1800" dirty="0"/>
              <a:t> - </a:t>
            </a:r>
            <a:r>
              <a:rPr lang="en-US" sz="1800" dirty="0"/>
              <a:t>Google Firebase is a Google-backed application development software that enables developers to develop iOS, Android and Web apps. Firebase provides tools for tracking analytics, reporting and fixing app crashes, creating marketing and product experiment.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Deployment: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Currently we plan to deploy our application on Android and localhost/iOS (will take decision later).</a:t>
            </a:r>
          </a:p>
        </p:txBody>
      </p:sp>
    </p:spTree>
    <p:extLst>
      <p:ext uri="{BB962C8B-B14F-4D97-AF65-F5344CB8AC3E}">
        <p14:creationId xmlns:p14="http://schemas.microsoft.com/office/powerpoint/2010/main" val="8298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9F8-718A-4CA5-AAFA-FB9E5710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428F-678B-44B3-9425-56EEEFF6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6337"/>
            <a:ext cx="11125200" cy="45777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EB0AB-0AEF-4311-8842-A5C544C5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6506" y="2440114"/>
            <a:ext cx="1651103" cy="229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70289-5A3E-4A6B-B15E-D8385340D8E1}"/>
              </a:ext>
            </a:extLst>
          </p:cNvPr>
          <p:cNvSpPr txBox="1"/>
          <p:nvPr/>
        </p:nvSpPr>
        <p:spPr>
          <a:xfrm>
            <a:off x="1484311" y="5003515"/>
            <a:ext cx="224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Android/Web/iOS</a:t>
            </a:r>
          </a:p>
          <a:p>
            <a:r>
              <a:rPr lang="en-IN" dirty="0"/>
              <a:t>(</a:t>
            </a:r>
            <a:r>
              <a:rPr lang="en-IN" i="1" dirty="0"/>
              <a:t>Will decide later</a:t>
            </a:r>
            <a:r>
              <a:rPr lang="en-IN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28B33-F02F-43A5-B78E-C07CF468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03678" y="2703934"/>
            <a:ext cx="3332173" cy="18269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B9FEED-AAEB-4DA3-BCA6-12029DFC7F47}"/>
              </a:ext>
            </a:extLst>
          </p:cNvPr>
          <p:cNvSpPr txBox="1"/>
          <p:nvPr/>
        </p:nvSpPr>
        <p:spPr>
          <a:xfrm>
            <a:off x="4657791" y="9995402"/>
            <a:ext cx="578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ducafecat.gitee.io/2019/06/17/flutter/flutter-01-introduc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D26B1-E162-4FBF-89AD-F7F8155B0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08599" y="2762286"/>
            <a:ext cx="2949783" cy="1511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DF4B99-345C-4B44-ACAC-29F426FCAB69}"/>
              </a:ext>
            </a:extLst>
          </p:cNvPr>
          <p:cNvSpPr txBox="1"/>
          <p:nvPr/>
        </p:nvSpPr>
        <p:spPr>
          <a:xfrm>
            <a:off x="8832353" y="9233887"/>
            <a:ext cx="27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8" tooltip="https://www.dad3zero.net/201605/google-io-2016-firebase-pars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-nc-nd/3.0/"/>
              </a:rPr>
              <a:t>CC BY-NC-ND</a:t>
            </a:r>
            <a:endParaRPr lang="en-IN" sz="9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DE5392-B45A-4FE1-95D6-ABD06B6C79C0}"/>
              </a:ext>
            </a:extLst>
          </p:cNvPr>
          <p:cNvCxnSpPr>
            <a:cxnSpLocks/>
          </p:cNvCxnSpPr>
          <p:nvPr/>
        </p:nvCxnSpPr>
        <p:spPr>
          <a:xfrm>
            <a:off x="3359649" y="3557427"/>
            <a:ext cx="1037690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9847FC-DE36-4B00-AA43-D3189EB6617C}"/>
              </a:ext>
            </a:extLst>
          </p:cNvPr>
          <p:cNvCxnSpPr>
            <a:cxnSpLocks/>
          </p:cNvCxnSpPr>
          <p:nvPr/>
        </p:nvCxnSpPr>
        <p:spPr>
          <a:xfrm>
            <a:off x="7835851" y="3617418"/>
            <a:ext cx="1037690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3FA449-6C45-4418-A153-DCE3A482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30" y="1472121"/>
            <a:ext cx="1002169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0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4D2-A989-4093-A016-37B4098E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7581"/>
            <a:ext cx="10058400" cy="1822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2962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Cross Platform Application Development Assignment-1 (Simple Chat App) Group 10</vt:lpstr>
      <vt:lpstr>INTRODUCTION</vt:lpstr>
      <vt:lpstr>TECH STACK</vt:lpstr>
      <vt:lpstr>FLOW OF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Assignment-1 (quiz APP)</dc:title>
  <dc:creator>Sharma S, Ajit</dc:creator>
  <cp:lastModifiedBy>Mahanta, Indrajeet</cp:lastModifiedBy>
  <cp:revision>2</cp:revision>
  <dcterms:created xsi:type="dcterms:W3CDTF">2021-10-18T13:12:58Z</dcterms:created>
  <dcterms:modified xsi:type="dcterms:W3CDTF">2021-10-25T15:36:49Z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