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2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47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5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1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1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3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02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6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5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6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1220A3-BC4A-434F-8022-8BF51B841F3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5C2D6-65C0-47D5-B0B8-643EE22D4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6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8E9D-FEBC-486A-B2BE-46C9FC6F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08046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dhabi" panose="020B0604020202020204" pitchFamily="2" charset="-78"/>
                <a:cs typeface="Aldhabi" panose="020B0604020202020204" pitchFamily="2" charset="-78"/>
              </a:rPr>
              <a:t>Locate Me!</a:t>
            </a:r>
            <a:br>
              <a:rPr lang="en-IN" dirty="0"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IN" sz="3600" dirty="0">
                <a:latin typeface="Aldhabi" panose="020B0604020202020204" pitchFamily="2" charset="-78"/>
                <a:cs typeface="Aldhabi" panose="020B0604020202020204" pitchFamily="2" charset="-78"/>
              </a:rPr>
              <a:t>(A location sharing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F767-C32A-4A8E-B9A6-B4BEC320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24150"/>
            <a:ext cx="8689976" cy="2657475"/>
          </a:xfrm>
        </p:spPr>
        <p:txBody>
          <a:bodyPr>
            <a:normAutofit fontScale="25000" lnSpcReduction="20000"/>
          </a:bodyPr>
          <a:lstStyle/>
          <a:p>
            <a:r>
              <a:rPr lang="en-IN" sz="8000" b="0" i="0" u="none" strike="noStrike" cap="all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by </a:t>
            </a:r>
            <a:endParaRPr lang="en-IN" sz="8000" cap="all" dirty="0">
              <a:solidFill>
                <a:srgbClr val="050707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IN" sz="12800" b="0" i="0" u="none" strike="noStrike" cap="all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Chandrika V Kerur(2020sp93056)</a:t>
            </a:r>
            <a:endParaRPr lang="en-IN" sz="12800" cap="all" dirty="0">
              <a:solidFill>
                <a:srgbClr val="050707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IN" sz="12800" b="0" i="0" u="none" strike="noStrike" cap="all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Amna Nizar(2020SP93037)</a:t>
            </a:r>
            <a:endParaRPr lang="en-IN" sz="12800" cap="all" dirty="0">
              <a:solidFill>
                <a:srgbClr val="050707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IN" sz="12800" b="0" i="0" u="none" strike="noStrike" cap="all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Sambhrama B R (2020SP93089)</a:t>
            </a:r>
            <a:endParaRPr lang="en-IN" sz="12800" cap="all" dirty="0">
              <a:solidFill>
                <a:srgbClr val="050707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IN" sz="12800" b="0" i="0" u="none" strike="noStrike" cap="all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Tahniyat FATIMA(2020SP93061)</a:t>
            </a:r>
            <a:endParaRPr lang="en-IN" sz="12800" cap="all" dirty="0">
              <a:solidFill>
                <a:srgbClr val="050707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37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B17-7993-4115-A04E-60EAC52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>
                <a:latin typeface="Aldhabi" panose="01000000000000000000" pitchFamily="2" charset="-78"/>
                <a:cs typeface="Aldhabi" panose="01000000000000000000" pitchFamily="2" charset="-78"/>
              </a:rPr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09B0-3A1D-4035-A206-5A56D7E1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390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Flutter is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Google's portable UI toolkit </a:t>
            </a:r>
            <a:r>
              <a:rPr lang="en-US" sz="4000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for crafting beautiful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, natively compiled applications for mobile, web, and desktop from a single codebase. 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Flutter works with existing code, is used by developers and organizations around the world, and is free and open source.</a:t>
            </a:r>
            <a:endParaRPr lang="en-IN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03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B9D6-1F62-480E-90C3-980AE37A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dhabi" panose="01000000000000000000" pitchFamily="2" charset="-78"/>
                <a:cs typeface="Aldhabi" panose="01000000000000000000" pitchFamily="2" charset="-78"/>
              </a:rPr>
              <a:t>Locate Me!</a:t>
            </a:r>
            <a:br>
              <a:rPr lang="en-IN" dirty="0"/>
            </a:br>
            <a:r>
              <a:rPr lang="en-IN" sz="4400" dirty="0">
                <a:latin typeface="Aldhabi" panose="020B0604020202020204" pitchFamily="2" charset="-78"/>
                <a:cs typeface="Aldhabi" panose="020B0604020202020204" pitchFamily="2" charset="-78"/>
              </a:rPr>
              <a:t>(A location sharing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C25-BEC4-4256-9E1F-BB6D8DF1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592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The app lets you create a group and track the location of all the users in that group who have chosen to share their location. </a:t>
            </a:r>
          </a:p>
          <a:p>
            <a:r>
              <a:rPr lang="en-IN" sz="20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sz="44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Flutter’s 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in-house widgets and Firebase’s real-time database to store and retrieve information.</a:t>
            </a:r>
            <a:endParaRPr lang="en-IN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009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FF09-7527-4E4F-87F7-3A9FAEA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>
            <a:noAutofit/>
          </a:bodyPr>
          <a:lstStyle/>
          <a:p>
            <a:r>
              <a:rPr lang="en-IN" sz="6600" b="1" dirty="0">
                <a:latin typeface="Aldhabi" panose="01000000000000000000" pitchFamily="2" charset="-78"/>
                <a:cs typeface="Aldhabi" panose="01000000000000000000" pitchFamily="2" charset="-78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7D3C-4746-4FB9-9AEC-DA6811A1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8250"/>
            <a:ext cx="11191875" cy="4938713"/>
          </a:xfrm>
        </p:spPr>
        <p:txBody>
          <a:bodyPr>
            <a:noAutofit/>
          </a:bodyPr>
          <a:lstStyle/>
          <a:p>
            <a:r>
              <a:rPr lang="en-IN" sz="3200" b="1" i="0" u="sng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Real time location Tracking</a:t>
            </a:r>
            <a:r>
              <a:rPr lang="en-IN" sz="3200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r>
              <a:rPr lang="en-US" sz="3200" b="0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Lets one to track the live location of their family or friends who are added in the app.</a:t>
            </a:r>
          </a:p>
          <a:p>
            <a:r>
              <a:rPr lang="en-IN" sz="32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P</a:t>
            </a:r>
            <a:r>
              <a:rPr lang="en-IN" sz="3200" b="1" i="0" u="sng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rovision for chatting</a:t>
            </a:r>
            <a:r>
              <a:rPr lang="en-IN" sz="3200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r>
              <a:rPr lang="en-US" sz="3200" b="0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One can send/receive messages via an individual chat or a group chat</a:t>
            </a:r>
          </a:p>
          <a:p>
            <a:r>
              <a:rPr lang="en-IN" sz="3200" b="1" i="0" u="sng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Send/Receive Locations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r>
              <a:rPr lang="en-US" sz="3200" b="0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Helps one find/send locations of them/their friends or any other place like a coffee shop or a book store</a:t>
            </a:r>
          </a:p>
          <a:p>
            <a:r>
              <a:rPr lang="en-IN" sz="3200" b="1" u="sng" dirty="0">
                <a:latin typeface="Aldhabi" panose="01000000000000000000" pitchFamily="2" charset="-78"/>
                <a:cs typeface="Aldhabi" panose="01000000000000000000" pitchFamily="2" charset="-78"/>
              </a:rPr>
              <a:t>D</a:t>
            </a:r>
            <a:r>
              <a:rPr lang="en-IN" sz="3200" b="1" i="0" u="sng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istance &amp; route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r>
              <a:rPr lang="en-US" sz="2000" b="0" i="0" u="none" strike="noStrike" dirty="0">
                <a:effectLst/>
              </a:rPr>
              <a:t> Shows the total distance between two places and time taken depending on the mode of commute. And also shows the quickest route</a:t>
            </a: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204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DC3E-02D0-4CAD-83A8-6AEA15CC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Dependencies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59E9-A861-4A62-A4FD-E734859E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4000" b="1" i="0" u="sng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Google sign-in plugin</a:t>
            </a:r>
            <a:r>
              <a:rPr lang="en-US" sz="4000" b="1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— A plugin that makes the authentication and sign-in process easier.</a:t>
            </a:r>
          </a:p>
          <a:p>
            <a:pPr algn="l">
              <a:buFont typeface="+mj-lt"/>
              <a:buAutoNum type="arabicPeriod"/>
            </a:pPr>
            <a:r>
              <a:rPr lang="en-US" sz="4000" b="1" i="0" u="sng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Firebase plugin</a:t>
            </a:r>
            <a:r>
              <a:rPr lang="en-US" sz="4000" b="1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— Provides easier access to the database and negates the need to use servers in the middle to handle requests.</a:t>
            </a:r>
          </a:p>
          <a:p>
            <a:pPr algn="l">
              <a:buFont typeface="+mj-lt"/>
              <a:buAutoNum type="arabicPeriod"/>
            </a:pPr>
            <a:r>
              <a:rPr lang="en-US" sz="4000" b="1" i="0" u="sng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Google map view plugin</a:t>
            </a:r>
            <a:r>
              <a:rPr lang="en-US" sz="4000" b="1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— Provides a way to display map with markers.</a:t>
            </a:r>
          </a:p>
          <a:p>
            <a:pPr algn="l">
              <a:buFont typeface="+mj-lt"/>
              <a:buAutoNum type="arabicPeriod"/>
            </a:pPr>
            <a:r>
              <a:rPr lang="en-IN" sz="4000" b="1" i="0" u="sng" strike="noStrike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Firebase Database </a:t>
            </a:r>
            <a:r>
              <a:rPr lang="en-US" sz="4000" i="0" dirty="0">
                <a:solidFill>
                  <a:srgbClr val="292929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—</a:t>
            </a:r>
            <a:r>
              <a:rPr lang="en-US" sz="4000" i="0" u="none" strike="noStrike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The Firebase Realtime </a:t>
            </a:r>
            <a:r>
              <a:rPr lang="en-US" sz="4000" i="0" u="none" strike="noStrike" dirty="0" err="1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Databse</a:t>
            </a:r>
            <a:r>
              <a:rPr lang="en-US" sz="4000" i="0" u="none" strike="noStrike" dirty="0">
                <a:solidFill>
                  <a:srgbClr val="050707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is the cloud-hosted NoSQL Database.</a:t>
            </a:r>
            <a:endParaRPr lang="en-US" sz="4000" i="0" u="sng" dirty="0">
              <a:solidFill>
                <a:srgbClr val="292929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0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36F6-4408-4A02-8371-1D0FD1C0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>
                <a:latin typeface="Aldhabi" panose="01000000000000000000" pitchFamily="2" charset="-78"/>
                <a:cs typeface="Aldhabi" panose="01000000000000000000" pitchFamily="2" charset="-78"/>
              </a:rPr>
              <a:t>                       Thank You</a:t>
            </a:r>
            <a:r>
              <a:rPr lang="en-IN" sz="8000" dirty="0">
                <a:latin typeface="Aldhabi" panose="01000000000000000000" pitchFamily="2" charset="-78"/>
                <a:cs typeface="Aldhabi" panose="01000000000000000000" pitchFamily="2" charset="-78"/>
                <a:sym typeface="Wingdings" panose="05000000000000000000" pitchFamily="2" charset="2"/>
              </a:rPr>
              <a:t></a:t>
            </a:r>
            <a:endParaRPr lang="en-IN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33842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650</TotalTime>
  <Words>306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Aldhabi</vt:lpstr>
      <vt:lpstr>Arial</vt:lpstr>
      <vt:lpstr>charter</vt:lpstr>
      <vt:lpstr>sohne</vt:lpstr>
      <vt:lpstr>Tw Cen MT</vt:lpstr>
      <vt:lpstr>Droplet</vt:lpstr>
      <vt:lpstr>Locate Me! (A location sharing app)</vt:lpstr>
      <vt:lpstr>What is Flutter?</vt:lpstr>
      <vt:lpstr>Locate Me! (A location sharing app)</vt:lpstr>
      <vt:lpstr>Features:</vt:lpstr>
      <vt:lpstr>Dependencies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Locate Me! (A location sharing app)</dc:title>
  <dc:creator>B R, Sambhrama</dc:creator>
  <cp:lastModifiedBy>B R, Sambhrama</cp:lastModifiedBy>
  <cp:revision>8</cp:revision>
  <dcterms:created xsi:type="dcterms:W3CDTF">2021-10-22T02:02:10Z</dcterms:created>
  <dcterms:modified xsi:type="dcterms:W3CDTF">2021-10-22T12:52:10Z</dcterms:modified>
</cp:coreProperties>
</file>