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E55F7D-6A88-5C5A-1391-F9C4DF515327}" v="57" dt="2022-11-07T12:38:31.832"/>
    <p1510:client id="{F10E1C4F-270C-F446-8BDE-AF58BD8DA474}" v="382" dt="2022-11-07T11:38:34.1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E0AE2E-23EB-41D3-8F67-1CA0829F3B6A}" type="doc">
      <dgm:prSet loTypeId="urn:microsoft.com/office/officeart/2005/8/layout/list1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A675E67D-E79E-40EA-A616-0982E012A802}">
      <dgm:prSet/>
      <dgm:spPr/>
      <dgm:t>
        <a:bodyPr/>
        <a:lstStyle/>
        <a:p>
          <a:r>
            <a:rPr lang="en-IN" b="0" i="0"/>
            <a:t>Tripti Barsaiyan      2021SP93063</a:t>
          </a:r>
          <a:endParaRPr lang="en-US"/>
        </a:p>
      </dgm:t>
    </dgm:pt>
    <dgm:pt modelId="{CC3274CA-19DB-4603-AE84-22104CA20FD5}" type="parTrans" cxnId="{EF495025-0E68-4B54-9FDB-88B0FA0D6CD6}">
      <dgm:prSet/>
      <dgm:spPr/>
      <dgm:t>
        <a:bodyPr/>
        <a:lstStyle/>
        <a:p>
          <a:endParaRPr lang="en-US"/>
        </a:p>
      </dgm:t>
    </dgm:pt>
    <dgm:pt modelId="{5524F095-5A53-4EE4-A7F9-1876A01A6B2A}" type="sibTrans" cxnId="{EF495025-0E68-4B54-9FDB-88B0FA0D6CD6}">
      <dgm:prSet/>
      <dgm:spPr/>
      <dgm:t>
        <a:bodyPr/>
        <a:lstStyle/>
        <a:p>
          <a:endParaRPr lang="en-US"/>
        </a:p>
      </dgm:t>
    </dgm:pt>
    <dgm:pt modelId="{502A3E7C-1655-41AD-A3B4-279430E653D6}">
      <dgm:prSet/>
      <dgm:spPr/>
      <dgm:t>
        <a:bodyPr/>
        <a:lstStyle/>
        <a:p>
          <a:r>
            <a:rPr lang="en-IN" b="0" i="0"/>
            <a:t>Maadhavi Suvarna  2021SP93031</a:t>
          </a:r>
          <a:endParaRPr lang="en-US"/>
        </a:p>
      </dgm:t>
    </dgm:pt>
    <dgm:pt modelId="{305BC3F4-2BEA-4214-BEF3-B8E7A49370D1}" type="parTrans" cxnId="{8AD5478A-0C3E-4FD3-9FB7-6173AFAE8D6D}">
      <dgm:prSet/>
      <dgm:spPr/>
      <dgm:t>
        <a:bodyPr/>
        <a:lstStyle/>
        <a:p>
          <a:endParaRPr lang="en-US"/>
        </a:p>
      </dgm:t>
    </dgm:pt>
    <dgm:pt modelId="{4FF5DE27-1274-4654-80A8-664B654E15BE}" type="sibTrans" cxnId="{8AD5478A-0C3E-4FD3-9FB7-6173AFAE8D6D}">
      <dgm:prSet/>
      <dgm:spPr/>
      <dgm:t>
        <a:bodyPr/>
        <a:lstStyle/>
        <a:p>
          <a:endParaRPr lang="en-US"/>
        </a:p>
      </dgm:t>
    </dgm:pt>
    <dgm:pt modelId="{E5C80DDB-AAE3-4F3D-8837-6220F3ED9E9D}">
      <dgm:prSet/>
      <dgm:spPr/>
      <dgm:t>
        <a:bodyPr/>
        <a:lstStyle/>
        <a:p>
          <a:r>
            <a:rPr lang="en-IN" b="0" i="0"/>
            <a:t>Prashant Mishra      2021SP93016</a:t>
          </a:r>
          <a:endParaRPr lang="en-US"/>
        </a:p>
      </dgm:t>
    </dgm:pt>
    <dgm:pt modelId="{1CAAB1E8-9CB2-4ADE-B155-A242D310286C}" type="parTrans" cxnId="{E980BA20-A06A-4B51-BC5A-A01DABD81D4E}">
      <dgm:prSet/>
      <dgm:spPr/>
      <dgm:t>
        <a:bodyPr/>
        <a:lstStyle/>
        <a:p>
          <a:endParaRPr lang="en-US"/>
        </a:p>
      </dgm:t>
    </dgm:pt>
    <dgm:pt modelId="{E56D1FA7-9570-4E4B-9838-241485D84DA0}" type="sibTrans" cxnId="{E980BA20-A06A-4B51-BC5A-A01DABD81D4E}">
      <dgm:prSet/>
      <dgm:spPr/>
      <dgm:t>
        <a:bodyPr/>
        <a:lstStyle/>
        <a:p>
          <a:endParaRPr lang="en-US"/>
        </a:p>
      </dgm:t>
    </dgm:pt>
    <dgm:pt modelId="{2CD46CE3-6FA4-4E1C-964F-2653B7CAE3D8}">
      <dgm:prSet/>
      <dgm:spPr/>
      <dgm:t>
        <a:bodyPr/>
        <a:lstStyle/>
        <a:p>
          <a:r>
            <a:rPr lang="en-IN" b="0" i="0"/>
            <a:t>Mohammad Zaid     2021SP93037</a:t>
          </a:r>
          <a:endParaRPr lang="en-US"/>
        </a:p>
      </dgm:t>
    </dgm:pt>
    <dgm:pt modelId="{28343E0C-C0E6-4974-8024-AB0DF2ED5743}" type="parTrans" cxnId="{F77E365D-30F3-4357-9DFC-9723F77A1349}">
      <dgm:prSet/>
      <dgm:spPr/>
      <dgm:t>
        <a:bodyPr/>
        <a:lstStyle/>
        <a:p>
          <a:endParaRPr lang="en-US"/>
        </a:p>
      </dgm:t>
    </dgm:pt>
    <dgm:pt modelId="{26820E5A-D28F-4198-B6B8-43E968735938}" type="sibTrans" cxnId="{F77E365D-30F3-4357-9DFC-9723F77A1349}">
      <dgm:prSet/>
      <dgm:spPr/>
      <dgm:t>
        <a:bodyPr/>
        <a:lstStyle/>
        <a:p>
          <a:endParaRPr lang="en-US"/>
        </a:p>
      </dgm:t>
    </dgm:pt>
    <dgm:pt modelId="{8D878570-E118-4532-B73E-C574C0CB1048}" type="pres">
      <dgm:prSet presAssocID="{10E0AE2E-23EB-41D3-8F67-1CA0829F3B6A}" presName="linear" presStyleCnt="0">
        <dgm:presLayoutVars>
          <dgm:dir/>
          <dgm:animLvl val="lvl"/>
          <dgm:resizeHandles val="exact"/>
        </dgm:presLayoutVars>
      </dgm:prSet>
      <dgm:spPr/>
    </dgm:pt>
    <dgm:pt modelId="{F190C95E-7854-4AC2-B487-A27058E78B47}" type="pres">
      <dgm:prSet presAssocID="{A675E67D-E79E-40EA-A616-0982E012A802}" presName="parentLin" presStyleCnt="0"/>
      <dgm:spPr/>
    </dgm:pt>
    <dgm:pt modelId="{ADA8A2DF-EDF0-4732-9D8E-3BC504BDDD21}" type="pres">
      <dgm:prSet presAssocID="{A675E67D-E79E-40EA-A616-0982E012A802}" presName="parentLeftMargin" presStyleLbl="node1" presStyleIdx="0" presStyleCnt="4"/>
      <dgm:spPr/>
    </dgm:pt>
    <dgm:pt modelId="{E1FFA148-268F-44D8-9345-415B473A7E8A}" type="pres">
      <dgm:prSet presAssocID="{A675E67D-E79E-40EA-A616-0982E012A802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6551491-BDCA-416D-A4EE-E989154AA8D2}" type="pres">
      <dgm:prSet presAssocID="{A675E67D-E79E-40EA-A616-0982E012A802}" presName="negativeSpace" presStyleCnt="0"/>
      <dgm:spPr/>
    </dgm:pt>
    <dgm:pt modelId="{B214CCF1-C156-4BED-A5AA-F86E480914A6}" type="pres">
      <dgm:prSet presAssocID="{A675E67D-E79E-40EA-A616-0982E012A802}" presName="childText" presStyleLbl="conFgAcc1" presStyleIdx="0" presStyleCnt="4">
        <dgm:presLayoutVars>
          <dgm:bulletEnabled val="1"/>
        </dgm:presLayoutVars>
      </dgm:prSet>
      <dgm:spPr/>
    </dgm:pt>
    <dgm:pt modelId="{460F1A3B-614B-4779-A8DD-7A142C7F8862}" type="pres">
      <dgm:prSet presAssocID="{5524F095-5A53-4EE4-A7F9-1876A01A6B2A}" presName="spaceBetweenRectangles" presStyleCnt="0"/>
      <dgm:spPr/>
    </dgm:pt>
    <dgm:pt modelId="{28C45428-D100-4BCD-B590-93740DF14BCF}" type="pres">
      <dgm:prSet presAssocID="{502A3E7C-1655-41AD-A3B4-279430E653D6}" presName="parentLin" presStyleCnt="0"/>
      <dgm:spPr/>
    </dgm:pt>
    <dgm:pt modelId="{2020B5A5-C8EE-410F-8AB3-24BD7B30286C}" type="pres">
      <dgm:prSet presAssocID="{502A3E7C-1655-41AD-A3B4-279430E653D6}" presName="parentLeftMargin" presStyleLbl="node1" presStyleIdx="0" presStyleCnt="4"/>
      <dgm:spPr/>
    </dgm:pt>
    <dgm:pt modelId="{410877C7-057A-455C-B683-97E583A41572}" type="pres">
      <dgm:prSet presAssocID="{502A3E7C-1655-41AD-A3B4-279430E653D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3918A7B-D72D-47C0-B88D-76704843BB74}" type="pres">
      <dgm:prSet presAssocID="{502A3E7C-1655-41AD-A3B4-279430E653D6}" presName="negativeSpace" presStyleCnt="0"/>
      <dgm:spPr/>
    </dgm:pt>
    <dgm:pt modelId="{510068D9-F612-4B6A-A810-31594E849699}" type="pres">
      <dgm:prSet presAssocID="{502A3E7C-1655-41AD-A3B4-279430E653D6}" presName="childText" presStyleLbl="conFgAcc1" presStyleIdx="1" presStyleCnt="4">
        <dgm:presLayoutVars>
          <dgm:bulletEnabled val="1"/>
        </dgm:presLayoutVars>
      </dgm:prSet>
      <dgm:spPr/>
    </dgm:pt>
    <dgm:pt modelId="{A5AA9DF3-B74E-4D5A-858B-E1C3F82EE07F}" type="pres">
      <dgm:prSet presAssocID="{4FF5DE27-1274-4654-80A8-664B654E15BE}" presName="spaceBetweenRectangles" presStyleCnt="0"/>
      <dgm:spPr/>
    </dgm:pt>
    <dgm:pt modelId="{00A5A89E-2A2E-4A40-B9E2-30EAD5593D76}" type="pres">
      <dgm:prSet presAssocID="{E5C80DDB-AAE3-4F3D-8837-6220F3ED9E9D}" presName="parentLin" presStyleCnt="0"/>
      <dgm:spPr/>
    </dgm:pt>
    <dgm:pt modelId="{4354E3AB-45C6-46B9-9038-2977FE997010}" type="pres">
      <dgm:prSet presAssocID="{E5C80DDB-AAE3-4F3D-8837-6220F3ED9E9D}" presName="parentLeftMargin" presStyleLbl="node1" presStyleIdx="1" presStyleCnt="4"/>
      <dgm:spPr/>
    </dgm:pt>
    <dgm:pt modelId="{677C9E3F-38B5-4393-B0BC-AACD2B56BAA2}" type="pres">
      <dgm:prSet presAssocID="{E5C80DDB-AAE3-4F3D-8837-6220F3ED9E9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3D81271-5FC3-4420-8F6D-9A06774E289D}" type="pres">
      <dgm:prSet presAssocID="{E5C80DDB-AAE3-4F3D-8837-6220F3ED9E9D}" presName="negativeSpace" presStyleCnt="0"/>
      <dgm:spPr/>
    </dgm:pt>
    <dgm:pt modelId="{6612747A-5305-47E6-9E03-397315D4AD20}" type="pres">
      <dgm:prSet presAssocID="{E5C80DDB-AAE3-4F3D-8837-6220F3ED9E9D}" presName="childText" presStyleLbl="conFgAcc1" presStyleIdx="2" presStyleCnt="4">
        <dgm:presLayoutVars>
          <dgm:bulletEnabled val="1"/>
        </dgm:presLayoutVars>
      </dgm:prSet>
      <dgm:spPr/>
    </dgm:pt>
    <dgm:pt modelId="{3D02311C-4CDC-47B3-9C14-D458348DB6E2}" type="pres">
      <dgm:prSet presAssocID="{E56D1FA7-9570-4E4B-9838-241485D84DA0}" presName="spaceBetweenRectangles" presStyleCnt="0"/>
      <dgm:spPr/>
    </dgm:pt>
    <dgm:pt modelId="{3019432A-35FB-4311-8BE1-DF13CE693652}" type="pres">
      <dgm:prSet presAssocID="{2CD46CE3-6FA4-4E1C-964F-2653B7CAE3D8}" presName="parentLin" presStyleCnt="0"/>
      <dgm:spPr/>
    </dgm:pt>
    <dgm:pt modelId="{29A32E8C-F649-4B69-8838-8175CE56074C}" type="pres">
      <dgm:prSet presAssocID="{2CD46CE3-6FA4-4E1C-964F-2653B7CAE3D8}" presName="parentLeftMargin" presStyleLbl="node1" presStyleIdx="2" presStyleCnt="4"/>
      <dgm:spPr/>
    </dgm:pt>
    <dgm:pt modelId="{540BAF79-0437-40CA-9EC1-A280E59A545F}" type="pres">
      <dgm:prSet presAssocID="{2CD46CE3-6FA4-4E1C-964F-2653B7CAE3D8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02282367-EB3C-4116-91E1-1C8ACB106897}" type="pres">
      <dgm:prSet presAssocID="{2CD46CE3-6FA4-4E1C-964F-2653B7CAE3D8}" presName="negativeSpace" presStyleCnt="0"/>
      <dgm:spPr/>
    </dgm:pt>
    <dgm:pt modelId="{824E61A1-3891-4EDB-8DF1-73DEBB0AC20D}" type="pres">
      <dgm:prSet presAssocID="{2CD46CE3-6FA4-4E1C-964F-2653B7CAE3D8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8BBF630B-C1DC-4507-99F3-1FF1334E1C37}" type="presOf" srcId="{A675E67D-E79E-40EA-A616-0982E012A802}" destId="{E1FFA148-268F-44D8-9345-415B473A7E8A}" srcOrd="1" destOrd="0" presId="urn:microsoft.com/office/officeart/2005/8/layout/list1"/>
    <dgm:cxn modelId="{79D32113-21FD-4174-9CD2-118EA7EDC16F}" type="presOf" srcId="{E5C80DDB-AAE3-4F3D-8837-6220F3ED9E9D}" destId="{677C9E3F-38B5-4393-B0BC-AACD2B56BAA2}" srcOrd="1" destOrd="0" presId="urn:microsoft.com/office/officeart/2005/8/layout/list1"/>
    <dgm:cxn modelId="{E980BA20-A06A-4B51-BC5A-A01DABD81D4E}" srcId="{10E0AE2E-23EB-41D3-8F67-1CA0829F3B6A}" destId="{E5C80DDB-AAE3-4F3D-8837-6220F3ED9E9D}" srcOrd="2" destOrd="0" parTransId="{1CAAB1E8-9CB2-4ADE-B155-A242D310286C}" sibTransId="{E56D1FA7-9570-4E4B-9838-241485D84DA0}"/>
    <dgm:cxn modelId="{EF495025-0E68-4B54-9FDB-88B0FA0D6CD6}" srcId="{10E0AE2E-23EB-41D3-8F67-1CA0829F3B6A}" destId="{A675E67D-E79E-40EA-A616-0982E012A802}" srcOrd="0" destOrd="0" parTransId="{CC3274CA-19DB-4603-AE84-22104CA20FD5}" sibTransId="{5524F095-5A53-4EE4-A7F9-1876A01A6B2A}"/>
    <dgm:cxn modelId="{AF94B92C-B6D3-46CF-8B91-1148CFAAB3F1}" type="presOf" srcId="{2CD46CE3-6FA4-4E1C-964F-2653B7CAE3D8}" destId="{29A32E8C-F649-4B69-8838-8175CE56074C}" srcOrd="0" destOrd="0" presId="urn:microsoft.com/office/officeart/2005/8/layout/list1"/>
    <dgm:cxn modelId="{F77E365D-30F3-4357-9DFC-9723F77A1349}" srcId="{10E0AE2E-23EB-41D3-8F67-1CA0829F3B6A}" destId="{2CD46CE3-6FA4-4E1C-964F-2653B7CAE3D8}" srcOrd="3" destOrd="0" parTransId="{28343E0C-C0E6-4974-8024-AB0DF2ED5743}" sibTransId="{26820E5A-D28F-4198-B6B8-43E968735938}"/>
    <dgm:cxn modelId="{72F91164-EC5C-42AC-8D0D-FC3B09EBB9DF}" type="presOf" srcId="{2CD46CE3-6FA4-4E1C-964F-2653B7CAE3D8}" destId="{540BAF79-0437-40CA-9EC1-A280E59A545F}" srcOrd="1" destOrd="0" presId="urn:microsoft.com/office/officeart/2005/8/layout/list1"/>
    <dgm:cxn modelId="{FD592565-44C1-49ED-840B-446F5B90EA05}" type="presOf" srcId="{A675E67D-E79E-40EA-A616-0982E012A802}" destId="{ADA8A2DF-EDF0-4732-9D8E-3BC504BDDD21}" srcOrd="0" destOrd="0" presId="urn:microsoft.com/office/officeart/2005/8/layout/list1"/>
    <dgm:cxn modelId="{8AD5478A-0C3E-4FD3-9FB7-6173AFAE8D6D}" srcId="{10E0AE2E-23EB-41D3-8F67-1CA0829F3B6A}" destId="{502A3E7C-1655-41AD-A3B4-279430E653D6}" srcOrd="1" destOrd="0" parTransId="{305BC3F4-2BEA-4214-BEF3-B8E7A49370D1}" sibTransId="{4FF5DE27-1274-4654-80A8-664B654E15BE}"/>
    <dgm:cxn modelId="{B3B49EB6-5C27-49C9-9CC9-FBDE11034DD3}" type="presOf" srcId="{502A3E7C-1655-41AD-A3B4-279430E653D6}" destId="{410877C7-057A-455C-B683-97E583A41572}" srcOrd="1" destOrd="0" presId="urn:microsoft.com/office/officeart/2005/8/layout/list1"/>
    <dgm:cxn modelId="{47C5B9BD-1F5B-4DC1-9B5B-FD12E1939723}" type="presOf" srcId="{502A3E7C-1655-41AD-A3B4-279430E653D6}" destId="{2020B5A5-C8EE-410F-8AB3-24BD7B30286C}" srcOrd="0" destOrd="0" presId="urn:microsoft.com/office/officeart/2005/8/layout/list1"/>
    <dgm:cxn modelId="{5286F5EB-CB41-4910-8E54-C7E3765FD4B0}" type="presOf" srcId="{10E0AE2E-23EB-41D3-8F67-1CA0829F3B6A}" destId="{8D878570-E118-4532-B73E-C574C0CB1048}" srcOrd="0" destOrd="0" presId="urn:microsoft.com/office/officeart/2005/8/layout/list1"/>
    <dgm:cxn modelId="{D01718F5-C238-4403-BA30-F72731F3493A}" type="presOf" srcId="{E5C80DDB-AAE3-4F3D-8837-6220F3ED9E9D}" destId="{4354E3AB-45C6-46B9-9038-2977FE997010}" srcOrd="0" destOrd="0" presId="urn:microsoft.com/office/officeart/2005/8/layout/list1"/>
    <dgm:cxn modelId="{620E647F-357A-4863-BE07-13909D04D986}" type="presParOf" srcId="{8D878570-E118-4532-B73E-C574C0CB1048}" destId="{F190C95E-7854-4AC2-B487-A27058E78B47}" srcOrd="0" destOrd="0" presId="urn:microsoft.com/office/officeart/2005/8/layout/list1"/>
    <dgm:cxn modelId="{5836B45B-DC53-4E72-8608-3CC789411704}" type="presParOf" srcId="{F190C95E-7854-4AC2-B487-A27058E78B47}" destId="{ADA8A2DF-EDF0-4732-9D8E-3BC504BDDD21}" srcOrd="0" destOrd="0" presId="urn:microsoft.com/office/officeart/2005/8/layout/list1"/>
    <dgm:cxn modelId="{2CF99349-1859-47C4-AF66-9E1ECB14D5AF}" type="presParOf" srcId="{F190C95E-7854-4AC2-B487-A27058E78B47}" destId="{E1FFA148-268F-44D8-9345-415B473A7E8A}" srcOrd="1" destOrd="0" presId="urn:microsoft.com/office/officeart/2005/8/layout/list1"/>
    <dgm:cxn modelId="{3CB2E73F-9BE1-46F2-B0EB-5A1954C376EC}" type="presParOf" srcId="{8D878570-E118-4532-B73E-C574C0CB1048}" destId="{36551491-BDCA-416D-A4EE-E989154AA8D2}" srcOrd="1" destOrd="0" presId="urn:microsoft.com/office/officeart/2005/8/layout/list1"/>
    <dgm:cxn modelId="{606DDA9B-1B44-4B12-9518-D2B5A708A8F1}" type="presParOf" srcId="{8D878570-E118-4532-B73E-C574C0CB1048}" destId="{B214CCF1-C156-4BED-A5AA-F86E480914A6}" srcOrd="2" destOrd="0" presId="urn:microsoft.com/office/officeart/2005/8/layout/list1"/>
    <dgm:cxn modelId="{FA126DBF-B690-4DA6-9D64-A7FC7F7A8B7F}" type="presParOf" srcId="{8D878570-E118-4532-B73E-C574C0CB1048}" destId="{460F1A3B-614B-4779-A8DD-7A142C7F8862}" srcOrd="3" destOrd="0" presId="urn:microsoft.com/office/officeart/2005/8/layout/list1"/>
    <dgm:cxn modelId="{64E44B2C-94FA-43F8-9FC3-33B6F0C65423}" type="presParOf" srcId="{8D878570-E118-4532-B73E-C574C0CB1048}" destId="{28C45428-D100-4BCD-B590-93740DF14BCF}" srcOrd="4" destOrd="0" presId="urn:microsoft.com/office/officeart/2005/8/layout/list1"/>
    <dgm:cxn modelId="{9D4FC212-E0B1-4BE6-B561-525EBF049E8A}" type="presParOf" srcId="{28C45428-D100-4BCD-B590-93740DF14BCF}" destId="{2020B5A5-C8EE-410F-8AB3-24BD7B30286C}" srcOrd="0" destOrd="0" presId="urn:microsoft.com/office/officeart/2005/8/layout/list1"/>
    <dgm:cxn modelId="{9EC03346-C815-4002-92F1-4A73B1156337}" type="presParOf" srcId="{28C45428-D100-4BCD-B590-93740DF14BCF}" destId="{410877C7-057A-455C-B683-97E583A41572}" srcOrd="1" destOrd="0" presId="urn:microsoft.com/office/officeart/2005/8/layout/list1"/>
    <dgm:cxn modelId="{4C6FE4DA-46F6-4F4C-A5EF-47AF4870468E}" type="presParOf" srcId="{8D878570-E118-4532-B73E-C574C0CB1048}" destId="{53918A7B-D72D-47C0-B88D-76704843BB74}" srcOrd="5" destOrd="0" presId="urn:microsoft.com/office/officeart/2005/8/layout/list1"/>
    <dgm:cxn modelId="{52175BB4-F618-48DD-9AB6-0F48D0C56550}" type="presParOf" srcId="{8D878570-E118-4532-B73E-C574C0CB1048}" destId="{510068D9-F612-4B6A-A810-31594E849699}" srcOrd="6" destOrd="0" presId="urn:microsoft.com/office/officeart/2005/8/layout/list1"/>
    <dgm:cxn modelId="{52D677C0-1FCD-46A7-80A6-C7C19E1BA9AF}" type="presParOf" srcId="{8D878570-E118-4532-B73E-C574C0CB1048}" destId="{A5AA9DF3-B74E-4D5A-858B-E1C3F82EE07F}" srcOrd="7" destOrd="0" presId="urn:microsoft.com/office/officeart/2005/8/layout/list1"/>
    <dgm:cxn modelId="{3533447D-D4DC-4D57-A6EF-B25C646FAF12}" type="presParOf" srcId="{8D878570-E118-4532-B73E-C574C0CB1048}" destId="{00A5A89E-2A2E-4A40-B9E2-30EAD5593D76}" srcOrd="8" destOrd="0" presId="urn:microsoft.com/office/officeart/2005/8/layout/list1"/>
    <dgm:cxn modelId="{04F4CFF6-2A2A-45C0-BE5F-B991DCA0B0A5}" type="presParOf" srcId="{00A5A89E-2A2E-4A40-B9E2-30EAD5593D76}" destId="{4354E3AB-45C6-46B9-9038-2977FE997010}" srcOrd="0" destOrd="0" presId="urn:microsoft.com/office/officeart/2005/8/layout/list1"/>
    <dgm:cxn modelId="{5D849659-7BDB-43E7-8DB5-2899532173B2}" type="presParOf" srcId="{00A5A89E-2A2E-4A40-B9E2-30EAD5593D76}" destId="{677C9E3F-38B5-4393-B0BC-AACD2B56BAA2}" srcOrd="1" destOrd="0" presId="urn:microsoft.com/office/officeart/2005/8/layout/list1"/>
    <dgm:cxn modelId="{AEA0DD3A-4FBD-4F20-AA99-C189A5CD16C9}" type="presParOf" srcId="{8D878570-E118-4532-B73E-C574C0CB1048}" destId="{63D81271-5FC3-4420-8F6D-9A06774E289D}" srcOrd="9" destOrd="0" presId="urn:microsoft.com/office/officeart/2005/8/layout/list1"/>
    <dgm:cxn modelId="{D637F4D3-4003-4EA3-AF1E-069A6740EEEA}" type="presParOf" srcId="{8D878570-E118-4532-B73E-C574C0CB1048}" destId="{6612747A-5305-47E6-9E03-397315D4AD20}" srcOrd="10" destOrd="0" presId="urn:microsoft.com/office/officeart/2005/8/layout/list1"/>
    <dgm:cxn modelId="{9F01ABD0-7E4F-421C-8178-6AB90A5E9C42}" type="presParOf" srcId="{8D878570-E118-4532-B73E-C574C0CB1048}" destId="{3D02311C-4CDC-47B3-9C14-D458348DB6E2}" srcOrd="11" destOrd="0" presId="urn:microsoft.com/office/officeart/2005/8/layout/list1"/>
    <dgm:cxn modelId="{C5F8C3EA-9B38-40C8-8155-BE66BD055305}" type="presParOf" srcId="{8D878570-E118-4532-B73E-C574C0CB1048}" destId="{3019432A-35FB-4311-8BE1-DF13CE693652}" srcOrd="12" destOrd="0" presId="urn:microsoft.com/office/officeart/2005/8/layout/list1"/>
    <dgm:cxn modelId="{E8BC41F9-9BAE-4AD4-9A87-DA8D41696BE0}" type="presParOf" srcId="{3019432A-35FB-4311-8BE1-DF13CE693652}" destId="{29A32E8C-F649-4B69-8838-8175CE56074C}" srcOrd="0" destOrd="0" presId="urn:microsoft.com/office/officeart/2005/8/layout/list1"/>
    <dgm:cxn modelId="{F979EB58-10D9-4C7B-97E8-341897784AB2}" type="presParOf" srcId="{3019432A-35FB-4311-8BE1-DF13CE693652}" destId="{540BAF79-0437-40CA-9EC1-A280E59A545F}" srcOrd="1" destOrd="0" presId="urn:microsoft.com/office/officeart/2005/8/layout/list1"/>
    <dgm:cxn modelId="{ABBCCE08-E1AA-40CD-A9E9-DA119EF98AD1}" type="presParOf" srcId="{8D878570-E118-4532-B73E-C574C0CB1048}" destId="{02282367-EB3C-4116-91E1-1C8ACB106897}" srcOrd="13" destOrd="0" presId="urn:microsoft.com/office/officeart/2005/8/layout/list1"/>
    <dgm:cxn modelId="{65B02212-B116-4B40-B9B5-1D2BD8D79CCA}" type="presParOf" srcId="{8D878570-E118-4532-B73E-C574C0CB1048}" destId="{824E61A1-3891-4EDB-8DF1-73DEBB0AC20D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14CCF1-C156-4BED-A5AA-F86E480914A6}">
      <dsp:nvSpPr>
        <dsp:cNvPr id="0" name=""/>
        <dsp:cNvSpPr/>
      </dsp:nvSpPr>
      <dsp:spPr>
        <a:xfrm>
          <a:off x="0" y="361770"/>
          <a:ext cx="8987404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FFA148-268F-44D8-9345-415B473A7E8A}">
      <dsp:nvSpPr>
        <dsp:cNvPr id="0" name=""/>
        <dsp:cNvSpPr/>
      </dsp:nvSpPr>
      <dsp:spPr>
        <a:xfrm>
          <a:off x="449370" y="66570"/>
          <a:ext cx="6291182" cy="5904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7792" tIns="0" rIns="23779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0" i="0" kern="1200"/>
            <a:t>Tripti Barsaiyan      2021SP93063</a:t>
          </a:r>
          <a:endParaRPr lang="en-US" sz="2000" kern="1200"/>
        </a:p>
      </dsp:txBody>
      <dsp:txXfrm>
        <a:off x="478191" y="95391"/>
        <a:ext cx="6233540" cy="532758"/>
      </dsp:txXfrm>
    </dsp:sp>
    <dsp:sp modelId="{510068D9-F612-4B6A-A810-31594E849699}">
      <dsp:nvSpPr>
        <dsp:cNvPr id="0" name=""/>
        <dsp:cNvSpPr/>
      </dsp:nvSpPr>
      <dsp:spPr>
        <a:xfrm>
          <a:off x="0" y="1268970"/>
          <a:ext cx="8987404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0877C7-057A-455C-B683-97E583A41572}">
      <dsp:nvSpPr>
        <dsp:cNvPr id="0" name=""/>
        <dsp:cNvSpPr/>
      </dsp:nvSpPr>
      <dsp:spPr>
        <a:xfrm>
          <a:off x="449370" y="973770"/>
          <a:ext cx="6291182" cy="59040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7792" tIns="0" rIns="23779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0" i="0" kern="1200"/>
            <a:t>Maadhavi Suvarna  2021SP93031</a:t>
          </a:r>
          <a:endParaRPr lang="en-US" sz="2000" kern="1200"/>
        </a:p>
      </dsp:txBody>
      <dsp:txXfrm>
        <a:off x="478191" y="1002591"/>
        <a:ext cx="6233540" cy="532758"/>
      </dsp:txXfrm>
    </dsp:sp>
    <dsp:sp modelId="{6612747A-5305-47E6-9E03-397315D4AD20}">
      <dsp:nvSpPr>
        <dsp:cNvPr id="0" name=""/>
        <dsp:cNvSpPr/>
      </dsp:nvSpPr>
      <dsp:spPr>
        <a:xfrm>
          <a:off x="0" y="2176170"/>
          <a:ext cx="8987404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7C9E3F-38B5-4393-B0BC-AACD2B56BAA2}">
      <dsp:nvSpPr>
        <dsp:cNvPr id="0" name=""/>
        <dsp:cNvSpPr/>
      </dsp:nvSpPr>
      <dsp:spPr>
        <a:xfrm>
          <a:off x="449370" y="1880970"/>
          <a:ext cx="6291182" cy="59040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7792" tIns="0" rIns="23779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0" i="0" kern="1200"/>
            <a:t>Prashant Mishra      2021SP93016</a:t>
          </a:r>
          <a:endParaRPr lang="en-US" sz="2000" kern="1200"/>
        </a:p>
      </dsp:txBody>
      <dsp:txXfrm>
        <a:off x="478191" y="1909791"/>
        <a:ext cx="6233540" cy="532758"/>
      </dsp:txXfrm>
    </dsp:sp>
    <dsp:sp modelId="{824E61A1-3891-4EDB-8DF1-73DEBB0AC20D}">
      <dsp:nvSpPr>
        <dsp:cNvPr id="0" name=""/>
        <dsp:cNvSpPr/>
      </dsp:nvSpPr>
      <dsp:spPr>
        <a:xfrm>
          <a:off x="0" y="3083370"/>
          <a:ext cx="8987404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0BAF79-0437-40CA-9EC1-A280E59A545F}">
      <dsp:nvSpPr>
        <dsp:cNvPr id="0" name=""/>
        <dsp:cNvSpPr/>
      </dsp:nvSpPr>
      <dsp:spPr>
        <a:xfrm>
          <a:off x="449370" y="2788170"/>
          <a:ext cx="6291182" cy="59040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7792" tIns="0" rIns="23779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0" i="0" kern="1200"/>
            <a:t>Mohammad Zaid     2021SP93037</a:t>
          </a:r>
          <a:endParaRPr lang="en-US" sz="2000" kern="1200"/>
        </a:p>
      </dsp:txBody>
      <dsp:txXfrm>
        <a:off x="478191" y="2816991"/>
        <a:ext cx="6233540" cy="5327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ABABA7-0420-4200-9B65-1C1967CE9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A03E380-9CD1-4ABA-A763-9F9D252B8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bg2">
              <a:lumMod val="90000"/>
            </a:schemeClr>
          </a:solidFill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66E01B84-4C2B-4DE5-90C8-9C4001A75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64CE5A7A-D5C5-4FE5-860C-0B5748FDE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016A7D2A-6EEA-47B8-A763-7D82E41B3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E758F6E7-6DEC-48D0-ACB1-E5E26B13E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B56657FF-C027-42E7-859B-902929B6F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79047F2A-5978-46C6-B3A2-54AAC2136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F3BE8FD1-0A72-4640-AC7A-2E057273F8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752FC782-A372-4D11-B20D-958955E56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AA00B2F1-BEE2-444A-8249-C8E3212CA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E7F5747E-514B-4CF7-B6B0-DAD7149097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931614BB-1593-40ED-8113-2BD11870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2691871F-F15C-4E19-BC9C-78E5748D7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4" name="Freeform 6">
            <a:extLst>
              <a:ext uri="{FF2B5EF4-FFF2-40B4-BE49-F238E27FC236}">
                <a16:creationId xmlns:a16="http://schemas.microsoft.com/office/drawing/2014/main" id="{8576F020-8157-45CE-B1D9-6FA47AFEB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1159566"/>
            <a:ext cx="7560245" cy="453886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E592D6-473A-20FD-8989-D5B4CBA641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7215" y="1318590"/>
            <a:ext cx="5102159" cy="4220820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Core Four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358E22-5EB7-EA0D-BBD6-513A7D75EF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12032" y="804334"/>
            <a:ext cx="3675634" cy="5249332"/>
          </a:xfrm>
        </p:spPr>
        <p:txBody>
          <a:bodyPr anchor="ctr">
            <a:normAutofit/>
          </a:bodyPr>
          <a:lstStyle/>
          <a:p>
            <a:r>
              <a:rPr lang="en-US" sz="2800" b="1">
                <a:solidFill>
                  <a:schemeClr val="tx1"/>
                </a:solidFill>
              </a:rPr>
              <a:t>Cross Platform Application Development</a:t>
            </a:r>
          </a:p>
        </p:txBody>
      </p:sp>
    </p:spTree>
    <p:extLst>
      <p:ext uri="{BB962C8B-B14F-4D97-AF65-F5344CB8AC3E}">
        <p14:creationId xmlns:p14="http://schemas.microsoft.com/office/powerpoint/2010/main" val="690874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966DD2F-FBF5-41CE-A3F4-565352D95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71E870-32C5-B96B-E39E-4737E6596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4897" y="624110"/>
            <a:ext cx="9712998" cy="1280890"/>
          </a:xfrm>
        </p:spPr>
        <p:txBody>
          <a:bodyPr>
            <a:normAutofit/>
          </a:bodyPr>
          <a:lstStyle/>
          <a:p>
            <a:r>
              <a:rPr lang="en-US"/>
              <a:t>Team Members:- 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46FCE2B-F2D2-466E-B0AA-8E341DB498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2BD31C98-199A-4722-A1A5-4393A43E7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C4C9126-CBB6-26D7-9480-867EFEAFDD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5653501"/>
              </p:ext>
            </p:extLst>
          </p:nvPr>
        </p:nvGraphicFramePr>
        <p:xfrm>
          <a:off x="1794897" y="2222983"/>
          <a:ext cx="8987404" cy="36539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03045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6AAE7-939C-FB67-2278-8C836C9B5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en-US" sz="3200"/>
              <a:t>Project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5E458-2151-A8F1-967A-551354227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956" y="2133600"/>
            <a:ext cx="4140772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>
                <a:solidFill>
                  <a:srgbClr val="000000"/>
                </a:solidFill>
              </a:rPr>
              <a:t>We are building a cross platform News application. This application will have a homepage with news feed. It will contain list of news.</a:t>
            </a:r>
          </a:p>
          <a:p>
            <a:pPr marL="0" indent="0">
              <a:buNone/>
            </a:pPr>
            <a:r>
              <a:rPr lang="en-US">
                <a:solidFill>
                  <a:srgbClr val="000000"/>
                </a:solidFill>
              </a:rPr>
              <a:t>Once user clicks on a certain news, a new popup screen displays the news in detail.</a:t>
            </a:r>
          </a:p>
        </p:txBody>
      </p:sp>
      <p:pic>
        <p:nvPicPr>
          <p:cNvPr id="4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626197BE-77CF-58D1-E995-8303E3B1A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916" y="1681193"/>
            <a:ext cx="5451627" cy="3175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950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C72F8-3883-BEA7-22BA-243611CEE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Tech Stack</a:t>
            </a:r>
          </a:p>
        </p:txBody>
      </p:sp>
      <p:pic>
        <p:nvPicPr>
          <p:cNvPr id="2050" name="Picture 2" descr="Flutter - Build apps for any screen">
            <a:extLst>
              <a:ext uri="{FF2B5EF4-FFF2-40B4-BE49-F238E27FC236}">
                <a16:creationId xmlns:a16="http://schemas.microsoft.com/office/drawing/2014/main" id="{4C80DDFD-E216-84D4-4A9D-C4E66BDD6D2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538" y="1905817"/>
            <a:ext cx="3953204" cy="1927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9C72F0D3-2744-604D-4D65-F53C3E5259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4259" y="4173009"/>
            <a:ext cx="3711388" cy="143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416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1" name="Group 1030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032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33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34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35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36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37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38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39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0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1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2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3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45" name="Group 1044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046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7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8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9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50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51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52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53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54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55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56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57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059" name="Rectangle 1058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61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063" name="Rectangle 1062">
            <a:extLst>
              <a:ext uri="{FF2B5EF4-FFF2-40B4-BE49-F238E27FC236}">
                <a16:creationId xmlns:a16="http://schemas.microsoft.com/office/drawing/2014/main" id="{A692209D-B607-46C3-8560-07AF72291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5" name="Rectangle 1064">
            <a:extLst>
              <a:ext uri="{FF2B5EF4-FFF2-40B4-BE49-F238E27FC236}">
                <a16:creationId xmlns:a16="http://schemas.microsoft.com/office/drawing/2014/main" id="{94874638-CF15-4908-BC4B-4908744D0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90182A-BCAB-CA60-15B6-D6B00FEC9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279" y="967417"/>
            <a:ext cx="3778870" cy="39432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rgbClr val="FEFFFF"/>
                </a:solidFill>
              </a:rPr>
              <a:t>Sample Screen: Home Page</a:t>
            </a:r>
          </a:p>
        </p:txBody>
      </p:sp>
      <p:sp>
        <p:nvSpPr>
          <p:cNvPr id="1067" name="Freeform 5">
            <a:extLst>
              <a:ext uri="{FF2B5EF4-FFF2-40B4-BE49-F238E27FC236}">
                <a16:creationId xmlns:a16="http://schemas.microsoft.com/office/drawing/2014/main" id="{5F1B8348-CD6E-4561-A704-C232D9A2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5404022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83A05BC-F82D-D017-E131-3F19396908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63" r="-2" b="24609"/>
          <a:stretch/>
        </p:blipFill>
        <p:spPr bwMode="auto">
          <a:xfrm>
            <a:off x="6693962" y="967417"/>
            <a:ext cx="3428566" cy="4930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2760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5" name="Group 2054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2056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57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58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59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60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61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62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63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64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65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66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67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069" name="Group 2068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070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71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72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73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74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75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76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77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78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79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80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81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2083" name="Rectangle 2082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85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2087" name="Rectangle 2086">
            <a:extLst>
              <a:ext uri="{FF2B5EF4-FFF2-40B4-BE49-F238E27FC236}">
                <a16:creationId xmlns:a16="http://schemas.microsoft.com/office/drawing/2014/main" id="{A692209D-B607-46C3-8560-07AF72291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9" name="Rectangle 2088">
            <a:extLst>
              <a:ext uri="{FF2B5EF4-FFF2-40B4-BE49-F238E27FC236}">
                <a16:creationId xmlns:a16="http://schemas.microsoft.com/office/drawing/2014/main" id="{94874638-CF15-4908-BC4B-4908744D0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D9A573-E76F-67A2-E581-EF4B85FC7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279" y="967417"/>
            <a:ext cx="3778870" cy="39432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rgbClr val="FEFFFF"/>
                </a:solidFill>
              </a:rPr>
              <a:t>Sample Screen: Detailed Page for the news</a:t>
            </a:r>
          </a:p>
        </p:txBody>
      </p:sp>
      <p:sp>
        <p:nvSpPr>
          <p:cNvPr id="2091" name="Freeform 5">
            <a:extLst>
              <a:ext uri="{FF2B5EF4-FFF2-40B4-BE49-F238E27FC236}">
                <a16:creationId xmlns:a16="http://schemas.microsoft.com/office/drawing/2014/main" id="{5F1B8348-CD6E-4561-A704-C232D9A2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5404022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6F7F491-2B2A-8EB7-49DB-D591D7CF88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8" r="-2" b="28834"/>
          <a:stretch/>
        </p:blipFill>
        <p:spPr bwMode="auto">
          <a:xfrm>
            <a:off x="6693962" y="967417"/>
            <a:ext cx="3428566" cy="4930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2467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4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5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CADF4631-3C8F-45EE-8D19-4D3E8426B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291099C-17EE-4E0E-B096-C79975050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44" name="Freeform 11">
              <a:extLst>
                <a:ext uri="{FF2B5EF4-FFF2-40B4-BE49-F238E27FC236}">
                  <a16:creationId xmlns:a16="http://schemas.microsoft.com/office/drawing/2014/main" id="{E21C6221-3E1B-4ABD-8172-FAE995E65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2">
              <a:extLst>
                <a:ext uri="{FF2B5EF4-FFF2-40B4-BE49-F238E27FC236}">
                  <a16:creationId xmlns:a16="http://schemas.microsoft.com/office/drawing/2014/main" id="{D3EF5991-93EA-451F-BB82-1ABC4AC0D2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13">
              <a:extLst>
                <a:ext uri="{FF2B5EF4-FFF2-40B4-BE49-F238E27FC236}">
                  <a16:creationId xmlns:a16="http://schemas.microsoft.com/office/drawing/2014/main" id="{136F96F7-16E6-48A1-A211-0B4A4D0C83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14">
              <a:extLst>
                <a:ext uri="{FF2B5EF4-FFF2-40B4-BE49-F238E27FC236}">
                  <a16:creationId xmlns:a16="http://schemas.microsoft.com/office/drawing/2014/main" id="{5C00D000-7FA5-40C4-AB6A-DE3A61AB8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15">
              <a:extLst>
                <a:ext uri="{FF2B5EF4-FFF2-40B4-BE49-F238E27FC236}">
                  <a16:creationId xmlns:a16="http://schemas.microsoft.com/office/drawing/2014/main" id="{5AAEB880-A03D-4743-9060-D7A846FA6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9" name="Freeform 16">
              <a:extLst>
                <a:ext uri="{FF2B5EF4-FFF2-40B4-BE49-F238E27FC236}">
                  <a16:creationId xmlns:a16="http://schemas.microsoft.com/office/drawing/2014/main" id="{CC64DD68-0B96-4DE9-8FD5-3175E4A3F1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0" name="Freeform 17">
              <a:extLst>
                <a:ext uri="{FF2B5EF4-FFF2-40B4-BE49-F238E27FC236}">
                  <a16:creationId xmlns:a16="http://schemas.microsoft.com/office/drawing/2014/main" id="{69118400-C17B-4068-86D3-93CAE7702C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1" name="Freeform 18">
              <a:extLst>
                <a:ext uri="{FF2B5EF4-FFF2-40B4-BE49-F238E27FC236}">
                  <a16:creationId xmlns:a16="http://schemas.microsoft.com/office/drawing/2014/main" id="{117FA22F-CBA8-4CF5-B8CC-2D169B67E4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2" name="Freeform 19">
              <a:extLst>
                <a:ext uri="{FF2B5EF4-FFF2-40B4-BE49-F238E27FC236}">
                  <a16:creationId xmlns:a16="http://schemas.microsoft.com/office/drawing/2014/main" id="{8FB2D443-8598-4CEE-AED2-BEF49AA95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3" name="Freeform 20">
              <a:extLst>
                <a:ext uri="{FF2B5EF4-FFF2-40B4-BE49-F238E27FC236}">
                  <a16:creationId xmlns:a16="http://schemas.microsoft.com/office/drawing/2014/main" id="{92593E33-68AF-485D-99D0-080CEA1971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4" name="Freeform 21">
              <a:extLst>
                <a:ext uri="{FF2B5EF4-FFF2-40B4-BE49-F238E27FC236}">
                  <a16:creationId xmlns:a16="http://schemas.microsoft.com/office/drawing/2014/main" id="{96A28427-575C-4904-AC4B-3DD62801DC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5" name="Freeform 22">
              <a:extLst>
                <a:ext uri="{FF2B5EF4-FFF2-40B4-BE49-F238E27FC236}">
                  <a16:creationId xmlns:a16="http://schemas.microsoft.com/office/drawing/2014/main" id="{782FA736-DE89-4D13-B0A7-3906B32CEF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89DF923-435D-43F9-A0F5-26F9CD99F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3" y="4529540"/>
            <a:ext cx="8915399" cy="116242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Thank You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A54B62D-FC5C-4E1A-8D8B-279576FE5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58" name="Freeform 27">
              <a:extLst>
                <a:ext uri="{FF2B5EF4-FFF2-40B4-BE49-F238E27FC236}">
                  <a16:creationId xmlns:a16="http://schemas.microsoft.com/office/drawing/2014/main" id="{4706D2CB-CE4C-4F40-B189-FD7BB4466B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28">
              <a:extLst>
                <a:ext uri="{FF2B5EF4-FFF2-40B4-BE49-F238E27FC236}">
                  <a16:creationId xmlns:a16="http://schemas.microsoft.com/office/drawing/2014/main" id="{2714CF7E-2DF6-4F91-8BB2-D62E8B549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29">
              <a:extLst>
                <a:ext uri="{FF2B5EF4-FFF2-40B4-BE49-F238E27FC236}">
                  <a16:creationId xmlns:a16="http://schemas.microsoft.com/office/drawing/2014/main" id="{F30DCFE1-624D-4D3C-AC61-757C2FF356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0">
              <a:extLst>
                <a:ext uri="{FF2B5EF4-FFF2-40B4-BE49-F238E27FC236}">
                  <a16:creationId xmlns:a16="http://schemas.microsoft.com/office/drawing/2014/main" id="{BF08ABFE-DD31-4F1F-9520-93CC613CD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2" name="Freeform 31">
              <a:extLst>
                <a:ext uri="{FF2B5EF4-FFF2-40B4-BE49-F238E27FC236}">
                  <a16:creationId xmlns:a16="http://schemas.microsoft.com/office/drawing/2014/main" id="{ADFB2DBD-F00A-4820-876F-4E75F216B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3" name="Freeform 32">
              <a:extLst>
                <a:ext uri="{FF2B5EF4-FFF2-40B4-BE49-F238E27FC236}">
                  <a16:creationId xmlns:a16="http://schemas.microsoft.com/office/drawing/2014/main" id="{3F85387B-5668-4570-BC5C-AA89417C71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4" name="Freeform 33">
              <a:extLst>
                <a:ext uri="{FF2B5EF4-FFF2-40B4-BE49-F238E27FC236}">
                  <a16:creationId xmlns:a16="http://schemas.microsoft.com/office/drawing/2014/main" id="{FEA70EF6-623D-453D-8360-1B0C142A29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5" name="Freeform 34">
              <a:extLst>
                <a:ext uri="{FF2B5EF4-FFF2-40B4-BE49-F238E27FC236}">
                  <a16:creationId xmlns:a16="http://schemas.microsoft.com/office/drawing/2014/main" id="{FE3B449C-A5FE-44B9-A01C-A115C37D3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6" name="Freeform 35">
              <a:extLst>
                <a:ext uri="{FF2B5EF4-FFF2-40B4-BE49-F238E27FC236}">
                  <a16:creationId xmlns:a16="http://schemas.microsoft.com/office/drawing/2014/main" id="{BD672E89-DAB4-41AE-891D-6B6A52B0EA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7" name="Freeform 36">
              <a:extLst>
                <a:ext uri="{FF2B5EF4-FFF2-40B4-BE49-F238E27FC236}">
                  <a16:creationId xmlns:a16="http://schemas.microsoft.com/office/drawing/2014/main" id="{C69123C3-F0F9-4AA7-BA7B-9E5E0AF27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8" name="Freeform 37">
              <a:extLst>
                <a:ext uri="{FF2B5EF4-FFF2-40B4-BE49-F238E27FC236}">
                  <a16:creationId xmlns:a16="http://schemas.microsoft.com/office/drawing/2014/main" id="{E10779C5-3DD9-489D-9A2D-EF45B7BE30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9" name="Freeform 38">
              <a:extLst>
                <a:ext uri="{FF2B5EF4-FFF2-40B4-BE49-F238E27FC236}">
                  <a16:creationId xmlns:a16="http://schemas.microsoft.com/office/drawing/2014/main" id="{1D3B4B35-2090-4DA8-ADBE-DD888B4E17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1" name="Rectangle 70">
            <a:extLst>
              <a:ext uri="{FF2B5EF4-FFF2-40B4-BE49-F238E27FC236}">
                <a16:creationId xmlns:a16="http://schemas.microsoft.com/office/drawing/2014/main" id="{46FA917F-43A3-4FA3-A085-59D0DC397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EE258D85-8BCC-BB4F-A9E3-ADC4FC6F37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89212" y="640080"/>
            <a:ext cx="3602736" cy="3602736"/>
          </a:xfrm>
          <a:prstGeom prst="rect">
            <a:avLst/>
          </a:prstGeom>
        </p:spPr>
      </p:pic>
      <p:sp>
        <p:nvSpPr>
          <p:cNvPr id="73" name="Freeform 33">
            <a:extLst>
              <a:ext uri="{FF2B5EF4-FFF2-40B4-BE49-F238E27FC236}">
                <a16:creationId xmlns:a16="http://schemas.microsoft.com/office/drawing/2014/main" id="{9CBF007B-8C8C-4F79-B037-9F4C61F9F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753578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16045059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Wisp</vt:lpstr>
      <vt:lpstr>Core Four</vt:lpstr>
      <vt:lpstr>Team Members:- </vt:lpstr>
      <vt:lpstr>Project Idea</vt:lpstr>
      <vt:lpstr>Tech Stack</vt:lpstr>
      <vt:lpstr>Sample Screen: Home Page</vt:lpstr>
      <vt:lpstr>Sample Screen: Detailed Page for the news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Four</dc:title>
  <dc:creator>Mishra, Prashant Kumar</dc:creator>
  <cp:revision>2</cp:revision>
  <dcterms:created xsi:type="dcterms:W3CDTF">2022-11-06T16:52:22Z</dcterms:created>
  <dcterms:modified xsi:type="dcterms:W3CDTF">2022-11-07T17:48:55Z</dcterms:modified>
</cp:coreProperties>
</file>