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9"/>
  </p:sldMasterIdLst>
  <p:sldIdLst>
    <p:sldId id="256" r:id="rId20"/>
    <p:sldId id="257" r:id="rId21"/>
    <p:sldId id="258" r:id="rId22"/>
    <p:sldId id="264" r:id="rId23"/>
    <p:sldId id="265" r:id="rId24"/>
    <p:sldId id="263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56138F-8850-4D19-B4C8-DB704806A139}">
          <p14:sldIdLst>
            <p14:sldId id="256"/>
            <p14:sldId id="257"/>
            <p14:sldId id="25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950E5-C1D3-463B-8D3A-BD5ADBBFDB4C}" v="4" dt="2022-12-03T08:30:13.029"/>
    <p1510:client id="{8E985532-C571-4814-B94C-D66C14AA2B79}" v="4" dt="2022-12-03T03:35:46.196"/>
    <p1510:client id="{F75BB52C-ADAE-C44A-0A87-AEA0CD02BD97}" v="381" dt="2022-12-03T04:49:0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06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5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2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2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2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6" name="Rectangle 3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05C701-A210-4C06-B087-10021EE2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907822"/>
            <a:ext cx="9788882" cy="1223983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900" b="1">
                <a:ln w="1270">
                  <a:noFill/>
                </a:ln>
                <a:solidFill>
                  <a:schemeClr val="tx1"/>
                </a:solidFill>
                <a:effectLst/>
              </a:rPr>
              <a:t>Cross Platform Application Development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2717E09-1C10-4AD7-8A39-61D91570C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58" y="3429000"/>
            <a:ext cx="5111614" cy="21797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cap="none" dirty="0">
                <a:ln w="0">
                  <a:noFill/>
                </a:ln>
                <a:solidFill>
                  <a:schemeClr val="tx1"/>
                </a:solidFill>
                <a:effectLst/>
              </a:rPr>
              <a:t>Prateek Ram – 2021sp93032</a:t>
            </a:r>
            <a:endParaRPr lang="en-US" b="1" cap="none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b="1" cap="none" dirty="0">
                <a:ln w="0">
                  <a:noFill/>
                </a:ln>
                <a:solidFill>
                  <a:schemeClr val="tx1"/>
                </a:solidFill>
                <a:effectLst/>
              </a:rPr>
              <a:t>Hitesh Hiranmaya – 2021sp93022</a:t>
            </a:r>
          </a:p>
          <a:p>
            <a:pPr>
              <a:buFont typeface="Wingdings 3" charset="2"/>
              <a:buChar char=""/>
            </a:pPr>
            <a:r>
              <a:rPr lang="en-US" b="1" cap="none" dirty="0">
                <a:ln w="0">
                  <a:noFill/>
                </a:ln>
                <a:solidFill>
                  <a:schemeClr val="tx1"/>
                </a:solidFill>
                <a:effectLst/>
              </a:rPr>
              <a:t>Rishabh Sharma – </a:t>
            </a:r>
            <a:r>
              <a:rPr lang="en-US" b="1" cap="none">
                <a:ln w="0">
                  <a:noFill/>
                </a:ln>
                <a:solidFill>
                  <a:schemeClr val="tx1"/>
                </a:solidFill>
              </a:rPr>
              <a:t>2021sp93019</a:t>
            </a:r>
            <a:endParaRPr lang="en-US" b="1" cap="none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b="1" cap="none" dirty="0">
                <a:ln w="0">
                  <a:noFill/>
                </a:ln>
                <a:solidFill>
                  <a:schemeClr val="tx1"/>
                </a:solidFill>
                <a:effectLst/>
              </a:rPr>
              <a:t>Sheikh Samee Jamil – 2021sp93020</a:t>
            </a:r>
          </a:p>
          <a:p>
            <a:pPr>
              <a:buFont typeface="Wingdings 3" charset="2"/>
              <a:buChar char=""/>
            </a:pPr>
            <a:r>
              <a:rPr lang="en-US" b="1" cap="none" dirty="0">
                <a:ln w="0">
                  <a:noFill/>
                </a:ln>
                <a:solidFill>
                  <a:schemeClr val="tx1"/>
                </a:solidFill>
                <a:ea typeface="+mj-lt"/>
                <a:cs typeface="+mj-lt"/>
              </a:rPr>
              <a:t>Kumar Abhimanyu – 2021sp93079</a:t>
            </a:r>
          </a:p>
          <a:p>
            <a:endParaRPr lang="en-US" b="1" cap="none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ABEA-ECE7-4850-BDD1-82B47F3C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7" y="571500"/>
            <a:ext cx="8982446" cy="790929"/>
          </a:xfrm>
        </p:spPr>
        <p:txBody>
          <a:bodyPr>
            <a:normAutofit/>
          </a:bodyPr>
          <a:lstStyle/>
          <a:p>
            <a:pPr algn="ctr"/>
            <a:r>
              <a:rPr lang="en-IN" b="1">
                <a:solidFill>
                  <a:schemeClr val="tx1"/>
                </a:solidFill>
              </a:rPr>
              <a:t>Idea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C696EBFA-4394-4B46-9875-039A1F1D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DA8-8E76-4F5E-9CDB-2468426A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7" y="1853248"/>
            <a:ext cx="6850970" cy="40250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IN" b="1" dirty="0" err="1">
                <a:ln w="1270">
                  <a:noFill/>
                </a:ln>
                <a:latin typeface="Arial"/>
                <a:ea typeface="+mn-lt"/>
                <a:cs typeface="Arial"/>
              </a:rPr>
              <a:t>Calm</a:t>
            </a:r>
            <a:r>
              <a:rPr lang="en-IN" b="1" dirty="0" err="1">
                <a:ln w="1270">
                  <a:noFill/>
                </a:ln>
                <a:ea typeface="+mj-lt"/>
                <a:cs typeface="+mj-lt"/>
              </a:rPr>
              <a:t>काज</a:t>
            </a: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 is the service provider for </a:t>
            </a:r>
            <a:r>
              <a:rPr lang="en-IN" dirty="0" err="1">
                <a:ln w="1270">
                  <a:noFill/>
                </a:ln>
                <a:latin typeface="Arial"/>
                <a:ea typeface="+mn-lt"/>
                <a:cs typeface="Arial"/>
              </a:rPr>
              <a:t>Househelp</a:t>
            </a: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, Cook, Babysitter Servant, Eldercare and Pantry Boy. It helps customers and businesses to hire trusted professionals for all their service needs.</a:t>
            </a:r>
          </a:p>
          <a:p>
            <a:pPr marL="0" indent="0" algn="just">
              <a:buNone/>
            </a:pP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It also allows individuals to register as </a:t>
            </a:r>
            <a:r>
              <a:rPr lang="en-IN" dirty="0" err="1">
                <a:ln w="1270">
                  <a:noFill/>
                </a:ln>
                <a:latin typeface="Arial"/>
                <a:ea typeface="+mn-lt"/>
                <a:cs typeface="Arial"/>
              </a:rPr>
              <a:t>Househelp</a:t>
            </a: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/service provider. </a:t>
            </a:r>
          </a:p>
          <a:p>
            <a:pPr marL="0" indent="0" algn="just">
              <a:buNone/>
            </a:pP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Customer can easily look into the different service posts and choose the </a:t>
            </a:r>
            <a:r>
              <a:rPr lang="en-IN" dirty="0" err="1">
                <a:ln w="1270">
                  <a:noFill/>
                </a:ln>
                <a:latin typeface="Arial"/>
                <a:ea typeface="+mn-lt"/>
                <a:cs typeface="Arial"/>
              </a:rPr>
              <a:t>househelp</a:t>
            </a:r>
            <a:r>
              <a:rPr lang="en-IN" dirty="0">
                <a:ln w="1270">
                  <a:noFill/>
                </a:ln>
                <a:latin typeface="Arial"/>
                <a:ea typeface="+mn-lt"/>
                <a:cs typeface="Arial"/>
              </a:rPr>
              <a:t> according to his/her needs and contact him/her.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7CA80-212B-456E-B922-2B46E18A1A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8"/>
          <a:stretch/>
        </p:blipFill>
        <p:spPr>
          <a:xfrm>
            <a:off x="8098523" y="2475809"/>
            <a:ext cx="3396792" cy="278812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116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DA8-8E76-4F5E-9CDB-2468426A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Reactive Native &amp; Firebase : - </a:t>
            </a:r>
            <a:r>
              <a:rPr lang="en-US" b="1" i="0" dirty="0">
                <a:effectLst/>
              </a:rPr>
              <a:t>React Native &amp; Firebase</a:t>
            </a:r>
            <a:r>
              <a:rPr lang="en-US" b="0" i="0" dirty="0">
                <a:effectLst/>
              </a:rPr>
              <a:t> is a collection of official React Native modules connecting you to Firebase services; each module is a light-weight JavaScript layer connecting you to the native Firebase SDKs for both iOS and Android.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React Native Firebase is built with four key principles in mind :-</a:t>
            </a:r>
          </a:p>
          <a:p>
            <a:r>
              <a:rPr lang="en-US" dirty="0"/>
              <a:t>Well tested</a:t>
            </a:r>
          </a:p>
          <a:p>
            <a:r>
              <a:rPr lang="en-US" dirty="0"/>
              <a:t>Well typed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Mirrors official Firebase Web SDK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7906C9-B88C-4C32-ACD8-2FCD9DC7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07" y="609601"/>
            <a:ext cx="8982446" cy="79092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Platform &amp; Tech Stack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67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DA8-8E76-4F5E-9CDB-2468426A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/>
              <a:t>Authentication </a:t>
            </a:r>
            <a:r>
              <a:rPr lang="en-IN"/>
              <a:t>: </a:t>
            </a:r>
            <a:r>
              <a:rPr lang="en-IN">
                <a:ea typeface="+mj-lt"/>
                <a:cs typeface="+mj-lt"/>
              </a:rPr>
              <a:t>The application provides easy Signup and login functionality</a:t>
            </a:r>
            <a:r>
              <a:rPr lang="en-IN"/>
              <a:t>. The user data has been stored in Firebase with encrypted password. </a:t>
            </a:r>
            <a:r>
              <a:rPr lang="en-IN">
                <a:ea typeface="+mj-lt"/>
                <a:cs typeface="+mj-lt"/>
              </a:rPr>
              <a:t>It also provides login </a:t>
            </a:r>
            <a:r>
              <a:rPr lang="en-IN" b="1">
                <a:ea typeface="+mj-lt"/>
                <a:cs typeface="+mj-lt"/>
              </a:rPr>
              <a:t>via</a:t>
            </a:r>
            <a:r>
              <a:rPr lang="en-IN">
                <a:ea typeface="+mj-lt"/>
                <a:cs typeface="+mj-lt"/>
              </a:rPr>
              <a:t> </a:t>
            </a:r>
            <a:r>
              <a:rPr lang="en-IN" b="1">
                <a:ea typeface="+mj-lt"/>
                <a:cs typeface="+mj-lt"/>
              </a:rPr>
              <a:t>Google</a:t>
            </a:r>
            <a:r>
              <a:rPr lang="en-IN">
                <a:ea typeface="+mj-lt"/>
                <a:cs typeface="+mj-lt"/>
              </a:rPr>
              <a:t> </a:t>
            </a:r>
            <a:r>
              <a:rPr lang="en-IN" b="1">
                <a:ea typeface="+mj-lt"/>
                <a:cs typeface="+mj-lt"/>
              </a:rPr>
              <a:t>API.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/>
              <a:t>Post :</a:t>
            </a:r>
            <a:r>
              <a:rPr lang="en-IN" b="1">
                <a:ea typeface="+mj-lt"/>
                <a:cs typeface="+mj-lt"/>
              </a:rPr>
              <a:t> </a:t>
            </a:r>
            <a:r>
              <a:rPr lang="en-IN">
                <a:ea typeface="+mj-lt"/>
                <a:cs typeface="+mj-lt"/>
              </a:rPr>
              <a:t>Users can also post job descriptions with </a:t>
            </a:r>
            <a:r>
              <a:rPr lang="en-IN" b="1">
                <a:ea typeface="+mj-lt"/>
                <a:cs typeface="+mj-lt"/>
              </a:rPr>
              <a:t>photos.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/>
              <a:t>Notification System </a:t>
            </a:r>
            <a:r>
              <a:rPr lang="en-IN"/>
              <a:t>: </a:t>
            </a:r>
            <a:r>
              <a:rPr lang="en-IN">
                <a:ea typeface="+mj-lt"/>
                <a:cs typeface="+mj-lt"/>
              </a:rPr>
              <a:t>People can reach that person through the Reach button. The job provider will receive the notification immediately.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7906C9-B88C-4C32-ACD8-2FCD9DC7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07" y="609601"/>
            <a:ext cx="8982446" cy="790929"/>
          </a:xfrm>
        </p:spPr>
        <p:txBody>
          <a:bodyPr>
            <a:normAutofit/>
          </a:bodyPr>
          <a:lstStyle/>
          <a:p>
            <a:pPr algn="ctr"/>
            <a:r>
              <a:rPr lang="en-IN" b="1">
                <a:solidFill>
                  <a:schemeClr val="tx1"/>
                </a:solidFill>
              </a:rPr>
              <a:t>Functionalities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5319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0E-670F-8420-DBA1-7FFB1B5F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66" y="2728735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962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94C5444-4659-4257-9466-64F41BD3F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D536A2-BFD0-4146-ABA9-F331F97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610" y="2710543"/>
            <a:ext cx="4416489" cy="1012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THANK YOU</a:t>
            </a:r>
            <a:endParaRPr lang="en-US" sz="5900" spc="-10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298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],"formDataEntries":[]}]]></TemplafyFormConfiguration>
</file>

<file path=customXml/item5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6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0F8AE6A7-20B2-4E89-8E40-1D7CE600FE0F}">
  <ds:schemaRefs/>
</ds:datastoreItem>
</file>

<file path=customXml/itemProps10.xml><?xml version="1.0" encoding="utf-8"?>
<ds:datastoreItem xmlns:ds="http://schemas.openxmlformats.org/officeDocument/2006/customXml" ds:itemID="{663A45C0-B530-47A0-A4EA-9577591CA3E5}">
  <ds:schemaRefs/>
</ds:datastoreItem>
</file>

<file path=customXml/itemProps11.xml><?xml version="1.0" encoding="utf-8"?>
<ds:datastoreItem xmlns:ds="http://schemas.openxmlformats.org/officeDocument/2006/customXml" ds:itemID="{80C2A29A-D77D-4C71-8F54-7C01901C50B3}">
  <ds:schemaRefs/>
</ds:datastoreItem>
</file>

<file path=customXml/itemProps12.xml><?xml version="1.0" encoding="utf-8"?>
<ds:datastoreItem xmlns:ds="http://schemas.openxmlformats.org/officeDocument/2006/customXml" ds:itemID="{5C300345-57A9-4B94-BCB7-098394821141}">
  <ds:schemaRefs/>
</ds:datastoreItem>
</file>

<file path=customXml/itemProps13.xml><?xml version="1.0" encoding="utf-8"?>
<ds:datastoreItem xmlns:ds="http://schemas.openxmlformats.org/officeDocument/2006/customXml" ds:itemID="{FADEC2BA-A959-4578-B0B2-B8ED811EB8E7}">
  <ds:schemaRefs/>
</ds:datastoreItem>
</file>

<file path=customXml/itemProps14.xml><?xml version="1.0" encoding="utf-8"?>
<ds:datastoreItem xmlns:ds="http://schemas.openxmlformats.org/officeDocument/2006/customXml" ds:itemID="{45605AAB-3763-47AD-BC75-5F6C3F981B5E}">
  <ds:schemaRefs/>
</ds:datastoreItem>
</file>

<file path=customXml/itemProps15.xml><?xml version="1.0" encoding="utf-8"?>
<ds:datastoreItem xmlns:ds="http://schemas.openxmlformats.org/officeDocument/2006/customXml" ds:itemID="{A75D0E65-D61F-4537-B4DF-8FB2DB832BF2}">
  <ds:schemaRefs/>
</ds:datastoreItem>
</file>

<file path=customXml/itemProps16.xml><?xml version="1.0" encoding="utf-8"?>
<ds:datastoreItem xmlns:ds="http://schemas.openxmlformats.org/officeDocument/2006/customXml" ds:itemID="{DAEC0FB5-7FB8-4E5D-836C-D6122B8C2BC6}">
  <ds:schemaRefs/>
</ds:datastoreItem>
</file>

<file path=customXml/itemProps17.xml><?xml version="1.0" encoding="utf-8"?>
<ds:datastoreItem xmlns:ds="http://schemas.openxmlformats.org/officeDocument/2006/customXml" ds:itemID="{7805E4D3-D4C3-4950-88B4-61FF612020C1}">
  <ds:schemaRefs/>
</ds:datastoreItem>
</file>

<file path=customXml/itemProps18.xml><?xml version="1.0" encoding="utf-8"?>
<ds:datastoreItem xmlns:ds="http://schemas.openxmlformats.org/officeDocument/2006/customXml" ds:itemID="{9F057C93-5F28-492F-95B8-F26A689D42CC}">
  <ds:schemaRefs/>
</ds:datastoreItem>
</file>

<file path=customXml/itemProps2.xml><?xml version="1.0" encoding="utf-8"?>
<ds:datastoreItem xmlns:ds="http://schemas.openxmlformats.org/officeDocument/2006/customXml" ds:itemID="{B7907530-0CC5-4229-9EFB-458F577AA3A6}">
  <ds:schemaRefs/>
</ds:datastoreItem>
</file>

<file path=customXml/itemProps3.xml><?xml version="1.0" encoding="utf-8"?>
<ds:datastoreItem xmlns:ds="http://schemas.openxmlformats.org/officeDocument/2006/customXml" ds:itemID="{4083F397-FFCE-4028-94C3-E1B2D4117707}">
  <ds:schemaRefs/>
</ds:datastoreItem>
</file>

<file path=customXml/itemProps4.xml><?xml version="1.0" encoding="utf-8"?>
<ds:datastoreItem xmlns:ds="http://schemas.openxmlformats.org/officeDocument/2006/customXml" ds:itemID="{21E4BB68-DBE0-4174-BF38-A8F24AA97E06}">
  <ds:schemaRefs/>
</ds:datastoreItem>
</file>

<file path=customXml/itemProps5.xml><?xml version="1.0" encoding="utf-8"?>
<ds:datastoreItem xmlns:ds="http://schemas.openxmlformats.org/officeDocument/2006/customXml" ds:itemID="{1E5C1412-4B31-4EB2-BCFB-90DC85E0549F}">
  <ds:schemaRefs/>
</ds:datastoreItem>
</file>

<file path=customXml/itemProps6.xml><?xml version="1.0" encoding="utf-8"?>
<ds:datastoreItem xmlns:ds="http://schemas.openxmlformats.org/officeDocument/2006/customXml" ds:itemID="{4B11495B-729E-4887-8EF5-148E20BE8B61}">
  <ds:schemaRefs/>
</ds:datastoreItem>
</file>

<file path=customXml/itemProps7.xml><?xml version="1.0" encoding="utf-8"?>
<ds:datastoreItem xmlns:ds="http://schemas.openxmlformats.org/officeDocument/2006/customXml" ds:itemID="{B8813769-5632-4D7C-A511-ED47C7B6F18D}">
  <ds:schemaRefs/>
</ds:datastoreItem>
</file>

<file path=customXml/itemProps8.xml><?xml version="1.0" encoding="utf-8"?>
<ds:datastoreItem xmlns:ds="http://schemas.openxmlformats.org/officeDocument/2006/customXml" ds:itemID="{93930776-CFE7-4A1E-8556-5EEF54FD76DC}">
  <ds:schemaRefs/>
</ds:datastoreItem>
</file>

<file path=customXml/itemProps9.xml><?xml version="1.0" encoding="utf-8"?>
<ds:datastoreItem xmlns:ds="http://schemas.openxmlformats.org/officeDocument/2006/customXml" ds:itemID="{B1C80422-CB71-47DC-B07F-A0570FAEEF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Cross Platform Application Development</vt:lpstr>
      <vt:lpstr>Idea</vt:lpstr>
      <vt:lpstr>Platform &amp; Tech Stack</vt:lpstr>
      <vt:lpstr>Functionalities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</dc:title>
  <dc:creator>Sheikh, Samee</dc:creator>
  <cp:lastModifiedBy>Sheikh, Samee</cp:lastModifiedBy>
  <cp:revision>2</cp:revision>
  <dcterms:created xsi:type="dcterms:W3CDTF">2022-11-06T15:27:32Z</dcterms:created>
  <dcterms:modified xsi:type="dcterms:W3CDTF">2022-12-03T08:30:16Z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637714648563154698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