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7"/>
  </p:sldMasterIdLst>
  <p:sldIdLst>
    <p:sldId id="256" r:id="rId18"/>
    <p:sldId id="257" r:id="rId19"/>
    <p:sldId id="258" r:id="rId20"/>
    <p:sldId id="259" r:id="rId21"/>
    <p:sldId id="260" r:id="rId22"/>
    <p:sldId id="261" r:id="rId23"/>
    <p:sldId id="263" r:id="rId24"/>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B56138F-8850-4D19-B4C8-DB704806A139}">
          <p14:sldIdLst>
            <p14:sldId id="256"/>
            <p14:sldId id="257"/>
            <p14:sldId id="258"/>
            <p14:sldId id="259"/>
            <p14:sldId id="260"/>
            <p14:sldId id="261"/>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5950E5-C1D3-463B-8D3A-BD5ADBBFDB4C}" v="72" dt="2022-11-07T18:38:05.185"/>
    <p1510:client id="{63AE47A4-CD40-4DBE-B998-153CD359C6B5}" v="938" dt="2022-11-06T19:54:14.569"/>
    <p1510:client id="{F4F7CA43-482F-4482-AA69-CF4B6FD8FBD5}" v="53" dt="2022-11-06T19:36:31.1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7" y="2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ustomXml" Target="../customXml/item8.xml"/><Relationship Id="rId13" Type="http://schemas.openxmlformats.org/officeDocument/2006/relationships/customXml" Target="../customXml/item13.xml"/><Relationship Id="rId18" Type="http://schemas.openxmlformats.org/officeDocument/2006/relationships/slide" Target="slides/slide1.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4.xml"/><Relationship Id="rId7" Type="http://schemas.openxmlformats.org/officeDocument/2006/relationships/customXml" Target="../customXml/item7.xml"/><Relationship Id="rId12" Type="http://schemas.openxmlformats.org/officeDocument/2006/relationships/customXml" Target="../customXml/item12.xml"/><Relationship Id="rId17" Type="http://schemas.openxmlformats.org/officeDocument/2006/relationships/slideMaster" Target="slideMasters/slideMaster1.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slide" Target="slides/slide3.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slide" Target="slides/slide7.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slide" Target="slides/slide6.xml"/><Relationship Id="rId28" Type="http://schemas.openxmlformats.org/officeDocument/2006/relationships/tableStyles" Target="tableStyles.xml"/><Relationship Id="rId10" Type="http://schemas.openxmlformats.org/officeDocument/2006/relationships/customXml" Target="../customXml/item10.xml"/><Relationship Id="rId19" Type="http://schemas.openxmlformats.org/officeDocument/2006/relationships/slide" Target="slides/slide2.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slide" Target="slides/slide5.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531176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465083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4698518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a:t>”</a:t>
            </a:r>
          </a:p>
        </p:txBody>
      </p:sp>
    </p:spTree>
    <p:extLst>
      <p:ext uri="{BB962C8B-B14F-4D97-AF65-F5344CB8AC3E}">
        <p14:creationId xmlns:p14="http://schemas.microsoft.com/office/powerpoint/2010/main" val="22840613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833178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11/8/2022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3963342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11/8/2022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7607359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2884556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223444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652993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579866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09A250-FF31-4206-8172-F9D3106AACB1}" type="datetimeFigureOut">
              <a:rPr lang="en-US" dirty="0"/>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818947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509A250-FF31-4206-8172-F9D3106AACB1}" type="datetimeFigureOut">
              <a:rPr lang="en-US" dirty="0"/>
              <a:t>11/8/2022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077430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11/8/2022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459739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11/8/2022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309249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11/8/2022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228081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198828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11/8/2022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extLst>
      <p:ext uri="{BB962C8B-B14F-4D97-AF65-F5344CB8AC3E}">
        <p14:creationId xmlns:p14="http://schemas.microsoft.com/office/powerpoint/2010/main" val="3487404408"/>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1.xml"/><Relationship Id="rId7" Type="http://schemas.openxmlformats.org/officeDocument/2006/relationships/image" Target="../media/image4.png"/><Relationship Id="rId2" Type="http://schemas.openxmlformats.org/officeDocument/2006/relationships/customXml" Target="../../customXml/item13.xml"/><Relationship Id="rId1" Type="http://schemas.openxmlformats.org/officeDocument/2006/relationships/customXml" Target="../../customXml/item4.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ustomXml" Target="../../customXml/item2.xml"/><Relationship Id="rId1" Type="http://schemas.openxmlformats.org/officeDocument/2006/relationships/customXml" Target="../../customXml/item5.xml"/><Relationship Id="rId5" Type="http://schemas.openxmlformats.org/officeDocument/2006/relationships/image" Target="../media/image6.pn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ustomXml" Target="../../customXml/item6.xml"/><Relationship Id="rId1" Type="http://schemas.openxmlformats.org/officeDocument/2006/relationships/customXml" Target="../../customXml/item10.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ustomXml" Target="../../customXml/item1.xml"/><Relationship Id="rId1" Type="http://schemas.openxmlformats.org/officeDocument/2006/relationships/customXml" Target="../../customXml/item7.xml"/><Relationship Id="rId5" Type="http://schemas.openxmlformats.org/officeDocument/2006/relationships/image" Target="../media/image8.jpe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ustomXml" Target="../../customXml/item12.xml"/><Relationship Id="rId1" Type="http://schemas.openxmlformats.org/officeDocument/2006/relationships/customXml" Target="../../customXml/item9.xml"/><Relationship Id="rId5" Type="http://schemas.openxmlformats.org/officeDocument/2006/relationships/image" Target="../media/image10.jpeg"/><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ustomXml" Target="../../customXml/item11.xml"/><Relationship Id="rId1" Type="http://schemas.openxmlformats.org/officeDocument/2006/relationships/customXml" Target="../../customXml/item3.xml"/><Relationship Id="rId5" Type="http://schemas.openxmlformats.org/officeDocument/2006/relationships/image" Target="../media/image12.jpeg"/><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ustomXml" Target="../../customXml/item8.xml"/><Relationship Id="rId1" Type="http://schemas.openxmlformats.org/officeDocument/2006/relationships/customXml" Target="../../customXml/item16.xml"/><Relationship Id="rId5" Type="http://schemas.openxmlformats.org/officeDocument/2006/relationships/image" Target="../media/image14.sv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41" name="Picture 22">
            <a:extLst>
              <a:ext uri="{FF2B5EF4-FFF2-40B4-BE49-F238E27FC236}">
                <a16:creationId xmlns:a16="http://schemas.microsoft.com/office/drawing/2014/main" id="{AA085689-791F-4B8F-9F30-12415B97D3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2" name="Picture 24">
            <a:extLst>
              <a:ext uri="{FF2B5EF4-FFF2-40B4-BE49-F238E27FC236}">
                <a16:creationId xmlns:a16="http://schemas.microsoft.com/office/drawing/2014/main" id="{AA3FED7F-6821-47C0-A464-E9278B2412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3" name="Oval 26">
            <a:extLst>
              <a:ext uri="{FF2B5EF4-FFF2-40B4-BE49-F238E27FC236}">
                <a16:creationId xmlns:a16="http://schemas.microsoft.com/office/drawing/2014/main" id="{8F54B2FB-3F54-4350-8D1B-F86D677CA7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4" name="Picture 28">
            <a:extLst>
              <a:ext uri="{FF2B5EF4-FFF2-40B4-BE49-F238E27FC236}">
                <a16:creationId xmlns:a16="http://schemas.microsoft.com/office/drawing/2014/main" id="{561B34F5-88E5-4711-BC16-3005C29AD7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5" name="Picture 30">
            <a:extLst>
              <a:ext uri="{FF2B5EF4-FFF2-40B4-BE49-F238E27FC236}">
                <a16:creationId xmlns:a16="http://schemas.microsoft.com/office/drawing/2014/main" id="{4F3661D0-2268-4D3E-88BA-0647BCBE33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8">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46" name="Rectangle 32">
            <a:extLst>
              <a:ext uri="{FF2B5EF4-FFF2-40B4-BE49-F238E27FC236}">
                <a16:creationId xmlns:a16="http://schemas.microsoft.com/office/drawing/2014/main" id="{DDB56DB5-0324-4F79-9AB8-CB18C1DC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 name="Title 9">
            <a:extLst>
              <a:ext uri="{FF2B5EF4-FFF2-40B4-BE49-F238E27FC236}">
                <a16:creationId xmlns:a16="http://schemas.microsoft.com/office/drawing/2014/main" id="{CE05C701-A210-4C06-B087-10021EE254D2}"/>
              </a:ext>
            </a:extLst>
          </p:cNvPr>
          <p:cNvSpPr>
            <a:spLocks noGrp="1"/>
          </p:cNvSpPr>
          <p:nvPr>
            <p:ph type="ctrTitle"/>
          </p:nvPr>
        </p:nvSpPr>
        <p:spPr>
          <a:xfrm>
            <a:off x="648930" y="907822"/>
            <a:ext cx="9788882" cy="1223983"/>
          </a:xfrm>
        </p:spPr>
        <p:txBody>
          <a:bodyPr vert="horz" lIns="91440" tIns="45720" rIns="91440" bIns="45720" rtlCol="0" anchor="t">
            <a:normAutofit/>
            <a:scene3d>
              <a:camera prst="orthographicFront"/>
              <a:lightRig rig="threePt" dir="t"/>
            </a:scene3d>
            <a:sp3d>
              <a:bevelT w="0" h="0"/>
            </a:sp3d>
          </a:bodyPr>
          <a:lstStyle/>
          <a:p>
            <a:pPr algn="ctr">
              <a:lnSpc>
                <a:spcPct val="90000"/>
              </a:lnSpc>
            </a:pPr>
            <a:r>
              <a:rPr lang="en-US" sz="3900" b="1">
                <a:ln w="1270">
                  <a:noFill/>
                </a:ln>
                <a:solidFill>
                  <a:schemeClr val="tx1"/>
                </a:solidFill>
                <a:effectLst/>
              </a:rPr>
              <a:t>Cross Platform Application Development</a:t>
            </a:r>
          </a:p>
        </p:txBody>
      </p:sp>
      <p:sp>
        <p:nvSpPr>
          <p:cNvPr id="11" name="Subtitle 10">
            <a:extLst>
              <a:ext uri="{FF2B5EF4-FFF2-40B4-BE49-F238E27FC236}">
                <a16:creationId xmlns:a16="http://schemas.microsoft.com/office/drawing/2014/main" id="{82717E09-1C10-4AD7-8A39-61D91570C65E}"/>
              </a:ext>
            </a:extLst>
          </p:cNvPr>
          <p:cNvSpPr>
            <a:spLocks noGrp="1"/>
          </p:cNvSpPr>
          <p:nvPr>
            <p:ph type="subTitle" idx="1"/>
          </p:nvPr>
        </p:nvSpPr>
        <p:spPr>
          <a:xfrm>
            <a:off x="6095958" y="3429000"/>
            <a:ext cx="5111614" cy="2179736"/>
          </a:xfrm>
        </p:spPr>
        <p:txBody>
          <a:bodyPr vert="horz" lIns="91440" tIns="45720" rIns="91440" bIns="45720" rtlCol="0">
            <a:normAutofit/>
          </a:bodyPr>
          <a:lstStyle/>
          <a:p>
            <a:pPr>
              <a:buFont typeface="Wingdings 3" charset="2"/>
              <a:buChar char=""/>
            </a:pPr>
            <a:r>
              <a:rPr lang="en-US" b="1" cap="none">
                <a:ln w="0">
                  <a:noFill/>
                </a:ln>
                <a:solidFill>
                  <a:schemeClr val="tx1"/>
                </a:solidFill>
                <a:effectLst/>
              </a:rPr>
              <a:t>Prateek Ram – 2021sp93032</a:t>
            </a:r>
            <a:endParaRPr lang="en-US" b="1" cap="none">
              <a:solidFill>
                <a:schemeClr val="tx1"/>
              </a:solidFill>
            </a:endParaRPr>
          </a:p>
          <a:p>
            <a:pPr>
              <a:buFont typeface="Wingdings 3" charset="2"/>
              <a:buChar char=""/>
            </a:pPr>
            <a:r>
              <a:rPr lang="en-US" b="1" cap="none">
                <a:ln w="0">
                  <a:noFill/>
                </a:ln>
                <a:solidFill>
                  <a:schemeClr val="tx1"/>
                </a:solidFill>
                <a:effectLst/>
              </a:rPr>
              <a:t>Hitesh Hiranmaya – 2021sp93022</a:t>
            </a:r>
          </a:p>
          <a:p>
            <a:pPr>
              <a:buFont typeface="Wingdings 3" charset="2"/>
              <a:buChar char=""/>
            </a:pPr>
            <a:r>
              <a:rPr lang="en-US" b="1" cap="none">
                <a:ln w="0">
                  <a:noFill/>
                </a:ln>
                <a:solidFill>
                  <a:schemeClr val="tx1"/>
                </a:solidFill>
                <a:effectLst/>
              </a:rPr>
              <a:t>Rishabh Sharma – 2021sp93032</a:t>
            </a:r>
          </a:p>
          <a:p>
            <a:pPr>
              <a:buFont typeface="Wingdings 3" charset="2"/>
              <a:buChar char=""/>
            </a:pPr>
            <a:r>
              <a:rPr lang="en-US" b="1" cap="none">
                <a:ln w="0">
                  <a:noFill/>
                </a:ln>
                <a:solidFill>
                  <a:schemeClr val="tx1"/>
                </a:solidFill>
                <a:effectLst/>
              </a:rPr>
              <a:t>Sheikh Samee Jamil – 2021sp3020</a:t>
            </a:r>
          </a:p>
          <a:p>
            <a:pPr>
              <a:buFont typeface="Wingdings 3" charset="2"/>
              <a:buChar char=""/>
            </a:pPr>
            <a:r>
              <a:rPr lang="en-US" b="1" cap="none">
                <a:ln w="0">
                  <a:noFill/>
                </a:ln>
                <a:solidFill>
                  <a:schemeClr val="tx1"/>
                </a:solidFill>
                <a:ea typeface="+mj-lt"/>
                <a:cs typeface="+mj-lt"/>
              </a:rPr>
              <a:t>Kumar Abhimanyu – 2021sp93079</a:t>
            </a:r>
          </a:p>
          <a:p>
            <a:endParaRPr lang="en-US" b="1" cap="none">
              <a:ln w="0">
                <a:noFill/>
              </a:ln>
              <a:solidFill>
                <a:schemeClr val="tx1"/>
              </a:solidFill>
            </a:endParaRPr>
          </a:p>
        </p:txBody>
      </p:sp>
    </p:spTree>
    <p:custDataLst>
      <p:custData r:id="rId1"/>
      <p:custData r:id="rId2"/>
    </p:custDataLst>
    <p:extLst>
      <p:ext uri="{BB962C8B-B14F-4D97-AF65-F5344CB8AC3E}">
        <p14:creationId xmlns:p14="http://schemas.microsoft.com/office/powerpoint/2010/main" val="1252391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FABEA-ECE7-4850-BDD1-82B47F3CFADF}"/>
              </a:ext>
            </a:extLst>
          </p:cNvPr>
          <p:cNvSpPr>
            <a:spLocks noGrp="1"/>
          </p:cNvSpPr>
          <p:nvPr>
            <p:ph type="title"/>
          </p:nvPr>
        </p:nvSpPr>
        <p:spPr>
          <a:xfrm>
            <a:off x="1068387" y="571500"/>
            <a:ext cx="8982446" cy="790929"/>
          </a:xfrm>
        </p:spPr>
        <p:txBody>
          <a:bodyPr>
            <a:normAutofit/>
          </a:bodyPr>
          <a:lstStyle/>
          <a:p>
            <a:pPr algn="ctr"/>
            <a:r>
              <a:rPr lang="en-IN" b="1">
                <a:solidFill>
                  <a:schemeClr val="tx1"/>
                </a:solidFill>
              </a:rPr>
              <a:t>Idea</a:t>
            </a:r>
          </a:p>
        </p:txBody>
      </p:sp>
      <p:sp>
        <p:nvSpPr>
          <p:cNvPr id="22" name="Rectangle 24">
            <a:extLst>
              <a:ext uri="{FF2B5EF4-FFF2-40B4-BE49-F238E27FC236}">
                <a16:creationId xmlns:a16="http://schemas.microsoft.com/office/drawing/2014/main" id="{C696EBFA-4394-4B46-9875-039A1F1D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BFA1DA8-8E76-4F5E-9CDB-2468426AB45A}"/>
              </a:ext>
            </a:extLst>
          </p:cNvPr>
          <p:cNvSpPr>
            <a:spLocks noGrp="1"/>
          </p:cNvSpPr>
          <p:nvPr>
            <p:ph idx="1"/>
          </p:nvPr>
        </p:nvSpPr>
        <p:spPr>
          <a:xfrm>
            <a:off x="1068387" y="1853248"/>
            <a:ext cx="6850970" cy="4433251"/>
          </a:xfrm>
        </p:spPr>
        <p:txBody>
          <a:bodyPr vert="horz" lIns="91440" tIns="45720" rIns="91440" bIns="45720" rtlCol="0" anchor="ctr">
            <a:normAutofit/>
          </a:bodyPr>
          <a:lstStyle/>
          <a:p>
            <a:pPr marL="0" indent="0" algn="just">
              <a:buNone/>
            </a:pPr>
            <a:r>
              <a:rPr lang="en-IN" b="1" dirty="0">
                <a:ln w="1270">
                  <a:noFill/>
                </a:ln>
                <a:latin typeface="Arial" panose="020B0604020202020204" pitchFamily="34" charset="0"/>
                <a:ea typeface="+mn-lt"/>
                <a:cs typeface="Arial" panose="020B0604020202020204" pitchFamily="34" charset="0"/>
              </a:rPr>
              <a:t>CALMKAAJ</a:t>
            </a:r>
            <a:r>
              <a:rPr lang="en-IN" dirty="0">
                <a:ln w="1270">
                  <a:noFill/>
                </a:ln>
                <a:latin typeface="Arial" panose="020B0604020202020204" pitchFamily="34" charset="0"/>
                <a:ea typeface="+mn-lt"/>
                <a:cs typeface="Arial" panose="020B0604020202020204" pitchFamily="34" charset="0"/>
              </a:rPr>
              <a:t> is the service provider for Maid, Cook, Babysitter, Driver, Servant, Eldercare, Gardener and Pantry Boy. We help customers and businesses to hire trusted professionals for all their service needs. We are staffed with young, passionate people working to make a difference in the lives of people by catering to their housekeeping service needs. We aim to solve the customer pain by keeping trust, safety and quality factors in mind</a:t>
            </a:r>
            <a:r>
              <a:rPr lang="en-IN">
                <a:ln w="1270">
                  <a:noFill/>
                </a:ln>
                <a:latin typeface="Arial" panose="020B0604020202020204" pitchFamily="34" charset="0"/>
                <a:ea typeface="+mn-lt"/>
                <a:cs typeface="Arial" panose="020B0604020202020204" pitchFamily="34" charset="0"/>
              </a:rPr>
              <a:t>. </a:t>
            </a:r>
            <a:endParaRPr lang="en-IN" dirty="0">
              <a:ln w="1270">
                <a:noFill/>
              </a:ln>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30F7CA80-212B-456E-B922-2B46E18A1ACA}"/>
              </a:ext>
            </a:extLst>
          </p:cNvPr>
          <p:cNvPicPr>
            <a:picLocks noChangeAspect="1"/>
          </p:cNvPicPr>
          <p:nvPr/>
        </p:nvPicPr>
        <p:blipFill rotWithShape="1">
          <a:blip r:embed="rId5">
            <a:extLst>
              <a:ext uri="{28A0092B-C50C-407E-A947-70E740481C1C}">
                <a14:useLocalDpi xmlns:a14="http://schemas.microsoft.com/office/drawing/2010/main" val="0"/>
              </a:ext>
            </a:extLst>
          </a:blip>
          <a:srcRect r="28488"/>
          <a:stretch/>
        </p:blipFill>
        <p:spPr>
          <a:xfrm>
            <a:off x="8098523" y="2475809"/>
            <a:ext cx="3396792" cy="2788126"/>
          </a:xfrm>
          <a:prstGeom prst="rect">
            <a:avLst/>
          </a:prstGeom>
        </p:spPr>
      </p:pic>
    </p:spTree>
    <p:custDataLst>
      <p:custData r:id="rId1"/>
      <p:custData r:id="rId2"/>
    </p:custDataLst>
    <p:extLst>
      <p:ext uri="{BB962C8B-B14F-4D97-AF65-F5344CB8AC3E}">
        <p14:creationId xmlns:p14="http://schemas.microsoft.com/office/powerpoint/2010/main" val="3111636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FA1DA8-8E76-4F5E-9CDB-2468426AB45A}"/>
              </a:ext>
            </a:extLst>
          </p:cNvPr>
          <p:cNvSpPr>
            <a:spLocks noGrp="1"/>
          </p:cNvSpPr>
          <p:nvPr>
            <p:ph idx="1"/>
          </p:nvPr>
        </p:nvSpPr>
        <p:spPr/>
        <p:txBody>
          <a:bodyPr>
            <a:normAutofit/>
          </a:bodyPr>
          <a:lstStyle/>
          <a:p>
            <a:pPr marL="0" indent="0">
              <a:buNone/>
            </a:pPr>
            <a:r>
              <a:rPr lang="en-IN" u="sng" dirty="0"/>
              <a:t>Reactive Native Firebase </a:t>
            </a:r>
            <a:r>
              <a:rPr lang="en-IN" dirty="0"/>
              <a:t>: - </a:t>
            </a:r>
            <a:r>
              <a:rPr lang="en-US" b="1" i="0" dirty="0">
                <a:effectLst/>
              </a:rPr>
              <a:t>React Native Firebase</a:t>
            </a:r>
            <a:r>
              <a:rPr lang="en-US" b="0" i="0" dirty="0">
                <a:effectLst/>
              </a:rPr>
              <a:t> is a collection of official React Native modules connecting you to Firebase services</a:t>
            </a:r>
            <a:r>
              <a:rPr lang="en-US" dirty="0"/>
              <a:t>.</a:t>
            </a:r>
          </a:p>
          <a:p>
            <a:pPr marL="0" indent="0">
              <a:buNone/>
            </a:pPr>
            <a:r>
              <a:rPr lang="en-US" dirty="0"/>
              <a:t>React Native Firebase is built with four key principles in mind :-</a:t>
            </a:r>
          </a:p>
          <a:p>
            <a:r>
              <a:rPr lang="en-US" dirty="0"/>
              <a:t>Well tested</a:t>
            </a:r>
          </a:p>
          <a:p>
            <a:r>
              <a:rPr lang="en-US" dirty="0"/>
              <a:t>Well typed</a:t>
            </a:r>
          </a:p>
          <a:p>
            <a:r>
              <a:rPr lang="en-US" dirty="0"/>
              <a:t>Well documented</a:t>
            </a:r>
          </a:p>
          <a:p>
            <a:r>
              <a:rPr lang="en-US" dirty="0"/>
              <a:t>Mirrors official Firebase Web SDK</a:t>
            </a:r>
            <a:endParaRPr lang="en-IN" dirty="0"/>
          </a:p>
          <a:p>
            <a:pPr marL="0" indent="0">
              <a:buNone/>
            </a:pPr>
            <a:endParaRPr lang="en-IN" dirty="0"/>
          </a:p>
          <a:p>
            <a:pPr marL="0" indent="0">
              <a:buNone/>
            </a:pPr>
            <a:r>
              <a:rPr lang="en-IN" u="sng" dirty="0"/>
              <a:t>Platform</a:t>
            </a:r>
            <a:r>
              <a:rPr lang="en-IN" dirty="0"/>
              <a:t> : - Web and Android </a:t>
            </a:r>
          </a:p>
        </p:txBody>
      </p:sp>
      <p:sp>
        <p:nvSpPr>
          <p:cNvPr id="5" name="Title 1">
            <a:extLst>
              <a:ext uri="{FF2B5EF4-FFF2-40B4-BE49-F238E27FC236}">
                <a16:creationId xmlns:a16="http://schemas.microsoft.com/office/drawing/2014/main" id="{AB7906C9-B88C-4C32-ACD8-2FCD9DC7A08C}"/>
              </a:ext>
            </a:extLst>
          </p:cNvPr>
          <p:cNvSpPr>
            <a:spLocks noGrp="1"/>
          </p:cNvSpPr>
          <p:nvPr>
            <p:ph type="title"/>
          </p:nvPr>
        </p:nvSpPr>
        <p:spPr>
          <a:xfrm>
            <a:off x="1067407" y="609601"/>
            <a:ext cx="8982446" cy="790929"/>
          </a:xfrm>
        </p:spPr>
        <p:txBody>
          <a:bodyPr>
            <a:normAutofit/>
          </a:bodyPr>
          <a:lstStyle/>
          <a:p>
            <a:pPr algn="ctr"/>
            <a:r>
              <a:rPr lang="en-IN" b="1" dirty="0">
                <a:solidFill>
                  <a:schemeClr val="tx1"/>
                </a:solidFill>
              </a:rPr>
              <a:t>Platform &amp; </a:t>
            </a:r>
            <a:r>
              <a:rPr lang="en-IN" b="1">
                <a:solidFill>
                  <a:schemeClr val="tx1"/>
                </a:solidFill>
              </a:rPr>
              <a:t>Tech Stack</a:t>
            </a:r>
          </a:p>
        </p:txBody>
      </p:sp>
    </p:spTree>
    <p:custDataLst>
      <p:custData r:id="rId1"/>
      <p:custData r:id="rId2"/>
    </p:custDataLst>
    <p:extLst>
      <p:ext uri="{BB962C8B-B14F-4D97-AF65-F5344CB8AC3E}">
        <p14:creationId xmlns:p14="http://schemas.microsoft.com/office/powerpoint/2010/main" val="166784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559D2EC-883D-4456-B5FA-E6AEFB754B71}"/>
              </a:ext>
            </a:extLst>
          </p:cNvPr>
          <p:cNvPicPr>
            <a:picLocks noChangeAspect="1"/>
          </p:cNvPicPr>
          <p:nvPr/>
        </p:nvPicPr>
        <p:blipFill rotWithShape="1">
          <a:blip r:embed="rId4">
            <a:extLst>
              <a:ext uri="{28A0092B-C50C-407E-A947-70E740481C1C}">
                <a14:useLocalDpi xmlns:a14="http://schemas.microsoft.com/office/drawing/2010/main" val="0"/>
              </a:ext>
            </a:extLst>
          </a:blip>
          <a:srcRect l="4692" t="1468" r="2326" b="1242"/>
          <a:stretch/>
        </p:blipFill>
        <p:spPr>
          <a:xfrm>
            <a:off x="2088728" y="1819922"/>
            <a:ext cx="2520000" cy="4665216"/>
          </a:xfrm>
          <a:prstGeom prst="rect">
            <a:avLst/>
          </a:prstGeom>
          <a:effectLst>
            <a:softEdge rad="38100"/>
          </a:effectLst>
        </p:spPr>
      </p:pic>
      <p:sp>
        <p:nvSpPr>
          <p:cNvPr id="9" name="Content Placeholder 2">
            <a:extLst>
              <a:ext uri="{FF2B5EF4-FFF2-40B4-BE49-F238E27FC236}">
                <a16:creationId xmlns:a16="http://schemas.microsoft.com/office/drawing/2014/main" id="{46BDD2F1-059A-416E-8041-30E34FBD0C58}"/>
              </a:ext>
            </a:extLst>
          </p:cNvPr>
          <p:cNvSpPr>
            <a:spLocks noGrp="1"/>
          </p:cNvSpPr>
          <p:nvPr>
            <p:ph idx="1"/>
          </p:nvPr>
        </p:nvSpPr>
        <p:spPr>
          <a:xfrm>
            <a:off x="2622608" y="1435958"/>
            <a:ext cx="1452239" cy="447058"/>
          </a:xfrm>
        </p:spPr>
        <p:txBody>
          <a:bodyPr>
            <a:normAutofit fontScale="92500"/>
          </a:bodyPr>
          <a:lstStyle/>
          <a:p>
            <a:pPr marL="0" indent="0" algn="ctr">
              <a:buNone/>
            </a:pPr>
            <a:r>
              <a:rPr lang="en-IN" sz="1600" b="1">
                <a:latin typeface="Arial" panose="020B0604020202020204" pitchFamily="34" charset="0"/>
                <a:cs typeface="Arial" panose="020B0604020202020204" pitchFamily="34" charset="0"/>
              </a:rPr>
              <a:t>Login Screen</a:t>
            </a:r>
          </a:p>
        </p:txBody>
      </p:sp>
      <p:sp>
        <p:nvSpPr>
          <p:cNvPr id="14" name="Content Placeholder 2">
            <a:extLst>
              <a:ext uri="{FF2B5EF4-FFF2-40B4-BE49-F238E27FC236}">
                <a16:creationId xmlns:a16="http://schemas.microsoft.com/office/drawing/2014/main" id="{70A7F364-E07F-4D45-88E9-C28F56116C39}"/>
              </a:ext>
            </a:extLst>
          </p:cNvPr>
          <p:cNvSpPr txBox="1">
            <a:spLocks/>
          </p:cNvSpPr>
          <p:nvPr/>
        </p:nvSpPr>
        <p:spPr>
          <a:xfrm>
            <a:off x="7407304" y="1435958"/>
            <a:ext cx="1618362" cy="4470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IN" sz="1500" b="1">
                <a:latin typeface="Arial" panose="020B0604020202020204" pitchFamily="34" charset="0"/>
                <a:cs typeface="Arial" panose="020B0604020202020204" pitchFamily="34" charset="0"/>
              </a:rPr>
              <a:t>Signup Screen</a:t>
            </a:r>
          </a:p>
        </p:txBody>
      </p:sp>
      <p:pic>
        <p:nvPicPr>
          <p:cNvPr id="15" name="Picture 14">
            <a:extLst>
              <a:ext uri="{FF2B5EF4-FFF2-40B4-BE49-F238E27FC236}">
                <a16:creationId xmlns:a16="http://schemas.microsoft.com/office/drawing/2014/main" id="{AEA0C6E9-86F5-48F2-8863-F18FC7A5FD31}"/>
              </a:ext>
            </a:extLst>
          </p:cNvPr>
          <p:cNvPicPr>
            <a:picLocks noChangeAspect="1"/>
          </p:cNvPicPr>
          <p:nvPr/>
        </p:nvPicPr>
        <p:blipFill rotWithShape="1">
          <a:blip r:embed="rId5">
            <a:extLst>
              <a:ext uri="{28A0092B-C50C-407E-A947-70E740481C1C}">
                <a14:useLocalDpi xmlns:a14="http://schemas.microsoft.com/office/drawing/2010/main" val="0"/>
              </a:ext>
            </a:extLst>
          </a:blip>
          <a:srcRect l="3301" t="1733" r="3023" b="1201"/>
          <a:stretch/>
        </p:blipFill>
        <p:spPr>
          <a:xfrm>
            <a:off x="6873423" y="1881291"/>
            <a:ext cx="2520000" cy="4665216"/>
          </a:xfrm>
          <a:prstGeom prst="rect">
            <a:avLst/>
          </a:prstGeom>
          <a:effectLst>
            <a:softEdge rad="25400"/>
          </a:effectLst>
        </p:spPr>
      </p:pic>
      <p:sp>
        <p:nvSpPr>
          <p:cNvPr id="12" name="Title 1">
            <a:extLst>
              <a:ext uri="{FF2B5EF4-FFF2-40B4-BE49-F238E27FC236}">
                <a16:creationId xmlns:a16="http://schemas.microsoft.com/office/drawing/2014/main" id="{78A90F90-67C4-4160-A5FF-EAB3444D355E}"/>
              </a:ext>
            </a:extLst>
          </p:cNvPr>
          <p:cNvSpPr>
            <a:spLocks noGrp="1"/>
          </p:cNvSpPr>
          <p:nvPr>
            <p:ph type="title"/>
          </p:nvPr>
        </p:nvSpPr>
        <p:spPr>
          <a:xfrm>
            <a:off x="1067407" y="609601"/>
            <a:ext cx="8982446" cy="790929"/>
          </a:xfrm>
        </p:spPr>
        <p:txBody>
          <a:bodyPr>
            <a:normAutofit/>
          </a:bodyPr>
          <a:lstStyle/>
          <a:p>
            <a:pPr algn="ctr"/>
            <a:r>
              <a:rPr lang="en-IN" b="1">
                <a:solidFill>
                  <a:schemeClr val="tx1"/>
                </a:solidFill>
              </a:rPr>
              <a:t>Mock-up</a:t>
            </a:r>
          </a:p>
        </p:txBody>
      </p:sp>
    </p:spTree>
    <p:custDataLst>
      <p:custData r:id="rId1"/>
      <p:custData r:id="rId2"/>
    </p:custDataLst>
    <p:extLst>
      <p:ext uri="{BB962C8B-B14F-4D97-AF65-F5344CB8AC3E}">
        <p14:creationId xmlns:p14="http://schemas.microsoft.com/office/powerpoint/2010/main" val="1052634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46BDD2F1-059A-416E-8041-30E34FBD0C58}"/>
              </a:ext>
            </a:extLst>
          </p:cNvPr>
          <p:cNvSpPr>
            <a:spLocks noGrp="1"/>
          </p:cNvSpPr>
          <p:nvPr>
            <p:ph idx="1"/>
          </p:nvPr>
        </p:nvSpPr>
        <p:spPr>
          <a:xfrm>
            <a:off x="2457795" y="1435958"/>
            <a:ext cx="1781866" cy="447058"/>
          </a:xfrm>
        </p:spPr>
        <p:txBody>
          <a:bodyPr>
            <a:noAutofit/>
          </a:bodyPr>
          <a:lstStyle/>
          <a:p>
            <a:pPr marL="0" indent="0" algn="ctr">
              <a:buNone/>
            </a:pPr>
            <a:r>
              <a:rPr lang="en-IN" sz="1500" b="1">
                <a:latin typeface="Arial" panose="020B0604020202020204" pitchFamily="34" charset="0"/>
                <a:cs typeface="Arial" panose="020B0604020202020204" pitchFamily="34" charset="0"/>
              </a:rPr>
              <a:t>Selection Screen Choice 1</a:t>
            </a:r>
          </a:p>
        </p:txBody>
      </p:sp>
      <p:sp>
        <p:nvSpPr>
          <p:cNvPr id="14" name="Content Placeholder 2">
            <a:extLst>
              <a:ext uri="{FF2B5EF4-FFF2-40B4-BE49-F238E27FC236}">
                <a16:creationId xmlns:a16="http://schemas.microsoft.com/office/drawing/2014/main" id="{70A7F364-E07F-4D45-88E9-C28F56116C39}"/>
              </a:ext>
            </a:extLst>
          </p:cNvPr>
          <p:cNvSpPr txBox="1">
            <a:spLocks/>
          </p:cNvSpPr>
          <p:nvPr/>
        </p:nvSpPr>
        <p:spPr>
          <a:xfrm>
            <a:off x="7198230" y="1435958"/>
            <a:ext cx="1870385" cy="44705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IN" sz="1600" b="1">
                <a:latin typeface="Arial" panose="020B0604020202020204" pitchFamily="34" charset="0"/>
                <a:cs typeface="Arial" panose="020B0604020202020204" pitchFamily="34" charset="0"/>
              </a:rPr>
              <a:t> Response Screen Choice 1</a:t>
            </a:r>
          </a:p>
        </p:txBody>
      </p:sp>
      <p:pic>
        <p:nvPicPr>
          <p:cNvPr id="6" name="Picture 5">
            <a:extLst>
              <a:ext uri="{FF2B5EF4-FFF2-40B4-BE49-F238E27FC236}">
                <a16:creationId xmlns:a16="http://schemas.microsoft.com/office/drawing/2014/main" id="{33F55095-92E6-41AF-B7A7-BDE599223A2D}"/>
              </a:ext>
            </a:extLst>
          </p:cNvPr>
          <p:cNvPicPr>
            <a:picLocks noChangeAspect="1"/>
          </p:cNvPicPr>
          <p:nvPr/>
        </p:nvPicPr>
        <p:blipFill rotWithShape="1">
          <a:blip r:embed="rId4">
            <a:extLst>
              <a:ext uri="{28A0092B-C50C-407E-A947-70E740481C1C}">
                <a14:useLocalDpi xmlns:a14="http://schemas.microsoft.com/office/drawing/2010/main" val="0"/>
              </a:ext>
            </a:extLst>
          </a:blip>
          <a:srcRect l="3637" t="1548" r="2589" b="1988"/>
          <a:stretch/>
        </p:blipFill>
        <p:spPr>
          <a:xfrm>
            <a:off x="2088728" y="1883016"/>
            <a:ext cx="2520000" cy="4662000"/>
          </a:xfrm>
          <a:prstGeom prst="rect">
            <a:avLst/>
          </a:prstGeom>
          <a:effectLst>
            <a:softEdge rad="25400"/>
          </a:effectLst>
        </p:spPr>
      </p:pic>
      <p:pic>
        <p:nvPicPr>
          <p:cNvPr id="8" name="Picture 7">
            <a:extLst>
              <a:ext uri="{FF2B5EF4-FFF2-40B4-BE49-F238E27FC236}">
                <a16:creationId xmlns:a16="http://schemas.microsoft.com/office/drawing/2014/main" id="{AC784767-6605-4905-A817-5FCDFD87B9F5}"/>
              </a:ext>
            </a:extLst>
          </p:cNvPr>
          <p:cNvPicPr>
            <a:picLocks noChangeAspect="1"/>
          </p:cNvPicPr>
          <p:nvPr/>
        </p:nvPicPr>
        <p:blipFill rotWithShape="1">
          <a:blip r:embed="rId5">
            <a:extLst>
              <a:ext uri="{28A0092B-C50C-407E-A947-70E740481C1C}">
                <a14:useLocalDpi xmlns:a14="http://schemas.microsoft.com/office/drawing/2010/main" val="0"/>
              </a:ext>
            </a:extLst>
          </a:blip>
          <a:srcRect l="4845" t="1896" r="3035" b="1268"/>
          <a:stretch/>
        </p:blipFill>
        <p:spPr>
          <a:xfrm>
            <a:off x="6873423" y="1884507"/>
            <a:ext cx="2520000" cy="4662000"/>
          </a:xfrm>
          <a:prstGeom prst="rect">
            <a:avLst/>
          </a:prstGeom>
          <a:effectLst>
            <a:softEdge rad="25400"/>
          </a:effectLst>
        </p:spPr>
      </p:pic>
      <p:sp>
        <p:nvSpPr>
          <p:cNvPr id="12" name="Title 1">
            <a:extLst>
              <a:ext uri="{FF2B5EF4-FFF2-40B4-BE49-F238E27FC236}">
                <a16:creationId xmlns:a16="http://schemas.microsoft.com/office/drawing/2014/main" id="{4977F4AA-35E5-4DD8-A947-40990B0DE6A7}"/>
              </a:ext>
            </a:extLst>
          </p:cNvPr>
          <p:cNvSpPr>
            <a:spLocks noGrp="1"/>
          </p:cNvSpPr>
          <p:nvPr>
            <p:ph type="title"/>
          </p:nvPr>
        </p:nvSpPr>
        <p:spPr>
          <a:xfrm>
            <a:off x="1067407" y="609601"/>
            <a:ext cx="8982446" cy="790929"/>
          </a:xfrm>
        </p:spPr>
        <p:txBody>
          <a:bodyPr>
            <a:normAutofit/>
          </a:bodyPr>
          <a:lstStyle/>
          <a:p>
            <a:pPr algn="ctr"/>
            <a:r>
              <a:rPr lang="en-IN" b="1">
                <a:solidFill>
                  <a:schemeClr val="tx1"/>
                </a:solidFill>
              </a:rPr>
              <a:t>Mock-up</a:t>
            </a:r>
          </a:p>
        </p:txBody>
      </p:sp>
    </p:spTree>
    <p:custDataLst>
      <p:custData r:id="rId1"/>
      <p:custData r:id="rId2"/>
    </p:custDataLst>
    <p:extLst>
      <p:ext uri="{BB962C8B-B14F-4D97-AF65-F5344CB8AC3E}">
        <p14:creationId xmlns:p14="http://schemas.microsoft.com/office/powerpoint/2010/main" val="708005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401A3BA-5497-4F6A-B49C-FC4765A72885}"/>
              </a:ext>
            </a:extLst>
          </p:cNvPr>
          <p:cNvPicPr>
            <a:picLocks noChangeAspect="1"/>
          </p:cNvPicPr>
          <p:nvPr/>
        </p:nvPicPr>
        <p:blipFill rotWithShape="1">
          <a:blip r:embed="rId4">
            <a:extLst>
              <a:ext uri="{28A0092B-C50C-407E-A947-70E740481C1C}">
                <a14:useLocalDpi xmlns:a14="http://schemas.microsoft.com/office/drawing/2010/main" val="0"/>
              </a:ext>
            </a:extLst>
          </a:blip>
          <a:srcRect l="2886" t="1507" r="3410" b="1143"/>
          <a:stretch/>
        </p:blipFill>
        <p:spPr>
          <a:xfrm>
            <a:off x="2087118" y="1883016"/>
            <a:ext cx="2523220" cy="4662000"/>
          </a:xfrm>
          <a:prstGeom prst="rect">
            <a:avLst/>
          </a:prstGeom>
          <a:effectLst>
            <a:softEdge rad="38100"/>
          </a:effectLst>
        </p:spPr>
      </p:pic>
      <p:pic>
        <p:nvPicPr>
          <p:cNvPr id="20" name="Picture 19">
            <a:extLst>
              <a:ext uri="{FF2B5EF4-FFF2-40B4-BE49-F238E27FC236}">
                <a16:creationId xmlns:a16="http://schemas.microsoft.com/office/drawing/2014/main" id="{82BB8387-3123-4028-B8EC-6B0893219439}"/>
              </a:ext>
            </a:extLst>
          </p:cNvPr>
          <p:cNvPicPr>
            <a:picLocks noChangeAspect="1"/>
          </p:cNvPicPr>
          <p:nvPr/>
        </p:nvPicPr>
        <p:blipFill rotWithShape="1">
          <a:blip r:embed="rId5">
            <a:extLst>
              <a:ext uri="{28A0092B-C50C-407E-A947-70E740481C1C}">
                <a14:useLocalDpi xmlns:a14="http://schemas.microsoft.com/office/drawing/2010/main" val="0"/>
              </a:ext>
            </a:extLst>
          </a:blip>
          <a:srcRect l="2934" t="1454" r="2783" b="1098"/>
          <a:stretch/>
        </p:blipFill>
        <p:spPr>
          <a:xfrm>
            <a:off x="6873423" y="1883016"/>
            <a:ext cx="2520000" cy="4662000"/>
          </a:xfrm>
          <a:prstGeom prst="rect">
            <a:avLst/>
          </a:prstGeom>
          <a:effectLst>
            <a:softEdge rad="38100"/>
          </a:effectLst>
        </p:spPr>
      </p:pic>
      <p:sp>
        <p:nvSpPr>
          <p:cNvPr id="9" name="Content Placeholder 2">
            <a:extLst>
              <a:ext uri="{FF2B5EF4-FFF2-40B4-BE49-F238E27FC236}">
                <a16:creationId xmlns:a16="http://schemas.microsoft.com/office/drawing/2014/main" id="{E5D13D01-24A9-4E3F-B3AB-E7613191C882}"/>
              </a:ext>
            </a:extLst>
          </p:cNvPr>
          <p:cNvSpPr>
            <a:spLocks noGrp="1"/>
          </p:cNvSpPr>
          <p:nvPr>
            <p:ph idx="1"/>
          </p:nvPr>
        </p:nvSpPr>
        <p:spPr>
          <a:xfrm>
            <a:off x="2457795" y="1435958"/>
            <a:ext cx="1781866" cy="447058"/>
          </a:xfrm>
        </p:spPr>
        <p:txBody>
          <a:bodyPr>
            <a:noAutofit/>
          </a:bodyPr>
          <a:lstStyle/>
          <a:p>
            <a:pPr marL="0" indent="0" algn="ctr">
              <a:buNone/>
            </a:pPr>
            <a:r>
              <a:rPr lang="en-IN" sz="1500" b="1">
                <a:latin typeface="Arial" panose="020B0604020202020204" pitchFamily="34" charset="0"/>
                <a:cs typeface="Arial" panose="020B0604020202020204" pitchFamily="34" charset="0"/>
              </a:rPr>
              <a:t>Selection Screen Choice 2</a:t>
            </a:r>
          </a:p>
        </p:txBody>
      </p:sp>
      <p:sp>
        <p:nvSpPr>
          <p:cNvPr id="11" name="Content Placeholder 2">
            <a:extLst>
              <a:ext uri="{FF2B5EF4-FFF2-40B4-BE49-F238E27FC236}">
                <a16:creationId xmlns:a16="http://schemas.microsoft.com/office/drawing/2014/main" id="{A6C12BF8-0A69-4785-8AFF-AAEB5378167E}"/>
              </a:ext>
            </a:extLst>
          </p:cNvPr>
          <p:cNvSpPr txBox="1">
            <a:spLocks/>
          </p:cNvSpPr>
          <p:nvPr/>
        </p:nvSpPr>
        <p:spPr>
          <a:xfrm>
            <a:off x="7198230" y="1435958"/>
            <a:ext cx="1870385" cy="44705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IN" sz="1600" b="1">
                <a:latin typeface="Arial" panose="020B0604020202020204" pitchFamily="34" charset="0"/>
                <a:cs typeface="Arial" panose="020B0604020202020204" pitchFamily="34" charset="0"/>
              </a:rPr>
              <a:t> Response Screen Choice 2</a:t>
            </a:r>
          </a:p>
        </p:txBody>
      </p:sp>
      <p:sp>
        <p:nvSpPr>
          <p:cNvPr id="12" name="Title 1">
            <a:extLst>
              <a:ext uri="{FF2B5EF4-FFF2-40B4-BE49-F238E27FC236}">
                <a16:creationId xmlns:a16="http://schemas.microsoft.com/office/drawing/2014/main" id="{59E36AB6-18EA-4674-8F34-36613DFB5152}"/>
              </a:ext>
            </a:extLst>
          </p:cNvPr>
          <p:cNvSpPr>
            <a:spLocks noGrp="1"/>
          </p:cNvSpPr>
          <p:nvPr>
            <p:ph type="title"/>
          </p:nvPr>
        </p:nvSpPr>
        <p:spPr>
          <a:xfrm>
            <a:off x="1067407" y="641302"/>
            <a:ext cx="8982446" cy="790929"/>
          </a:xfrm>
        </p:spPr>
        <p:txBody>
          <a:bodyPr>
            <a:normAutofit/>
          </a:bodyPr>
          <a:lstStyle/>
          <a:p>
            <a:pPr algn="ctr"/>
            <a:r>
              <a:rPr lang="en-IN" b="1">
                <a:solidFill>
                  <a:schemeClr val="tx1"/>
                </a:solidFill>
              </a:rPr>
              <a:t>Mock-up</a:t>
            </a:r>
          </a:p>
        </p:txBody>
      </p:sp>
    </p:spTree>
    <p:custDataLst>
      <p:custData r:id="rId1"/>
      <p:custData r:id="rId2"/>
    </p:custDataLst>
    <p:extLst>
      <p:ext uri="{BB962C8B-B14F-4D97-AF65-F5344CB8AC3E}">
        <p14:creationId xmlns:p14="http://schemas.microsoft.com/office/powerpoint/2010/main" val="713351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descr="Handshake">
            <a:extLst>
              <a:ext uri="{FF2B5EF4-FFF2-40B4-BE49-F238E27FC236}">
                <a16:creationId xmlns:a16="http://schemas.microsoft.com/office/drawing/2014/main" id="{E94C5444-4659-4257-9466-64F41BD3F5E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6177" y="1695799"/>
            <a:ext cx="3458249" cy="3458249"/>
          </a:xfrm>
          <a:prstGeom prst="rect">
            <a:avLst/>
          </a:prstGeom>
        </p:spPr>
      </p:pic>
      <p:sp>
        <p:nvSpPr>
          <p:cNvPr id="13" name="Title 1">
            <a:extLst>
              <a:ext uri="{FF2B5EF4-FFF2-40B4-BE49-F238E27FC236}">
                <a16:creationId xmlns:a16="http://schemas.microsoft.com/office/drawing/2014/main" id="{5AD536A2-BFD0-4146-ABA9-F331F97C57CD}"/>
              </a:ext>
            </a:extLst>
          </p:cNvPr>
          <p:cNvSpPr>
            <a:spLocks noGrp="1"/>
          </p:cNvSpPr>
          <p:nvPr>
            <p:ph type="title"/>
          </p:nvPr>
        </p:nvSpPr>
        <p:spPr>
          <a:xfrm>
            <a:off x="5527610" y="2710543"/>
            <a:ext cx="4416489" cy="1012370"/>
          </a:xfrm>
        </p:spPr>
        <p:txBody>
          <a:bodyPr vert="horz" lIns="91440" tIns="45720" rIns="91440" bIns="45720" rtlCol="0" anchor="b">
            <a:normAutofit/>
          </a:bodyPr>
          <a:lstStyle/>
          <a:p>
            <a:r>
              <a:rPr lang="en-US" sz="5900" b="1" spc="-100"/>
              <a:t>THANK YOU</a:t>
            </a:r>
            <a:endParaRPr lang="en-US" sz="5900" spc="-100"/>
          </a:p>
        </p:txBody>
      </p:sp>
    </p:spTree>
    <p:custDataLst>
      <p:custData r:id="rId1"/>
      <p:custData r:id="rId2"/>
    </p:custDataLst>
    <p:extLst>
      <p:ext uri="{BB962C8B-B14F-4D97-AF65-F5344CB8AC3E}">
        <p14:creationId xmlns:p14="http://schemas.microsoft.com/office/powerpoint/2010/main" val="82984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4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TemplafySlideTemplateConfiguration><![CDATA[{"slideVersion":1,"isValidatorEnabled":false,"isLocked":false,"elementsMetadata":[],"slideId":"637924315346077163","enableDocumentContentUpdater":false,"version":"2.0"}]]></TemplafySlideTemplateConfiguration>
</file>

<file path=customXml/item10.xml><?xml version="1.0" encoding="utf-8"?>
<TemplafySlideTemplateConfiguration><![CDATA[{"slideVersion":1,"isValidatorEnabled":false,"isLocked":false,"elementsMetadata":[],"slideId":"637924315346077163","enableDocumentContentUpdater":false,"version":"2.0"}]]></TemplafySlideTemplateConfiguration>
</file>

<file path=customXml/item11.xml><?xml version="1.0" encoding="utf-8"?>
<TemplafySlideTemplateConfiguration><![CDATA[{"slideVersion":1,"isValidatorEnabled":false,"isLocked":false,"elementsMetadata":[],"slideId":"637924315346077163","enableDocumentContentUpdater":false,"version":"2.0"}]]></TemplafySlideTemplateConfiguration>
</file>

<file path=customXml/item12.xml><?xml version="1.0" encoding="utf-8"?>
<TemplafySlideFormConfiguration><![CDATA[{"formFields":[],"formDataEntries":[]}]]></TemplafySlideFormConfiguration>
</file>

<file path=customXml/item13.xml><?xml version="1.0" encoding="utf-8"?>
<TemplafySlideFormConfiguration><![CDATA[{"formFields":[],"formDataEntries":[]}]]></TemplafySlideFormConfiguration>
</file>

<file path=customXml/item14.xml><?xml version="1.0" encoding="utf-8"?>
<TemplafyTemplateConfiguration><![CDATA[{"elementsMetadata":[],"transformationConfigurations":[],"templateName":"blankpresentation","templateDescription":"","enableDocumentContentUpdater":false,"version":"2.0"}]]></TemplafyTemplateConfiguration>
</file>

<file path=customXml/item15.xml><?xml version="1.0" encoding="utf-8"?>
<TemplafyFormConfiguration><![CDATA[{"formFields":[],"formDataEntries":[]}]]></TemplafyFormConfiguration>
</file>

<file path=customXml/item16.xml><?xml version="1.0" encoding="utf-8"?>
<TemplafySlideFormConfiguration><![CDATA[{"formFields":[],"formDataEntries":[]}]]></TemplafySlideFormConfiguration>
</file>

<file path=customXml/item2.xml><?xml version="1.0" encoding="utf-8"?>
<TemplafySlideTemplateConfiguration><![CDATA[{"slideVersion":1,"isValidatorEnabled":false,"isLocked":false,"elementsMetadata":[],"slideId":"637924315346077163","enableDocumentContentUpdater":false,"version":"2.0"}]]></TemplafySlideTemplateConfiguration>
</file>

<file path=customXml/item3.xml><?xml version="1.0" encoding="utf-8"?>
<TemplafySlideFormConfiguration><![CDATA[{"formFields":[],"formDataEntries":[]}]]></TemplafySlideFormConfiguration>
</file>

<file path=customXml/item4.xml><?xml version="1.0" encoding="utf-8"?>
<TemplafySlideTemplateConfiguration><![CDATA[{"slideVersion":1,"isValidatorEnabled":false,"isLocked":false,"elementsMetadata":[],"slideId":"637924315346077163","enableDocumentContentUpdater":false,"version":"2.0"}]]></TemplafySlideTemplateConfiguration>
</file>

<file path=customXml/item5.xml><?xml version="1.0" encoding="utf-8"?>
<TemplafySlideFormConfiguration><![CDATA[{"formFields":[],"formDataEntries":[]}]]></TemplafySlideFormConfiguration>
</file>

<file path=customXml/item6.xml><?xml version="1.0" encoding="utf-8"?>
<TemplafySlideFormConfiguration><![CDATA[{"formFields":[],"formDataEntries":[]}]]></TemplafySlideFormConfiguration>
</file>

<file path=customXml/item7.xml><?xml version="1.0" encoding="utf-8"?>
<TemplafySlideFormConfiguration><![CDATA[{"formFields":[],"formDataEntries":[]}]]></TemplafySlideFormConfiguration>
</file>

<file path=customXml/item8.xml><?xml version="1.0" encoding="utf-8"?>
<TemplafySlideTemplateConfiguration><![CDATA[{"slideVersion":1,"isValidatorEnabled":false,"isLocked":false,"elementsMetadata":[],"slideId":"637924315346077163","enableDocumentContentUpdater":false,"version":"2.0"}]]></TemplafySlideTemplateConfiguration>
</file>

<file path=customXml/item9.xml><?xml version="1.0" encoding="utf-8"?>
<TemplafySlideTemplateConfiguration><![CDATA[{"slideVersion":1,"isValidatorEnabled":false,"isLocked":false,"elementsMetadata":[],"slideId":"637924315346077163","enableDocumentContentUpdater":false,"version":"2.0"}]]></TemplafySlideTemplateConfiguration>
</file>

<file path=customXml/itemProps1.xml><?xml version="1.0" encoding="utf-8"?>
<ds:datastoreItem xmlns:ds="http://schemas.openxmlformats.org/officeDocument/2006/customXml" ds:itemID="{0F8AE6A7-20B2-4E89-8E40-1D7CE600FE0F}">
  <ds:schemaRefs/>
</ds:datastoreItem>
</file>

<file path=customXml/itemProps10.xml><?xml version="1.0" encoding="utf-8"?>
<ds:datastoreItem xmlns:ds="http://schemas.openxmlformats.org/officeDocument/2006/customXml" ds:itemID="{93930776-CFE7-4A1E-8556-5EEF54FD76DC}">
  <ds:schemaRefs/>
</ds:datastoreItem>
</file>

<file path=customXml/itemProps11.xml><?xml version="1.0" encoding="utf-8"?>
<ds:datastoreItem xmlns:ds="http://schemas.openxmlformats.org/officeDocument/2006/customXml" ds:itemID="{9F057C93-5F28-492F-95B8-F26A689D42CC}">
  <ds:schemaRefs/>
</ds:datastoreItem>
</file>

<file path=customXml/itemProps12.xml><?xml version="1.0" encoding="utf-8"?>
<ds:datastoreItem xmlns:ds="http://schemas.openxmlformats.org/officeDocument/2006/customXml" ds:itemID="{80C2A29A-D77D-4C71-8F54-7C01901C50B3}">
  <ds:schemaRefs/>
</ds:datastoreItem>
</file>

<file path=customXml/itemProps13.xml><?xml version="1.0" encoding="utf-8"?>
<ds:datastoreItem xmlns:ds="http://schemas.openxmlformats.org/officeDocument/2006/customXml" ds:itemID="{B7907530-0CC5-4229-9EFB-458F577AA3A6}">
  <ds:schemaRefs/>
</ds:datastoreItem>
</file>

<file path=customXml/itemProps14.xml><?xml version="1.0" encoding="utf-8"?>
<ds:datastoreItem xmlns:ds="http://schemas.openxmlformats.org/officeDocument/2006/customXml" ds:itemID="{1E5C1412-4B31-4EB2-BCFB-90DC85E0549F}">
  <ds:schemaRefs/>
</ds:datastoreItem>
</file>

<file path=customXml/itemProps15.xml><?xml version="1.0" encoding="utf-8"?>
<ds:datastoreItem xmlns:ds="http://schemas.openxmlformats.org/officeDocument/2006/customXml" ds:itemID="{21E4BB68-DBE0-4174-BF38-A8F24AA97E06}">
  <ds:schemaRefs/>
</ds:datastoreItem>
</file>

<file path=customXml/itemProps16.xml><?xml version="1.0" encoding="utf-8"?>
<ds:datastoreItem xmlns:ds="http://schemas.openxmlformats.org/officeDocument/2006/customXml" ds:itemID="{45605AAB-3763-47AD-BC75-5F6C3F981B5E}">
  <ds:schemaRefs/>
</ds:datastoreItem>
</file>

<file path=customXml/itemProps2.xml><?xml version="1.0" encoding="utf-8"?>
<ds:datastoreItem xmlns:ds="http://schemas.openxmlformats.org/officeDocument/2006/customXml" ds:itemID="{4B11495B-729E-4887-8EF5-148E20BE8B61}">
  <ds:schemaRefs/>
</ds:datastoreItem>
</file>

<file path=customXml/itemProps3.xml><?xml version="1.0" encoding="utf-8"?>
<ds:datastoreItem xmlns:ds="http://schemas.openxmlformats.org/officeDocument/2006/customXml" ds:itemID="{B8813769-5632-4D7C-A511-ED47C7B6F18D}">
  <ds:schemaRefs/>
</ds:datastoreItem>
</file>

<file path=customXml/itemProps4.xml><?xml version="1.0" encoding="utf-8"?>
<ds:datastoreItem xmlns:ds="http://schemas.openxmlformats.org/officeDocument/2006/customXml" ds:itemID="{DAEC0FB5-7FB8-4E5D-836C-D6122B8C2BC6}">
  <ds:schemaRefs/>
</ds:datastoreItem>
</file>

<file path=customXml/itemProps5.xml><?xml version="1.0" encoding="utf-8"?>
<ds:datastoreItem xmlns:ds="http://schemas.openxmlformats.org/officeDocument/2006/customXml" ds:itemID="{4083F397-FFCE-4028-94C3-E1B2D4117707}">
  <ds:schemaRefs/>
</ds:datastoreItem>
</file>

<file path=customXml/itemProps6.xml><?xml version="1.0" encoding="utf-8"?>
<ds:datastoreItem xmlns:ds="http://schemas.openxmlformats.org/officeDocument/2006/customXml" ds:itemID="{663A45C0-B530-47A0-A4EA-9577591CA3E5}">
  <ds:schemaRefs/>
</ds:datastoreItem>
</file>

<file path=customXml/itemProps7.xml><?xml version="1.0" encoding="utf-8"?>
<ds:datastoreItem xmlns:ds="http://schemas.openxmlformats.org/officeDocument/2006/customXml" ds:itemID="{FADEC2BA-A959-4578-B0B2-B8ED811EB8E7}">
  <ds:schemaRefs/>
</ds:datastoreItem>
</file>

<file path=customXml/itemProps8.xml><?xml version="1.0" encoding="utf-8"?>
<ds:datastoreItem xmlns:ds="http://schemas.openxmlformats.org/officeDocument/2006/customXml" ds:itemID="{5C300345-57A9-4B94-BCB7-098394821141}">
  <ds:schemaRefs/>
</ds:datastoreItem>
</file>

<file path=customXml/itemProps9.xml><?xml version="1.0" encoding="utf-8"?>
<ds:datastoreItem xmlns:ds="http://schemas.openxmlformats.org/officeDocument/2006/customXml" ds:itemID="{B1C80422-CB71-47DC-B07F-A0570FAEEF40}">
  <ds:schemaRefs/>
</ds:datastoreItem>
</file>

<file path=docProps/app.xml><?xml version="1.0" encoding="utf-8"?>
<Properties xmlns="http://schemas.openxmlformats.org/officeDocument/2006/extended-properties" xmlns:vt="http://schemas.openxmlformats.org/officeDocument/2006/docPropsVTypes">
  <TotalTime>1</TotalTime>
  <Words>190</Words>
  <Application>Microsoft Office PowerPoint</Application>
  <PresentationFormat>Widescreen</PresentationFormat>
  <Paragraphs>27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vt:lpstr>
      <vt:lpstr>Cross Platform Application Development</vt:lpstr>
      <vt:lpstr>Idea</vt:lpstr>
      <vt:lpstr>Platform &amp; Tech Stack</vt:lpstr>
      <vt:lpstr>Mock-up</vt:lpstr>
      <vt:lpstr>Mock-up</vt:lpstr>
      <vt:lpstr>Mock-up</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 Platform Application Development</dc:title>
  <cp:lastModifiedBy>Ram, Prateek</cp:lastModifiedBy>
  <cp:revision>4</cp:revision>
  <dcterms:created xsi:type="dcterms:W3CDTF">2022-11-06T15:27:32Z</dcterms:created>
  <dcterms:modified xsi:type="dcterms:W3CDTF">2022-11-08T09:36:15Z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fyTimeStamp">
    <vt:lpwstr>2022-07-03T07:52:14</vt:lpwstr>
  </property>
  <property fmtid="{D5CDD505-2E9C-101B-9397-08002B2CF9AE}" pid="3" name="TemplafyTenantId">
    <vt:lpwstr>sap</vt:lpwstr>
  </property>
  <property fmtid="{D5CDD505-2E9C-101B-9397-08002B2CF9AE}" pid="4" name="TemplafyTemplateId">
    <vt:lpwstr>637492538442071560</vt:lpwstr>
  </property>
  <property fmtid="{D5CDD505-2E9C-101B-9397-08002B2CF9AE}" pid="5" name="TemplafyUserProfileId">
    <vt:lpwstr>637714648563154698</vt:lpwstr>
  </property>
  <property fmtid="{D5CDD505-2E9C-101B-9397-08002B2CF9AE}" pid="6" name="TemplafyLanguageCode">
    <vt:lpwstr>en-US</vt:lpwstr>
  </property>
  <property fmtid="{D5CDD505-2E9C-101B-9397-08002B2CF9AE}" pid="7" name="TemplafyFromBlank">
    <vt:bool>true</vt:bool>
  </property>
</Properties>
</file>