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88" r:id="rId3"/>
    <p:sldId id="273" r:id="rId4"/>
    <p:sldId id="290" r:id="rId5"/>
    <p:sldId id="259" r:id="rId6"/>
    <p:sldId id="291" r:id="rId7"/>
    <p:sldId id="283" r:id="rId8"/>
    <p:sldId id="289" r:id="rId9"/>
    <p:sldId id="261" r:id="rId10"/>
    <p:sldId id="287" r:id="rId11"/>
    <p:sldId id="28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2D73-140D-4040-96BF-DF09C933B655}" v="742" dt="2022-11-11T15:05:51.797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u, Roshni" userId="3c6770ee-5e48-4b5f-ac12-14dc4c41c65c" providerId="ADAL" clId="{CF062D73-140D-4040-96BF-DF09C933B655}"/>
    <pc:docChg chg="undo redo custSel addSld delSld modSld sldOrd">
      <pc:chgData name="Kundu, Roshni" userId="3c6770ee-5e48-4b5f-ac12-14dc4c41c65c" providerId="ADAL" clId="{CF062D73-140D-4040-96BF-DF09C933B655}" dt="2022-11-11T15:11:26.748" v="1071" actId="20577"/>
      <pc:docMkLst>
        <pc:docMk/>
      </pc:docMkLst>
      <pc:sldChg chg="addSp delSp modSp mod">
        <pc:chgData name="Kundu, Roshni" userId="3c6770ee-5e48-4b5f-ac12-14dc4c41c65c" providerId="ADAL" clId="{CF062D73-140D-4040-96BF-DF09C933B655}" dt="2022-11-11T15:03:03.984" v="891" actId="20577"/>
        <pc:sldMkLst>
          <pc:docMk/>
          <pc:sldMk cId="3435077016" sldId="259"/>
        </pc:sldMkLst>
        <pc:spChg chg="del">
          <ac:chgData name="Kundu, Roshni" userId="3c6770ee-5e48-4b5f-ac12-14dc4c41c65c" providerId="ADAL" clId="{CF062D73-140D-4040-96BF-DF09C933B655}" dt="2022-09-20T12:25:39.893" v="577" actId="478"/>
          <ac:spMkLst>
            <pc:docMk/>
            <pc:sldMk cId="3435077016" sldId="259"/>
            <ac:spMk id="2" creationId="{DA884D8B-635B-7402-1437-04A104C24B54}"/>
          </ac:spMkLst>
        </pc:spChg>
        <pc:spChg chg="add mod">
          <ac:chgData name="Kundu, Roshni" userId="3c6770ee-5e48-4b5f-ac12-14dc4c41c65c" providerId="ADAL" clId="{CF062D73-140D-4040-96BF-DF09C933B655}" dt="2022-09-20T11:47:24.579" v="96" actId="478"/>
          <ac:spMkLst>
            <pc:docMk/>
            <pc:sldMk cId="3435077016" sldId="259"/>
            <ac:spMk id="6" creationId="{47678B7F-EEBC-4F87-9DCB-96E69167430D}"/>
          </ac:spMkLst>
        </pc:spChg>
        <pc:spChg chg="mod">
          <ac:chgData name="Kundu, Roshni" userId="3c6770ee-5e48-4b5f-ac12-14dc4c41c65c" providerId="ADAL" clId="{CF062D73-140D-4040-96BF-DF09C933B655}" dt="2022-11-11T15:03:03.984" v="891" actId="20577"/>
          <ac:spMkLst>
            <pc:docMk/>
            <pc:sldMk cId="3435077016" sldId="259"/>
            <ac:spMk id="26" creationId="{70BA96D9-2E56-3DBD-6315-048A1B2800FB}"/>
          </ac:spMkLst>
        </pc:spChg>
        <pc:spChg chg="mod">
          <ac:chgData name="Kundu, Roshni" userId="3c6770ee-5e48-4b5f-ac12-14dc4c41c65c" providerId="ADAL" clId="{CF062D73-140D-4040-96BF-DF09C933B655}" dt="2022-09-21T09:06:22.642" v="750" actId="403"/>
          <ac:spMkLst>
            <pc:docMk/>
            <pc:sldMk cId="3435077016" sldId="259"/>
            <ac:spMk id="27" creationId="{64C89AC3-3D7A-65BB-C3F4-2B1CB19E78D1}"/>
          </ac:spMkLst>
        </pc:spChg>
        <pc:picChg chg="del">
          <ac:chgData name="Kundu, Roshni" userId="3c6770ee-5e48-4b5f-ac12-14dc4c41c65c" providerId="ADAL" clId="{CF062D73-140D-4040-96BF-DF09C933B655}" dt="2022-09-20T11:47:24.579" v="96" actId="478"/>
          <ac:picMkLst>
            <pc:docMk/>
            <pc:sldMk cId="3435077016" sldId="259"/>
            <ac:picMk id="22" creationId="{07415596-3C86-E792-A622-F817DB08D587}"/>
          </ac:picMkLst>
        </pc:picChg>
      </pc:sldChg>
      <pc:sldChg chg="addSp delSp modSp mod ord">
        <pc:chgData name="Kundu, Roshni" userId="3c6770ee-5e48-4b5f-ac12-14dc4c41c65c" providerId="ADAL" clId="{CF062D73-140D-4040-96BF-DF09C933B655}" dt="2022-09-20T12:25:57.087" v="599" actId="478"/>
        <pc:sldMkLst>
          <pc:docMk/>
          <pc:sldMk cId="1699088621" sldId="261"/>
        </pc:sldMkLst>
        <pc:spChg chg="add mod">
          <ac:chgData name="Kundu, Roshni" userId="3c6770ee-5e48-4b5f-ac12-14dc4c41c65c" providerId="ADAL" clId="{CF062D73-140D-4040-96BF-DF09C933B655}" dt="2022-09-20T12:01:01.030" v="465" actId="20577"/>
          <ac:spMkLst>
            <pc:docMk/>
            <pc:sldMk cId="1699088621" sldId="261"/>
            <ac:spMk id="3" creationId="{AEC7EF4C-652C-40A3-93A1-37331A0B996D}"/>
          </ac:spMkLst>
        </pc:spChg>
        <pc:spChg chg="mod">
          <ac:chgData name="Kundu, Roshni" userId="3c6770ee-5e48-4b5f-ac12-14dc4c41c65c" providerId="ADAL" clId="{CF062D73-140D-4040-96BF-DF09C933B655}" dt="2022-09-20T12:00:39.988" v="457" actId="20577"/>
          <ac:spMkLst>
            <pc:docMk/>
            <pc:sldMk cId="1699088621" sldId="261"/>
            <ac:spMk id="4" creationId="{BCD1D6FF-1122-B11D-0CE3-E62BA27376FA}"/>
          </ac:spMkLst>
        </pc:spChg>
        <pc:spChg chg="del">
          <ac:chgData name="Kundu, Roshni" userId="3c6770ee-5e48-4b5f-ac12-14dc4c41c65c" providerId="ADAL" clId="{CF062D73-140D-4040-96BF-DF09C933B655}" dt="2022-09-20T12:25:57.087" v="599" actId="478"/>
          <ac:spMkLst>
            <pc:docMk/>
            <pc:sldMk cId="1699088621" sldId="261"/>
            <ac:spMk id="5" creationId="{623087F1-0A22-4E04-6B3F-B1DDA246A111}"/>
          </ac:spMkLst>
        </pc:spChg>
        <pc:spChg chg="mod">
          <ac:chgData name="Kundu, Roshni" userId="3c6770ee-5e48-4b5f-ac12-14dc4c41c65c" providerId="ADAL" clId="{CF062D73-140D-4040-96BF-DF09C933B655}" dt="2022-09-20T12:25:54.261" v="598" actId="20577"/>
          <ac:spMkLst>
            <pc:docMk/>
            <pc:sldMk cId="1699088621" sldId="261"/>
            <ac:spMk id="7" creationId="{8FD92B98-444C-00D2-3246-91E7E1BFB673}"/>
          </ac:spMkLst>
        </pc:spChg>
        <pc:graphicFrameChg chg="del">
          <ac:chgData name="Kundu, Roshni" userId="3c6770ee-5e48-4b5f-ac12-14dc4c41c65c" providerId="ADAL" clId="{CF062D73-140D-4040-96BF-DF09C933B655}" dt="2022-09-20T11:57:46.186" v="411" actId="478"/>
          <ac:graphicFrameMkLst>
            <pc:docMk/>
            <pc:sldMk cId="1699088621" sldId="261"/>
            <ac:graphicFrameMk id="8" creationId="{19FBC95D-B600-B1AC-D5BA-3F204E3FE1DF}"/>
          </ac:graphicFrameMkLst>
        </pc:graphicFrameChg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2752853293" sldId="262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096717490" sldId="263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002104821" sldId="264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234133501" sldId="266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327257719" sldId="267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2759600390" sldId="268"/>
        </pc:sldMkLst>
      </pc:sldChg>
      <pc:sldChg chg="addSp modSp mod">
        <pc:chgData name="Kundu, Roshni" userId="3c6770ee-5e48-4b5f-ac12-14dc4c41c65c" providerId="ADAL" clId="{CF062D73-140D-4040-96BF-DF09C933B655}" dt="2022-11-11T15:06:27.572" v="909" actId="207"/>
        <pc:sldMkLst>
          <pc:docMk/>
          <pc:sldMk cId="417536504" sldId="272"/>
        </pc:sldMkLst>
        <pc:spChg chg="mod">
          <ac:chgData name="Kundu, Roshni" userId="3c6770ee-5e48-4b5f-ac12-14dc4c41c65c" providerId="ADAL" clId="{CF062D73-140D-4040-96BF-DF09C933B655}" dt="2022-09-20T11:43:30.538" v="4" actId="113"/>
          <ac:spMkLst>
            <pc:docMk/>
            <pc:sldMk cId="417536504" sldId="272"/>
            <ac:spMk id="2" creationId="{43B8BB83-CA62-C813-5584-9F9C32557A2B}"/>
          </ac:spMkLst>
        </pc:spChg>
        <pc:spChg chg="mod">
          <ac:chgData name="Kundu, Roshni" userId="3c6770ee-5e48-4b5f-ac12-14dc4c41c65c" providerId="ADAL" clId="{CF062D73-140D-4040-96BF-DF09C933B655}" dt="2022-09-20T12:27:33.975" v="660" actId="20577"/>
          <ac:spMkLst>
            <pc:docMk/>
            <pc:sldMk cId="417536504" sldId="272"/>
            <ac:spMk id="3" creationId="{CA0D2251-7AFE-1B36-778C-D116EDBB7FDE}"/>
          </ac:spMkLst>
        </pc:spChg>
        <pc:spChg chg="add mod">
          <ac:chgData name="Kundu, Roshni" userId="3c6770ee-5e48-4b5f-ac12-14dc4c41c65c" providerId="ADAL" clId="{CF062D73-140D-4040-96BF-DF09C933B655}" dt="2022-11-11T15:06:27.572" v="909" actId="207"/>
          <ac:spMkLst>
            <pc:docMk/>
            <pc:sldMk cId="417536504" sldId="272"/>
            <ac:spMk id="6" creationId="{27BD591C-6F9A-4F82-BB64-59BD999F8C89}"/>
          </ac:spMkLst>
        </pc:spChg>
        <pc:picChg chg="add mod modCrop">
          <ac:chgData name="Kundu, Roshni" userId="3c6770ee-5e48-4b5f-ac12-14dc4c41c65c" providerId="ADAL" clId="{CF062D73-140D-4040-96BF-DF09C933B655}" dt="2022-11-11T15:05:38.986" v="898" actId="207"/>
          <ac:picMkLst>
            <pc:docMk/>
            <pc:sldMk cId="417536504" sldId="272"/>
            <ac:picMk id="5" creationId="{F1B01E56-F642-4DF2-A35B-D96E3E7F21AD}"/>
          </ac:picMkLst>
        </pc:picChg>
      </pc:sldChg>
      <pc:sldChg chg="modSp mod">
        <pc:chgData name="Kundu, Roshni" userId="3c6770ee-5e48-4b5f-ac12-14dc4c41c65c" providerId="ADAL" clId="{CF062D73-140D-4040-96BF-DF09C933B655}" dt="2022-11-11T14:51:41.418" v="767" actId="6549"/>
        <pc:sldMkLst>
          <pc:docMk/>
          <pc:sldMk cId="3474133943" sldId="273"/>
        </pc:sldMkLst>
        <pc:spChg chg="mod">
          <ac:chgData name="Kundu, Roshni" userId="3c6770ee-5e48-4b5f-ac12-14dc4c41c65c" providerId="ADAL" clId="{CF062D73-140D-4040-96BF-DF09C933B655}" dt="2022-09-20T11:45:12.416" v="54" actId="20577"/>
          <ac:spMkLst>
            <pc:docMk/>
            <pc:sldMk cId="3474133943" sldId="273"/>
            <ac:spMk id="4" creationId="{45878135-3F5C-BB53-0082-122956799B79}"/>
          </ac:spMkLst>
        </pc:spChg>
        <pc:graphicFrameChg chg="mod modGraphic">
          <ac:chgData name="Kundu, Roshni" userId="3c6770ee-5e48-4b5f-ac12-14dc4c41c65c" providerId="ADAL" clId="{CF062D73-140D-4040-96BF-DF09C933B655}" dt="2022-11-11T14:51:41.418" v="767" actId="6549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modSp del mod">
        <pc:chgData name="Kundu, Roshni" userId="3c6770ee-5e48-4b5f-ac12-14dc4c41c65c" providerId="ADAL" clId="{CF062D73-140D-4040-96BF-DF09C933B655}" dt="2022-09-20T12:16:14.236" v="533" actId="2696"/>
        <pc:sldMkLst>
          <pc:docMk/>
          <pc:sldMk cId="520000563" sldId="278"/>
        </pc:sldMkLst>
        <pc:spChg chg="mod">
          <ac:chgData name="Kundu, Roshni" userId="3c6770ee-5e48-4b5f-ac12-14dc4c41c65c" providerId="ADAL" clId="{CF062D73-140D-4040-96BF-DF09C933B655}" dt="2022-09-20T11:53:47.719" v="384" actId="20577"/>
          <ac:spMkLst>
            <pc:docMk/>
            <pc:sldMk cId="520000563" sldId="278"/>
            <ac:spMk id="3" creationId="{61377AF6-2477-81EC-D1BC-43FD72DF18F6}"/>
          </ac:spMkLst>
        </pc:spChg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445010188" sldId="279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3418206844" sldId="280"/>
        </pc:sldMkLst>
      </pc:sldChg>
      <pc:sldChg chg="addSp delSp modSp mod ord">
        <pc:chgData name="Kundu, Roshni" userId="3c6770ee-5e48-4b5f-ac12-14dc4c41c65c" providerId="ADAL" clId="{CF062D73-140D-4040-96BF-DF09C933B655}" dt="2022-09-20T12:07:50.169" v="510"/>
        <pc:sldMkLst>
          <pc:docMk/>
          <pc:sldMk cId="2577936335" sldId="281"/>
        </pc:sldMkLst>
        <pc:spChg chg="mod">
          <ac:chgData name="Kundu, Roshni" userId="3c6770ee-5e48-4b5f-ac12-14dc4c41c65c" providerId="ADAL" clId="{CF062D73-140D-4040-96BF-DF09C933B655}" dt="2022-09-20T11:56:02.641" v="399" actId="20577"/>
          <ac:spMkLst>
            <pc:docMk/>
            <pc:sldMk cId="2577936335" sldId="281"/>
            <ac:spMk id="2" creationId="{34096D4E-8B4F-62B8-F551-56379B923E78}"/>
          </ac:spMkLst>
        </pc:spChg>
        <pc:spChg chg="del">
          <ac:chgData name="Kundu, Roshni" userId="3c6770ee-5e48-4b5f-ac12-14dc4c41c65c" providerId="ADAL" clId="{CF062D73-140D-4040-96BF-DF09C933B655}" dt="2022-09-20T11:56:06.987" v="400" actId="478"/>
          <ac:spMkLst>
            <pc:docMk/>
            <pc:sldMk cId="2577936335" sldId="281"/>
            <ac:spMk id="3" creationId="{FF07BEBE-18E8-4025-FF6F-EC0130CB4F22}"/>
          </ac:spMkLst>
        </pc:spChg>
        <pc:spChg chg="add del mod">
          <ac:chgData name="Kundu, Roshni" userId="3c6770ee-5e48-4b5f-ac12-14dc4c41c65c" providerId="ADAL" clId="{CF062D73-140D-4040-96BF-DF09C933B655}" dt="2022-09-20T11:56:09.692" v="401" actId="478"/>
          <ac:spMkLst>
            <pc:docMk/>
            <pc:sldMk cId="2577936335" sldId="281"/>
            <ac:spMk id="5" creationId="{38B0E437-B95A-4A24-87EA-6FB988E3F9F6}"/>
          </ac:spMkLst>
        </pc:spChg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164941242" sldId="282"/>
        </pc:sldMkLst>
      </pc:sldChg>
      <pc:sldChg chg="modSp add mod ord">
        <pc:chgData name="Kundu, Roshni" userId="3c6770ee-5e48-4b5f-ac12-14dc4c41c65c" providerId="ADAL" clId="{CF062D73-140D-4040-96BF-DF09C933B655}" dt="2022-09-20T12:15:45.483" v="528"/>
        <pc:sldMkLst>
          <pc:docMk/>
          <pc:sldMk cId="1224731095" sldId="283"/>
        </pc:sldMkLst>
        <pc:spChg chg="mod">
          <ac:chgData name="Kundu, Roshni" userId="3c6770ee-5e48-4b5f-ac12-14dc4c41c65c" providerId="ADAL" clId="{CF062D73-140D-4040-96BF-DF09C933B655}" dt="2022-09-20T11:54:27.345" v="391" actId="20577"/>
          <ac:spMkLst>
            <pc:docMk/>
            <pc:sldMk cId="1224731095" sldId="283"/>
            <ac:spMk id="3" creationId="{61377AF6-2477-81EC-D1BC-43FD72DF18F6}"/>
          </ac:spMkLst>
        </pc:spChg>
      </pc:sldChg>
      <pc:sldChg chg="new del">
        <pc:chgData name="Kundu, Roshni" userId="3c6770ee-5e48-4b5f-ac12-14dc4c41c65c" providerId="ADAL" clId="{CF062D73-140D-4040-96BF-DF09C933B655}" dt="2022-09-20T12:17:47.111" v="575" actId="47"/>
        <pc:sldMkLst>
          <pc:docMk/>
          <pc:sldMk cId="3243503888" sldId="284"/>
        </pc:sldMkLst>
      </pc:sldChg>
      <pc:sldChg chg="new del ord">
        <pc:chgData name="Kundu, Roshni" userId="3c6770ee-5e48-4b5f-ac12-14dc4c41c65c" providerId="ADAL" clId="{CF062D73-140D-4040-96BF-DF09C933B655}" dt="2022-09-20T11:56:39.695" v="403" actId="47"/>
        <pc:sldMkLst>
          <pc:docMk/>
          <pc:sldMk cId="730471030" sldId="285"/>
        </pc:sldMkLst>
      </pc:sldChg>
      <pc:sldChg chg="addSp delSp modSp new mod">
        <pc:chgData name="Kundu, Roshni" userId="3c6770ee-5e48-4b5f-ac12-14dc4c41c65c" providerId="ADAL" clId="{CF062D73-140D-4040-96BF-DF09C933B655}" dt="2022-09-20T12:26:30.450" v="643" actId="20577"/>
        <pc:sldMkLst>
          <pc:docMk/>
          <pc:sldMk cId="967270742" sldId="286"/>
        </pc:sldMkLst>
        <pc:spChg chg="del">
          <ac:chgData name="Kundu, Roshni" userId="3c6770ee-5e48-4b5f-ac12-14dc4c41c65c" providerId="ADAL" clId="{CF062D73-140D-4040-96BF-DF09C933B655}" dt="2022-09-20T11:57:19.736" v="407" actId="478"/>
          <ac:spMkLst>
            <pc:docMk/>
            <pc:sldMk cId="967270742" sldId="286"/>
            <ac:spMk id="2" creationId="{C479A86A-8F2C-4438-8F7D-C7928C7C7E89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3" creationId="{005E6FFA-D63B-4A8E-8DF4-AAC7132B79C5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4" creationId="{C16D2316-19E2-4146-8929-46CEE5D0685B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5" creationId="{70ACFDCE-91AB-41B6-959E-E90DEAB2BFD2}"/>
          </ac:spMkLst>
        </pc:spChg>
        <pc:spChg chg="del">
          <ac:chgData name="Kundu, Roshni" userId="3c6770ee-5e48-4b5f-ac12-14dc4c41c65c" providerId="ADAL" clId="{CF062D73-140D-4040-96BF-DF09C933B655}" dt="2022-09-20T12:26:20.626" v="622" actId="478"/>
          <ac:spMkLst>
            <pc:docMk/>
            <pc:sldMk cId="967270742" sldId="286"/>
            <ac:spMk id="6" creationId="{BA0A3C92-4A5D-456B-8AFA-1BD34DF67B68}"/>
          </ac:spMkLst>
        </pc:spChg>
        <pc:spChg chg="mod">
          <ac:chgData name="Kundu, Roshni" userId="3c6770ee-5e48-4b5f-ac12-14dc4c41c65c" providerId="ADAL" clId="{CF062D73-140D-4040-96BF-DF09C933B655}" dt="2022-09-20T12:26:30.450" v="643" actId="20577"/>
          <ac:spMkLst>
            <pc:docMk/>
            <pc:sldMk cId="967270742" sldId="286"/>
            <ac:spMk id="7" creationId="{F2D57E17-553A-4F08-A72D-485C661CD706}"/>
          </ac:spMkLst>
        </pc:spChg>
        <pc:spChg chg="del">
          <ac:chgData name="Kundu, Roshni" userId="3c6770ee-5e48-4b5f-ac12-14dc4c41c65c" providerId="ADAL" clId="{CF062D73-140D-4040-96BF-DF09C933B655}" dt="2022-09-20T11:57:16.940" v="406" actId="478"/>
          <ac:spMkLst>
            <pc:docMk/>
            <pc:sldMk cId="967270742" sldId="286"/>
            <ac:spMk id="9" creationId="{5177EB15-AB40-4B8A-A6CA-4B51112ED0B2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10" creationId="{0F24FB32-1C5F-40DD-B621-411326ACA8A0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11" creationId="{9A792872-2ED9-4713-B0B4-6F5990C554A2}"/>
          </ac:spMkLst>
        </pc:spChg>
        <pc:spChg chg="add mod">
          <ac:chgData name="Kundu, Roshni" userId="3c6770ee-5e48-4b5f-ac12-14dc4c41c65c" providerId="ADAL" clId="{CF062D73-140D-4040-96BF-DF09C933B655}" dt="2022-09-20T12:17:27.395" v="574" actId="207"/>
          <ac:spMkLst>
            <pc:docMk/>
            <pc:sldMk cId="967270742" sldId="286"/>
            <ac:spMk id="12" creationId="{4552DD4F-F09B-46DB-9D72-AF402CB26A41}"/>
          </ac:spMkLst>
        </pc:spChg>
      </pc:sldChg>
      <pc:sldChg chg="delSp modSp add mod ord">
        <pc:chgData name="Kundu, Roshni" userId="3c6770ee-5e48-4b5f-ac12-14dc4c41c65c" providerId="ADAL" clId="{CF062D73-140D-4040-96BF-DF09C933B655}" dt="2022-09-20T12:26:15.865" v="621" actId="20577"/>
        <pc:sldMkLst>
          <pc:docMk/>
          <pc:sldMk cId="2686473027" sldId="287"/>
        </pc:sldMkLst>
        <pc:spChg chg="mod">
          <ac:chgData name="Kundu, Roshni" userId="3c6770ee-5e48-4b5f-ac12-14dc4c41c65c" providerId="ADAL" clId="{CF062D73-140D-4040-96BF-DF09C933B655}" dt="2022-09-20T12:12:28.213" v="526" actId="20577"/>
          <ac:spMkLst>
            <pc:docMk/>
            <pc:sldMk cId="2686473027" sldId="287"/>
            <ac:spMk id="3" creationId="{AEC7EF4C-652C-40A3-93A1-37331A0B996D}"/>
          </ac:spMkLst>
        </pc:spChg>
        <pc:spChg chg="mod">
          <ac:chgData name="Kundu, Roshni" userId="3c6770ee-5e48-4b5f-ac12-14dc4c41c65c" providerId="ADAL" clId="{CF062D73-140D-4040-96BF-DF09C933B655}" dt="2022-09-20T12:01:07.784" v="469" actId="20577"/>
          <ac:spMkLst>
            <pc:docMk/>
            <pc:sldMk cId="2686473027" sldId="287"/>
            <ac:spMk id="4" creationId="{BCD1D6FF-1122-B11D-0CE3-E62BA27376FA}"/>
          </ac:spMkLst>
        </pc:spChg>
        <pc:spChg chg="del">
          <ac:chgData name="Kundu, Roshni" userId="3c6770ee-5e48-4b5f-ac12-14dc4c41c65c" providerId="ADAL" clId="{CF062D73-140D-4040-96BF-DF09C933B655}" dt="2022-09-20T12:26:07.386" v="600" actId="478"/>
          <ac:spMkLst>
            <pc:docMk/>
            <pc:sldMk cId="2686473027" sldId="287"/>
            <ac:spMk id="5" creationId="{623087F1-0A22-4E04-6B3F-B1DDA246A111}"/>
          </ac:spMkLst>
        </pc:spChg>
        <pc:spChg chg="mod">
          <ac:chgData name="Kundu, Roshni" userId="3c6770ee-5e48-4b5f-ac12-14dc4c41c65c" providerId="ADAL" clId="{CF062D73-140D-4040-96BF-DF09C933B655}" dt="2022-09-20T12:26:15.865" v="621" actId="20577"/>
          <ac:spMkLst>
            <pc:docMk/>
            <pc:sldMk cId="2686473027" sldId="287"/>
            <ac:spMk id="7" creationId="{8FD92B98-444C-00D2-3246-91E7E1BFB673}"/>
          </ac:spMkLst>
        </pc:spChg>
      </pc:sldChg>
      <pc:sldChg chg="delSp modSp new mod">
        <pc:chgData name="Kundu, Roshni" userId="3c6770ee-5e48-4b5f-ac12-14dc4c41c65c" providerId="ADAL" clId="{CF062D73-140D-4040-96BF-DF09C933B655}" dt="2022-09-20T12:30:23.448" v="726" actId="20577"/>
        <pc:sldMkLst>
          <pc:docMk/>
          <pc:sldMk cId="2071566945" sldId="288"/>
        </pc:sldMkLst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2" creationId="{8473DAAF-CBB7-4943-B5DC-3F6760E73A22}"/>
          </ac:spMkLst>
        </pc:spChg>
        <pc:spChg chg="del">
          <ac:chgData name="Kundu, Roshni" userId="3c6770ee-5e48-4b5f-ac12-14dc4c41c65c" providerId="ADAL" clId="{CF062D73-140D-4040-96BF-DF09C933B655}" dt="2022-09-20T12:30:14.292" v="705" actId="478"/>
          <ac:spMkLst>
            <pc:docMk/>
            <pc:sldMk cId="2071566945" sldId="288"/>
            <ac:spMk id="3" creationId="{142C8162-005F-489E-AE55-F096CBF4FB8A}"/>
          </ac:spMkLst>
        </pc:spChg>
        <pc:spChg chg="mod">
          <ac:chgData name="Kundu, Roshni" userId="3c6770ee-5e48-4b5f-ac12-14dc4c41c65c" providerId="ADAL" clId="{CF062D73-140D-4040-96BF-DF09C933B655}" dt="2022-09-20T12:30:23.448" v="726" actId="20577"/>
          <ac:spMkLst>
            <pc:docMk/>
            <pc:sldMk cId="2071566945" sldId="288"/>
            <ac:spMk id="4" creationId="{9CC9C2A3-F67E-4E47-B6BF-8052F1109AA7}"/>
          </ac:spMkLst>
        </pc:spChg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6" creationId="{1738066B-09B5-41A2-B490-40DD912323D6}"/>
          </ac:spMkLst>
        </pc:spChg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7" creationId="{4B37BE96-605D-49D6-AC1B-E1FE6DC176D9}"/>
          </ac:spMkLst>
        </pc:spChg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8" creationId="{F859B095-857D-4AC4-ACE9-8F405B6A0FAA}"/>
          </ac:spMkLst>
        </pc:spChg>
        <pc:spChg chg="mod">
          <ac:chgData name="Kundu, Roshni" userId="3c6770ee-5e48-4b5f-ac12-14dc4c41c65c" providerId="ADAL" clId="{CF062D73-140D-4040-96BF-DF09C933B655}" dt="2022-09-20T12:30:08.617" v="704" actId="113"/>
          <ac:spMkLst>
            <pc:docMk/>
            <pc:sldMk cId="2071566945" sldId="288"/>
            <ac:spMk id="9" creationId="{80DCAEB4-319E-4C3C-BE41-BFCE47B5EA29}"/>
          </ac:spMkLst>
        </pc:spChg>
      </pc:sldChg>
      <pc:sldChg chg="addSp delSp modSp new mod">
        <pc:chgData name="Kundu, Roshni" userId="3c6770ee-5e48-4b5f-ac12-14dc4c41c65c" providerId="ADAL" clId="{CF062D73-140D-4040-96BF-DF09C933B655}" dt="2022-11-11T15:01:24.674" v="855" actId="207"/>
        <pc:sldMkLst>
          <pc:docMk/>
          <pc:sldMk cId="1674771172" sldId="289"/>
        </pc:sldMkLst>
        <pc:spChg chg="del">
          <ac:chgData name="Kundu, Roshni" userId="3c6770ee-5e48-4b5f-ac12-14dc4c41c65c" providerId="ADAL" clId="{CF062D73-140D-4040-96BF-DF09C933B655}" dt="2022-11-11T14:51:30.751" v="764" actId="478"/>
          <ac:spMkLst>
            <pc:docMk/>
            <pc:sldMk cId="1674771172" sldId="289"/>
            <ac:spMk id="2" creationId="{7D21BC99-3B33-421D-A399-C00952E4E4A5}"/>
          </ac:spMkLst>
        </pc:spChg>
        <pc:spChg chg="mod">
          <ac:chgData name="Kundu, Roshni" userId="3c6770ee-5e48-4b5f-ac12-14dc4c41c65c" providerId="ADAL" clId="{CF062D73-140D-4040-96BF-DF09C933B655}" dt="2022-11-11T14:58:01.266" v="831" actId="20577"/>
          <ac:spMkLst>
            <pc:docMk/>
            <pc:sldMk cId="1674771172" sldId="289"/>
            <ac:spMk id="3" creationId="{09A07DD7-F5ED-4E5A-BC40-202D8EDB9F9D}"/>
          </ac:spMkLst>
        </pc:spChg>
        <pc:spChg chg="del">
          <ac:chgData name="Kundu, Roshni" userId="3c6770ee-5e48-4b5f-ac12-14dc4c41c65c" providerId="ADAL" clId="{CF062D73-140D-4040-96BF-DF09C933B655}" dt="2022-11-11T14:44:04.415" v="759" actId="478"/>
          <ac:spMkLst>
            <pc:docMk/>
            <pc:sldMk cId="1674771172" sldId="289"/>
            <ac:spMk id="5" creationId="{15300F68-6A95-4C33-8766-69133954E6F0}"/>
          </ac:spMkLst>
        </pc:spChg>
        <pc:spChg chg="del">
          <ac:chgData name="Kundu, Roshni" userId="3c6770ee-5e48-4b5f-ac12-14dc4c41c65c" providerId="ADAL" clId="{CF062D73-140D-4040-96BF-DF09C933B655}" dt="2022-11-11T14:44:02.214" v="758" actId="478"/>
          <ac:spMkLst>
            <pc:docMk/>
            <pc:sldMk cId="1674771172" sldId="289"/>
            <ac:spMk id="6" creationId="{68B16F42-D197-4BDD-AE6E-0DB058C7E0F2}"/>
          </ac:spMkLst>
        </pc:spChg>
        <pc:spChg chg="add mod">
          <ac:chgData name="Kundu, Roshni" userId="3c6770ee-5e48-4b5f-ac12-14dc4c41c65c" providerId="ADAL" clId="{CF062D73-140D-4040-96BF-DF09C933B655}" dt="2022-11-11T14:52:53.279" v="773" actId="208"/>
          <ac:spMkLst>
            <pc:docMk/>
            <pc:sldMk cId="1674771172" sldId="289"/>
            <ac:spMk id="11" creationId="{F9EFF00C-E976-4A5A-909C-01A4AFEE9D02}"/>
          </ac:spMkLst>
        </pc:spChg>
        <pc:spChg chg="add mod">
          <ac:chgData name="Kundu, Roshni" userId="3c6770ee-5e48-4b5f-ac12-14dc4c41c65c" providerId="ADAL" clId="{CF062D73-140D-4040-96BF-DF09C933B655}" dt="2022-11-11T14:58:38.827" v="837" actId="208"/>
          <ac:spMkLst>
            <pc:docMk/>
            <pc:sldMk cId="1674771172" sldId="289"/>
            <ac:spMk id="16" creationId="{C670ADF0-3AF1-4CF0-B340-23EFC145C21C}"/>
          </ac:spMkLst>
        </pc:spChg>
        <pc:spChg chg="add mod">
          <ac:chgData name="Kundu, Roshni" userId="3c6770ee-5e48-4b5f-ac12-14dc4c41c65c" providerId="ADAL" clId="{CF062D73-140D-4040-96BF-DF09C933B655}" dt="2022-11-11T14:59:05.786" v="843" actId="208"/>
          <ac:spMkLst>
            <pc:docMk/>
            <pc:sldMk cId="1674771172" sldId="289"/>
            <ac:spMk id="17" creationId="{BD4581CD-8671-4922-9428-4466293B5D91}"/>
          </ac:spMkLst>
        </pc:spChg>
        <pc:picChg chg="add mod">
          <ac:chgData name="Kundu, Roshni" userId="3c6770ee-5e48-4b5f-ac12-14dc4c41c65c" providerId="ADAL" clId="{CF062D73-140D-4040-96BF-DF09C933B655}" dt="2022-11-11T14:57:48.859" v="810" actId="208"/>
          <ac:picMkLst>
            <pc:docMk/>
            <pc:sldMk cId="1674771172" sldId="289"/>
            <ac:picMk id="8" creationId="{E136DCBF-06DC-4522-A26B-4213FD17B5B2}"/>
          </ac:picMkLst>
        </pc:picChg>
        <pc:picChg chg="add mod ord">
          <ac:chgData name="Kundu, Roshni" userId="3c6770ee-5e48-4b5f-ac12-14dc4c41c65c" providerId="ADAL" clId="{CF062D73-140D-4040-96BF-DF09C933B655}" dt="2022-11-11T14:57:39.832" v="808" actId="207"/>
          <ac:picMkLst>
            <pc:docMk/>
            <pc:sldMk cId="1674771172" sldId="289"/>
            <ac:picMk id="10" creationId="{F237A0C8-0484-4E04-B1FB-50F4E664A146}"/>
          </ac:picMkLst>
        </pc:picChg>
        <pc:picChg chg="add mod">
          <ac:chgData name="Kundu, Roshni" userId="3c6770ee-5e48-4b5f-ac12-14dc4c41c65c" providerId="ADAL" clId="{CF062D73-140D-4040-96BF-DF09C933B655}" dt="2022-11-11T15:01:24.674" v="855" actId="207"/>
          <ac:picMkLst>
            <pc:docMk/>
            <pc:sldMk cId="1674771172" sldId="289"/>
            <ac:picMk id="13" creationId="{10E6BF41-ED96-4506-AF5A-FFE3999E6F66}"/>
          </ac:picMkLst>
        </pc:picChg>
        <pc:picChg chg="add mod">
          <ac:chgData name="Kundu, Roshni" userId="3c6770ee-5e48-4b5f-ac12-14dc4c41c65c" providerId="ADAL" clId="{CF062D73-140D-4040-96BF-DF09C933B655}" dt="2022-11-11T14:57:35.380" v="807" actId="208"/>
          <ac:picMkLst>
            <pc:docMk/>
            <pc:sldMk cId="1674771172" sldId="289"/>
            <ac:picMk id="15" creationId="{FC1C06B8-A15A-4A86-A8F6-AC18D22F35DB}"/>
          </ac:picMkLst>
        </pc:picChg>
        <pc:picChg chg="add del mod">
          <ac:chgData name="Kundu, Roshni" userId="3c6770ee-5e48-4b5f-ac12-14dc4c41c65c" providerId="ADAL" clId="{CF062D73-140D-4040-96BF-DF09C933B655}" dt="2022-11-11T14:55:47.537" v="793" actId="1076"/>
          <ac:picMkLst>
            <pc:docMk/>
            <pc:sldMk cId="1674771172" sldId="289"/>
            <ac:picMk id="1026" creationId="{0929B29D-E770-43E3-8EA5-9EDE0366098E}"/>
          </ac:picMkLst>
        </pc:picChg>
        <pc:picChg chg="add del">
          <ac:chgData name="Kundu, Roshni" userId="3c6770ee-5e48-4b5f-ac12-14dc4c41c65c" providerId="ADAL" clId="{CF062D73-140D-4040-96BF-DF09C933B655}" dt="2022-11-11T14:56:14.811" v="795" actId="478"/>
          <ac:picMkLst>
            <pc:docMk/>
            <pc:sldMk cId="1674771172" sldId="289"/>
            <ac:picMk id="1028" creationId="{ADFFA69F-DDE4-4F5D-BA41-655C7C103F9D}"/>
          </ac:picMkLst>
        </pc:picChg>
        <pc:picChg chg="add mod">
          <ac:chgData name="Kundu, Roshni" userId="3c6770ee-5e48-4b5f-ac12-14dc4c41c65c" providerId="ADAL" clId="{CF062D73-140D-4040-96BF-DF09C933B655}" dt="2022-11-11T14:56:44.273" v="799"/>
          <ac:picMkLst>
            <pc:docMk/>
            <pc:sldMk cId="1674771172" sldId="289"/>
            <ac:picMk id="1030" creationId="{3B98CECB-F2EF-4F3C-88AC-32F64DB3CFFF}"/>
          </ac:picMkLst>
        </pc:picChg>
        <pc:cxnChg chg="add mod">
          <ac:chgData name="Kundu, Roshni" userId="3c6770ee-5e48-4b5f-ac12-14dc4c41c65c" providerId="ADAL" clId="{CF062D73-140D-4040-96BF-DF09C933B655}" dt="2022-11-11T15:00:13.491" v="851" actId="14100"/>
          <ac:cxnSpMkLst>
            <pc:docMk/>
            <pc:sldMk cId="1674771172" sldId="289"/>
            <ac:cxnSpMk id="19" creationId="{24E82C25-A5C7-4348-A2D3-1A62B5980D80}"/>
          </ac:cxnSpMkLst>
        </pc:cxnChg>
        <pc:cxnChg chg="add mod">
          <ac:chgData name="Kundu, Roshni" userId="3c6770ee-5e48-4b5f-ac12-14dc4c41c65c" providerId="ADAL" clId="{CF062D73-140D-4040-96BF-DF09C933B655}" dt="2022-11-11T15:00:28.906" v="854" actId="14100"/>
          <ac:cxnSpMkLst>
            <pc:docMk/>
            <pc:sldMk cId="1674771172" sldId="289"/>
            <ac:cxnSpMk id="26" creationId="{68C36D4C-6C20-4D34-AEF5-7A80893193E0}"/>
          </ac:cxnSpMkLst>
        </pc:cxnChg>
      </pc:sldChg>
      <pc:sldChg chg="delSp modSp new mod">
        <pc:chgData name="Kundu, Roshni" userId="3c6770ee-5e48-4b5f-ac12-14dc4c41c65c" providerId="ADAL" clId="{CF062D73-140D-4040-96BF-DF09C933B655}" dt="2022-11-11T15:02:55.976" v="879" actId="1076"/>
        <pc:sldMkLst>
          <pc:docMk/>
          <pc:sldMk cId="1727035790" sldId="290"/>
        </pc:sldMkLst>
        <pc:spChg chg="mod">
          <ac:chgData name="Kundu, Roshni" userId="3c6770ee-5e48-4b5f-ac12-14dc4c41c65c" providerId="ADAL" clId="{CF062D73-140D-4040-96BF-DF09C933B655}" dt="2022-11-11T15:02:55.976" v="879" actId="1076"/>
          <ac:spMkLst>
            <pc:docMk/>
            <pc:sldMk cId="1727035790" sldId="290"/>
            <ac:spMk id="2" creationId="{E7CDD4DF-ADDD-46F9-9F61-F2588F957C7C}"/>
          </ac:spMkLst>
        </pc:spChg>
        <pc:spChg chg="del">
          <ac:chgData name="Kundu, Roshni" userId="3c6770ee-5e48-4b5f-ac12-14dc4c41c65c" providerId="ADAL" clId="{CF062D73-140D-4040-96BF-DF09C933B655}" dt="2022-11-11T15:02:46.444" v="877" actId="478"/>
          <ac:spMkLst>
            <pc:docMk/>
            <pc:sldMk cId="1727035790" sldId="290"/>
            <ac:spMk id="3" creationId="{9FFC6DEF-DA6B-4698-8E7E-38BB7773EE0B}"/>
          </ac:spMkLst>
        </pc:spChg>
      </pc:sldChg>
      <pc:sldChg chg="delSp modSp new mod">
        <pc:chgData name="Kundu, Roshni" userId="3c6770ee-5e48-4b5f-ac12-14dc4c41c65c" providerId="ADAL" clId="{CF062D73-140D-4040-96BF-DF09C933B655}" dt="2022-11-11T15:11:26.748" v="1071" actId="20577"/>
        <pc:sldMkLst>
          <pc:docMk/>
          <pc:sldMk cId="3314742448" sldId="291"/>
        </pc:sldMkLst>
        <pc:spChg chg="mod">
          <ac:chgData name="Kundu, Roshni" userId="3c6770ee-5e48-4b5f-ac12-14dc4c41c65c" providerId="ADAL" clId="{CF062D73-140D-4040-96BF-DF09C933B655}" dt="2022-11-11T15:10:58.976" v="1047" actId="27636"/>
          <ac:spMkLst>
            <pc:docMk/>
            <pc:sldMk cId="3314742448" sldId="291"/>
            <ac:spMk id="2" creationId="{D2B22930-417A-4E62-937B-ED58843AA537}"/>
          </ac:spMkLst>
        </pc:spChg>
        <pc:spChg chg="del">
          <ac:chgData name="Kundu, Roshni" userId="3c6770ee-5e48-4b5f-ac12-14dc4c41c65c" providerId="ADAL" clId="{CF062D73-140D-4040-96BF-DF09C933B655}" dt="2022-11-11T15:11:18.365" v="1050" actId="478"/>
          <ac:spMkLst>
            <pc:docMk/>
            <pc:sldMk cId="3314742448" sldId="291"/>
            <ac:spMk id="3" creationId="{77FBED21-7AC4-4348-84C3-B631245E4C4E}"/>
          </ac:spMkLst>
        </pc:spChg>
        <pc:spChg chg="mod">
          <ac:chgData name="Kundu, Roshni" userId="3c6770ee-5e48-4b5f-ac12-14dc4c41c65c" providerId="ADAL" clId="{CF062D73-140D-4040-96BF-DF09C933B655}" dt="2022-11-11T15:11:26.748" v="1071" actId="20577"/>
          <ac:spMkLst>
            <pc:docMk/>
            <pc:sldMk cId="3314742448" sldId="291"/>
            <ac:spMk id="4" creationId="{095A7678-F789-4F72-9B32-5B20F734B21F}"/>
          </ac:spMkLst>
        </pc:spChg>
        <pc:spChg chg="del">
          <ac:chgData name="Kundu, Roshni" userId="3c6770ee-5e48-4b5f-ac12-14dc4c41c65c" providerId="ADAL" clId="{CF062D73-140D-4040-96BF-DF09C933B655}" dt="2022-11-11T15:07:40.057" v="925" actId="478"/>
          <ac:spMkLst>
            <pc:docMk/>
            <pc:sldMk cId="3314742448" sldId="291"/>
            <ac:spMk id="6" creationId="{D99AA07F-20F3-4B5E-968D-5004670BB6C6}"/>
          </ac:spMkLst>
        </pc:spChg>
        <pc:spChg chg="del">
          <ac:chgData name="Kundu, Roshni" userId="3c6770ee-5e48-4b5f-ac12-14dc4c41c65c" providerId="ADAL" clId="{CF062D73-140D-4040-96BF-DF09C933B655}" dt="2022-11-11T15:07:46.060" v="927" actId="478"/>
          <ac:spMkLst>
            <pc:docMk/>
            <pc:sldMk cId="3314742448" sldId="291"/>
            <ac:spMk id="7" creationId="{02CB83A0-4EC8-461D-814A-D0EDB0EF5D83}"/>
          </ac:spMkLst>
        </pc:spChg>
        <pc:spChg chg="del">
          <ac:chgData name="Kundu, Roshni" userId="3c6770ee-5e48-4b5f-ac12-14dc4c41c65c" providerId="ADAL" clId="{CF062D73-140D-4040-96BF-DF09C933B655}" dt="2022-11-11T15:07:43.976" v="926" actId="478"/>
          <ac:spMkLst>
            <pc:docMk/>
            <pc:sldMk cId="3314742448" sldId="291"/>
            <ac:spMk id="8" creationId="{2D423448-7DB0-4773-91E7-71085627991E}"/>
          </ac:spMkLst>
        </pc:spChg>
        <pc:spChg chg="mod">
          <ac:chgData name="Kundu, Roshni" userId="3c6770ee-5e48-4b5f-ac12-14dc4c41c65c" providerId="ADAL" clId="{CF062D73-140D-4040-96BF-DF09C933B655}" dt="2022-11-11T15:11:13.255" v="1049" actId="14100"/>
          <ac:spMkLst>
            <pc:docMk/>
            <pc:sldMk cId="3314742448" sldId="291"/>
            <ac:spMk id="9" creationId="{D68FD80E-48C3-4840-80CE-C9186AFB1A66}"/>
          </ac:spMkLst>
        </pc:spChg>
      </pc:sldChg>
    </pc:docChg>
  </pc:docChgLst>
  <pc:docChgLst>
    <pc:chgData name="D Bhat, H Deepak" userId="f0d0a6ff-a886-413d-a180-594e1eba5208" providerId="ADAL" clId="{D90237DA-17E1-4784-9FDC-3D6464997C02}"/>
    <pc:docChg chg="undo custSel modSld">
      <pc:chgData name="D Bhat, H Deepak" userId="f0d0a6ff-a886-413d-a180-594e1eba5208" providerId="ADAL" clId="{D90237DA-17E1-4784-9FDC-3D6464997C02}" dt="2022-09-21T17:55:05.053" v="124" actId="408"/>
      <pc:docMkLst>
        <pc:docMk/>
      </pc:docMkLst>
      <pc:sldChg chg="addSp delSp modSp mod">
        <pc:chgData name="D Bhat, H Deepak" userId="f0d0a6ff-a886-413d-a180-594e1eba5208" providerId="ADAL" clId="{D90237DA-17E1-4784-9FDC-3D6464997C02}" dt="2022-09-20T12:38:26.118" v="112" actId="1076"/>
        <pc:sldMkLst>
          <pc:docMk/>
          <pc:sldMk cId="417536504" sldId="272"/>
        </pc:sldMkLst>
        <pc:spChg chg="del mod">
          <ac:chgData name="D Bhat, H Deepak" userId="f0d0a6ff-a886-413d-a180-594e1eba5208" providerId="ADAL" clId="{D90237DA-17E1-4784-9FDC-3D6464997C02}" dt="2022-09-20T12:37:46.657" v="103" actId="478"/>
          <ac:spMkLst>
            <pc:docMk/>
            <pc:sldMk cId="417536504" sldId="272"/>
            <ac:spMk id="3" creationId="{CA0D2251-7AFE-1B36-778C-D116EDBB7FDE}"/>
          </ac:spMkLst>
        </pc:spChg>
        <pc:graphicFrameChg chg="add mod modGraphic">
          <ac:chgData name="D Bhat, H Deepak" userId="f0d0a6ff-a886-413d-a180-594e1eba5208" providerId="ADAL" clId="{D90237DA-17E1-4784-9FDC-3D6464997C02}" dt="2022-09-20T12:38:26.118" v="112" actId="1076"/>
          <ac:graphicFrameMkLst>
            <pc:docMk/>
            <pc:sldMk cId="417536504" sldId="272"/>
            <ac:graphicFrameMk id="4" creationId="{9CCA72E9-6412-44B5-AF5D-46C0106523E2}"/>
          </ac:graphicFrameMkLst>
        </pc:graphicFrameChg>
        <pc:picChg chg="add del">
          <ac:chgData name="D Bhat, H Deepak" userId="f0d0a6ff-a886-413d-a180-594e1eba5208" providerId="ADAL" clId="{D90237DA-17E1-4784-9FDC-3D6464997C02}" dt="2022-09-20T12:34:13.198" v="60" actId="22"/>
          <ac:picMkLst>
            <pc:docMk/>
            <pc:sldMk cId="417536504" sldId="272"/>
            <ac:picMk id="6" creationId="{12289F09-CFA3-4390-8A6C-2182E5BE34EE}"/>
          </ac:picMkLst>
        </pc:picChg>
      </pc:sldChg>
      <pc:sldChg chg="addSp delSp modSp mod">
        <pc:chgData name="D Bhat, H Deepak" userId="f0d0a6ff-a886-413d-a180-594e1eba5208" providerId="ADAL" clId="{D90237DA-17E1-4784-9FDC-3D6464997C02}" dt="2022-09-21T17:55:05.053" v="124" actId="408"/>
        <pc:sldMkLst>
          <pc:docMk/>
          <pc:sldMk cId="967270742" sldId="286"/>
        </pc:sldMkLst>
        <pc:spChg chg="del mod">
          <ac:chgData name="D Bhat, H Deepak" userId="f0d0a6ff-a886-413d-a180-594e1eba5208" providerId="ADAL" clId="{D90237DA-17E1-4784-9FDC-3D6464997C02}" dt="2022-09-20T11:57:46.401" v="2" actId="478"/>
          <ac:spMkLst>
            <pc:docMk/>
            <pc:sldMk cId="967270742" sldId="286"/>
            <ac:spMk id="3" creationId="{005E6FFA-D63B-4A8E-8DF4-AAC7132B79C5}"/>
          </ac:spMkLst>
        </pc:spChg>
        <pc:spChg chg="add del">
          <ac:chgData name="D Bhat, H Deepak" userId="f0d0a6ff-a886-413d-a180-594e1eba5208" providerId="ADAL" clId="{D90237DA-17E1-4784-9FDC-3D6464997C02}" dt="2022-09-21T17:53:23.185" v="116" actId="22"/>
          <ac:spMkLst>
            <pc:docMk/>
            <pc:sldMk cId="967270742" sldId="286"/>
            <ac:spMk id="9" creationId="{E93FB910-51AB-4BCE-87D4-3E4824335645}"/>
          </ac:spMkLst>
        </pc:spChg>
        <pc:spChg chg="add del mod">
          <ac:chgData name="D Bhat, H Deepak" userId="f0d0a6ff-a886-413d-a180-594e1eba5208" providerId="ADAL" clId="{D90237DA-17E1-4784-9FDC-3D6464997C02}" dt="2022-09-21T17:53:48.616" v="119" actId="478"/>
          <ac:spMkLst>
            <pc:docMk/>
            <pc:sldMk cId="967270742" sldId="286"/>
            <ac:spMk id="11" creationId="{8E77F2B9-0DCB-4E57-B7E4-85144E58C368}"/>
          </ac:spMkLst>
        </pc:spChg>
        <pc:spChg chg="add del">
          <ac:chgData name="D Bhat, H Deepak" userId="f0d0a6ff-a886-413d-a180-594e1eba5208" providerId="ADAL" clId="{D90237DA-17E1-4784-9FDC-3D6464997C02}" dt="2022-09-20T11:57:48.526" v="4" actId="22"/>
          <ac:spMkLst>
            <pc:docMk/>
            <pc:sldMk cId="967270742" sldId="286"/>
            <ac:spMk id="13" creationId="{8F5BF05B-DA50-4818-97B4-57A8C1DD4E37}"/>
          </ac:spMkLst>
        </pc:sp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5" creationId="{423BC366-05EF-43FF-8E9D-58FD6037CADA}"/>
          </ac:picMkLst>
        </pc:pic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15" creationId="{1E3FFF46-0089-4E88-B885-46A53FEBE3FE}"/>
          </ac:picMkLst>
        </pc:picChg>
        <pc:picChg chg="add del mod">
          <ac:chgData name="D Bhat, H Deepak" userId="f0d0a6ff-a886-413d-a180-594e1eba5208" providerId="ADAL" clId="{D90237DA-17E1-4784-9FDC-3D6464997C02}" dt="2022-09-20T11:59:25.846" v="18" actId="478"/>
          <ac:picMkLst>
            <pc:docMk/>
            <pc:sldMk cId="967270742" sldId="286"/>
            <ac:picMk id="17" creationId="{C1274779-5B0B-4883-85A5-4FC9CEB8A151}"/>
          </ac:picMkLst>
        </pc:pic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19" creationId="{4E1B6D78-AE87-441F-AFF2-8672CB1D7FEF}"/>
          </ac:picMkLst>
        </pc:picChg>
        <pc:picChg chg="add del">
          <ac:chgData name="D Bhat, H Deepak" userId="f0d0a6ff-a886-413d-a180-594e1eba5208" providerId="ADAL" clId="{D90237DA-17E1-4784-9FDC-3D6464997C02}" dt="2022-09-20T12:00:07.054" v="23" actId="22"/>
          <ac:picMkLst>
            <pc:docMk/>
            <pc:sldMk cId="967270742" sldId="286"/>
            <ac:picMk id="21" creationId="{DA57AEF4-48C2-4233-AF93-EFF5C702122A}"/>
          </ac:picMkLst>
        </pc:pic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23" creationId="{C07E2B93-1F69-4E38-8D7F-9C99D5C65B03}"/>
          </ac:picMkLst>
        </pc:picChg>
      </pc:sldChg>
    </pc:docChg>
  </pc:docChgLst>
  <pc:docChgLst>
    <pc:chgData name="., Sumedha" userId="S::sumedha@sap.com::80572fbd-86b4-4250-b996-0e8c0e288ef0" providerId="AD" clId="Web-{12AA945A-4CD5-C4DB-EB7E-CF8030976B02}"/>
    <pc:docChg chg="modSld">
      <pc:chgData name="., Sumedha" userId="S::sumedha@sap.com::80572fbd-86b4-4250-b996-0e8c0e288ef0" providerId="AD" clId="Web-{12AA945A-4CD5-C4DB-EB7E-CF8030976B02}" dt="2022-09-20T11:50:09.321" v="30" actId="20577"/>
      <pc:docMkLst>
        <pc:docMk/>
      </pc:docMkLst>
      <pc:sldChg chg="addSp delSp modSp">
        <pc:chgData name="., Sumedha" userId="S::sumedha@sap.com::80572fbd-86b4-4250-b996-0e8c0e288ef0" providerId="AD" clId="Web-{12AA945A-4CD5-C4DB-EB7E-CF8030976B02}" dt="2022-09-20T11:50:09.321" v="30" actId="20577"/>
        <pc:sldMkLst>
          <pc:docMk/>
          <pc:sldMk cId="3435077016" sldId="259"/>
        </pc:sldMkLst>
        <pc:spChg chg="mod">
          <ac:chgData name="., Sumedha" userId="S::sumedha@sap.com::80572fbd-86b4-4250-b996-0e8c0e288ef0" providerId="AD" clId="Web-{12AA945A-4CD5-C4DB-EB7E-CF8030976B02}" dt="2022-09-20T11:50:09.321" v="30" actId="20577"/>
          <ac:spMkLst>
            <pc:docMk/>
            <pc:sldMk cId="3435077016" sldId="259"/>
            <ac:spMk id="3" creationId="{FAD9BE9C-B5EA-5DA0-9156-6E05D3882992}"/>
          </ac:spMkLst>
        </pc:spChg>
        <pc:spChg chg="del">
          <ac:chgData name="., Sumedha" userId="S::sumedha@sap.com::80572fbd-86b4-4250-b996-0e8c0e288ef0" providerId="AD" clId="Web-{12AA945A-4CD5-C4DB-EB7E-CF8030976B02}" dt="2022-09-20T11:48:46.240" v="1"/>
          <ac:spMkLst>
            <pc:docMk/>
            <pc:sldMk cId="3435077016" sldId="259"/>
            <ac:spMk id="6" creationId="{47678B7F-EEBC-4F87-9DCB-96E69167430D}"/>
          </ac:spMkLst>
        </pc:spChg>
        <pc:spChg chg="mod">
          <ac:chgData name="., Sumedha" userId="S::sumedha@sap.com::80572fbd-86b4-4250-b996-0e8c0e288ef0" providerId="AD" clId="Web-{12AA945A-4CD5-C4DB-EB7E-CF8030976B02}" dt="2022-09-20T11:49:49.742" v="3" actId="20577"/>
          <ac:spMkLst>
            <pc:docMk/>
            <pc:sldMk cId="3435077016" sldId="259"/>
            <ac:spMk id="27" creationId="{64C89AC3-3D7A-65BB-C3F4-2B1CB19E78D1}"/>
          </ac:spMkLst>
        </pc:spChg>
        <pc:picChg chg="add mod ord modCrop">
          <ac:chgData name="., Sumedha" userId="S::sumedha@sap.com::80572fbd-86b4-4250-b996-0e8c0e288ef0" providerId="AD" clId="Web-{12AA945A-4CD5-C4DB-EB7E-CF8030976B02}" dt="2022-09-20T11:48:46.240" v="1"/>
          <ac:picMkLst>
            <pc:docMk/>
            <pc:sldMk cId="3435077016" sldId="259"/>
            <ac:picMk id="5" creationId="{07199271-DED3-3137-3C9E-1CDD4EC2A035}"/>
          </ac:picMkLst>
        </pc:picChg>
      </pc:sldChg>
      <pc:sldChg chg="modSp">
        <pc:chgData name="., Sumedha" userId="S::sumedha@sap.com::80572fbd-86b4-4250-b996-0e8c0e288ef0" providerId="AD" clId="Web-{12AA945A-4CD5-C4DB-EB7E-CF8030976B02}" dt="2022-09-20T11:43:32.027" v="0" actId="20577"/>
        <pc:sldMkLst>
          <pc:docMk/>
          <pc:sldMk cId="417536504" sldId="272"/>
        </pc:sldMkLst>
        <pc:spChg chg="mod">
          <ac:chgData name="., Sumedha" userId="S::sumedha@sap.com::80572fbd-86b4-4250-b996-0e8c0e288ef0" providerId="AD" clId="Web-{12AA945A-4CD5-C4DB-EB7E-CF8030976B02}" dt="2022-09-20T11:43:32.027" v="0" actId="20577"/>
          <ac:spMkLst>
            <pc:docMk/>
            <pc:sldMk cId="417536504" sldId="272"/>
            <ac:spMk id="3" creationId="{CA0D2251-7AFE-1B36-778C-D116EDBB7F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1944350" cy="2387600"/>
          </a:xfrm>
        </p:spPr>
        <p:txBody>
          <a:bodyPr/>
          <a:lstStyle/>
          <a:p>
            <a:r>
              <a:rPr lang="en-US" b="1"/>
              <a:t>Cross Platform Application Development </a:t>
            </a:r>
            <a:br>
              <a:rPr lang="en-US"/>
            </a:br>
            <a:r>
              <a:rPr lang="en-US" sz="4800"/>
              <a:t>Assignment-1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A72E9-6412-44B5-AF5D-46C01065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05783"/>
              </p:ext>
            </p:extLst>
          </p:nvPr>
        </p:nvGraphicFramePr>
        <p:xfrm>
          <a:off x="2879213" y="3661030"/>
          <a:ext cx="6433574" cy="2286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262670">
                  <a:extLst>
                    <a:ext uri="{9D8B030D-6E8A-4147-A177-3AD203B41FA5}">
                      <a16:colId xmlns:a16="http://schemas.microsoft.com/office/drawing/2014/main" val="3334554926"/>
                    </a:ext>
                  </a:extLst>
                </a:gridCol>
                <a:gridCol w="3170904">
                  <a:extLst>
                    <a:ext uri="{9D8B030D-6E8A-4147-A177-3AD203B41FA5}">
                      <a16:colId xmlns:a16="http://schemas.microsoft.com/office/drawing/2014/main" val="45281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Divya</a:t>
                      </a: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 M 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2021SP93058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19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Deepak D Bhat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2021SP93015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0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Roshni Kundu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2021SP93077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3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Sumedha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2021SP93078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2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Valesh Levin Mathias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2021SP93042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1379"/>
                  </a:ext>
                </a:extLst>
              </a:tr>
            </a:tbl>
          </a:graphicData>
        </a:graphic>
      </p:graphicFrame>
      <p:pic>
        <p:nvPicPr>
          <p:cNvPr id="5" name="Graphic 4" descr="Group of people outline">
            <a:extLst>
              <a:ext uri="{FF2B5EF4-FFF2-40B4-BE49-F238E27FC236}">
                <a16:creationId xmlns:a16="http://schemas.microsoft.com/office/drawing/2014/main" id="{F1B01E56-F642-4DF2-A35B-D96E3E7F2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8583"/>
          <a:stretch/>
        </p:blipFill>
        <p:spPr>
          <a:xfrm>
            <a:off x="10048875" y="5500559"/>
            <a:ext cx="914400" cy="470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D591C-6F9A-4F82-BB64-59BD999F8C89}"/>
              </a:ext>
            </a:extLst>
          </p:cNvPr>
          <p:cNvSpPr txBox="1"/>
          <p:nvPr/>
        </p:nvSpPr>
        <p:spPr>
          <a:xfrm>
            <a:off x="10048874" y="5970713"/>
            <a:ext cx="143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Team 5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Sagona Book" panose="020F0502020204030204" pitchFamily="34" charset="0"/>
                <a:cs typeface="Sagona Book" panose="020F0502020204030204" pitchFamily="34" charset="0"/>
              </a:rPr>
              <a:t>Backend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EF4C-652C-40A3-93A1-37331A0B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REST-Firebase-Serverless</a:t>
            </a:r>
          </a:p>
          <a:p>
            <a:r>
              <a:rPr lang="en-US"/>
              <a:t>Python (ML model)</a:t>
            </a:r>
          </a:p>
        </p:txBody>
      </p:sp>
    </p:spTree>
    <p:extLst>
      <p:ext uri="{BB962C8B-B14F-4D97-AF65-F5344CB8AC3E}">
        <p14:creationId xmlns:p14="http://schemas.microsoft.com/office/powerpoint/2010/main" val="268647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D57E17-553A-4F08-A72D-485C661C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34EBE-53EB-4128-A22F-15A1FC39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3FFF46-0089-4E88-B885-46A53FEB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0" y="1342800"/>
            <a:ext cx="2160000" cy="4799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1B6D78-AE87-441F-AFF2-8672CB1D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00" y="1342799"/>
            <a:ext cx="2160000" cy="4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7E2B93-1F69-4E38-8D7F-9C99D5C6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200" y="1342799"/>
            <a:ext cx="2160000" cy="48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2DD4F-F09B-46DB-9D72-AF402CB26A41}"/>
              </a:ext>
            </a:extLst>
          </p:cNvPr>
          <p:cNvSpPr txBox="1"/>
          <p:nvPr/>
        </p:nvSpPr>
        <p:spPr>
          <a:xfrm>
            <a:off x="948023" y="299701"/>
            <a:ext cx="834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Sagona Book" panose="020F0502020204030204" pitchFamily="34" charset="0"/>
                <a:ea typeface="+mj-ea"/>
                <a:cs typeface="Sagona Book" panose="020F0502020204030204" pitchFamily="34" charset="0"/>
              </a:rPr>
              <a:t>List of Screens</a:t>
            </a:r>
            <a:endParaRPr lang="en-I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C366-05EF-43FF-8E9D-58FD6037C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600" y="1342798"/>
            <a:ext cx="2160000" cy="4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7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C2A3-F67E-4E47-B6BF-8052F110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2D7A2-3672-499B-B2A9-F583D766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DCAEB4-319E-4C3C-BE41-BFCE47B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22" y="1128331"/>
            <a:ext cx="6386703" cy="4601338"/>
          </a:xfrm>
        </p:spPr>
        <p:txBody>
          <a:bodyPr/>
          <a:lstStyle/>
          <a:p>
            <a:r>
              <a:rPr lang="en-IN"/>
              <a:t>Topic:</a:t>
            </a:r>
            <a:br>
              <a:rPr lang="en-IN"/>
            </a:br>
            <a:br>
              <a:rPr lang="en-IN" sz="6600"/>
            </a:br>
            <a:r>
              <a:rPr lang="en-IN" sz="6600" b="1"/>
              <a:t>Skin Cancer Detection</a:t>
            </a:r>
          </a:p>
        </p:txBody>
      </p:sp>
    </p:spTree>
    <p:extLst>
      <p:ext uri="{BB962C8B-B14F-4D97-AF65-F5344CB8AC3E}">
        <p14:creationId xmlns:p14="http://schemas.microsoft.com/office/powerpoint/2010/main" val="20715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779915"/>
              </p:ext>
            </p:extLst>
          </p:nvPr>
        </p:nvGraphicFramePr>
        <p:xfrm>
          <a:off x="7791450" y="1169988"/>
          <a:ext cx="4132263" cy="2885645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Scope of the project</a:t>
                      </a:r>
                    </a:p>
                    <a:p>
                      <a:pPr algn="r"/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Design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List of Screens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D4DF-ADDD-46F9-9F61-F2588F95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75" y="1675257"/>
            <a:ext cx="9144000" cy="2387600"/>
          </a:xfrm>
        </p:spPr>
        <p:txBody>
          <a:bodyPr/>
          <a:lstStyle/>
          <a:p>
            <a:r>
              <a:rPr lang="en-IN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270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6167628" cy="4070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More than 9,500 people are diagnosed with skin cancer every day in U.S. alone. More than 2 people die of the disease every hour. Skin cancer is a disease that can affect anyone. </a:t>
            </a:r>
          </a:p>
          <a:p>
            <a:endParaRPr lang="en-US" sz="2000" dirty="0"/>
          </a:p>
          <a:p>
            <a:r>
              <a:rPr lang="en-US" sz="2000" dirty="0"/>
              <a:t>Research shows that we can increase the survival rate to up to 99% on early detection, and up to 68% when detected in moderate stage of the disease.</a:t>
            </a:r>
          </a:p>
          <a:p>
            <a:endParaRPr lang="en-US" sz="2000" dirty="0"/>
          </a:p>
          <a:p>
            <a:r>
              <a:rPr lang="en-US" sz="2000" dirty="0"/>
              <a:t>With our app, we wish to aid the detection of skin cancer, thereby, improving the early diagnosis.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7199271-DED3-3137-3C9E-1CDD4EC2A0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694" r="13694"/>
          <a:stretch/>
        </p:blipFill>
        <p:spPr>
          <a:xfrm>
            <a:off x="7815470" y="824354"/>
            <a:ext cx="4376530" cy="4369692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22930-417A-4E62-937B-ED58843A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949" y="2350007"/>
            <a:ext cx="6124575" cy="31268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User signs up/ logs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User uploads photograph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ML model predicts presence or absence of cancer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Displays result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7678-F789-4F72-9B32-5B20F734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Skin Cancer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85133-822E-485D-B32F-CE8721E4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68FD80E-48C3-4840-80CE-C9186AFB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49" y="608838"/>
            <a:ext cx="6657976" cy="676656"/>
          </a:xfrm>
        </p:spPr>
        <p:txBody>
          <a:bodyPr/>
          <a:lstStyle/>
          <a:p>
            <a:r>
              <a:rPr lang="en-IN" dirty="0"/>
              <a:t>About Our App</a:t>
            </a:r>
          </a:p>
        </p:txBody>
      </p:sp>
    </p:spTree>
    <p:extLst>
      <p:ext uri="{BB962C8B-B14F-4D97-AF65-F5344CB8AC3E}">
        <p14:creationId xmlns:p14="http://schemas.microsoft.com/office/powerpoint/2010/main" val="331474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22473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07DD7-F5ED-4E5A-BC40-202D8EDB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Skin Cancer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38D6-C060-4C6E-8D3D-E2E10DC6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E136DCBF-06DC-4522-A26B-4213FD17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592" y="2971800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EFF00C-E976-4A5A-909C-01A4AFEE9D02}"/>
              </a:ext>
            </a:extLst>
          </p:cNvPr>
          <p:cNvSpPr/>
          <p:nvPr/>
        </p:nvSpPr>
        <p:spPr>
          <a:xfrm>
            <a:off x="4505325" y="1981200"/>
            <a:ext cx="3933825" cy="256222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F237A0C8-0484-4E04-B1FB-50F4E664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8808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0E6BF41-ED96-4506-AF5A-FFE3999E6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7557" y="3538537"/>
            <a:ext cx="914400" cy="914400"/>
          </a:xfrm>
          <a:prstGeom prst="rect">
            <a:avLst/>
          </a:prstGeom>
        </p:spPr>
      </p:pic>
      <p:pic>
        <p:nvPicPr>
          <p:cNvPr id="1026" name="Picture 2" descr="Flutter | Logo Timeline Wiki | Fandom">
            <a:extLst>
              <a:ext uri="{FF2B5EF4-FFF2-40B4-BE49-F238E27FC236}">
                <a16:creationId xmlns:a16="http://schemas.microsoft.com/office/drawing/2014/main" id="{0929B29D-E770-43E3-8EA5-9EDE0366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7" y="2347911"/>
            <a:ext cx="193568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Introduction to Firebase at Google Developer Student Clubs Budapest  University of Technology and Economics">
            <a:extLst>
              <a:ext uri="{FF2B5EF4-FFF2-40B4-BE49-F238E27FC236}">
                <a16:creationId xmlns:a16="http://schemas.microsoft.com/office/drawing/2014/main" id="{3B98CECB-F2EF-4F3C-88AC-32F64DB3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58" y="2164558"/>
            <a:ext cx="1447799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FC1C06B8-A15A-4A86-A8F6-AC18D22F35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2237" y="2576512"/>
            <a:ext cx="457200" cy="4572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70ADF0-3AF1-4CF0-B340-23EFC145C21C}"/>
              </a:ext>
            </a:extLst>
          </p:cNvPr>
          <p:cNvSpPr/>
          <p:nvPr/>
        </p:nvSpPr>
        <p:spPr>
          <a:xfrm>
            <a:off x="2895600" y="3124199"/>
            <a:ext cx="780273" cy="30480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D4581CD-8671-4922-9428-4466293B5D91}"/>
              </a:ext>
            </a:extLst>
          </p:cNvPr>
          <p:cNvSpPr/>
          <p:nvPr/>
        </p:nvSpPr>
        <p:spPr>
          <a:xfrm>
            <a:off x="2889499" y="3538537"/>
            <a:ext cx="780273" cy="30480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82C25-A5C7-4348-A2D3-1A62B5980D80}"/>
              </a:ext>
            </a:extLst>
          </p:cNvPr>
          <p:cNvCxnSpPr>
            <a:cxnSpLocks/>
          </p:cNvCxnSpPr>
          <p:nvPr/>
        </p:nvCxnSpPr>
        <p:spPr>
          <a:xfrm flipV="1">
            <a:off x="4116704" y="1981200"/>
            <a:ext cx="317736" cy="990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36D4C-6C20-4D34-AEF5-7A80893193E0}"/>
              </a:ext>
            </a:extLst>
          </p:cNvPr>
          <p:cNvCxnSpPr>
            <a:cxnSpLocks/>
          </p:cNvCxnSpPr>
          <p:nvPr/>
        </p:nvCxnSpPr>
        <p:spPr>
          <a:xfrm>
            <a:off x="4108132" y="3886200"/>
            <a:ext cx="334804" cy="657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Sagona Book" panose="020F0502020204030204" pitchFamily="34" charset="0"/>
                <a:cs typeface="Sagona Book" panose="020F0502020204030204" pitchFamily="34" charset="0"/>
              </a:rPr>
              <a:t>Frontend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EF4C-652C-40A3-93A1-37331A0B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Flutter Dart</a:t>
            </a:r>
          </a:p>
          <a:p>
            <a:pPr lvl="1"/>
            <a:r>
              <a:rPr lang="en-US"/>
              <a:t>Cross Platform</a:t>
            </a:r>
          </a:p>
          <a:p>
            <a:pPr lvl="2"/>
            <a:r>
              <a:rPr lang="en-US"/>
              <a:t>Two Mobile – iOS and Android</a:t>
            </a:r>
          </a:p>
          <a:p>
            <a:pPr lvl="1"/>
            <a:r>
              <a:rPr lang="en-US"/>
              <a:t>Social Login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{6751675B-68A0-41AE-AF5D-6514C373D52C}tf11964407_win32</Template>
  <TotalTime>243</TotalTime>
  <Words>216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Cross Platform Application Development  Assignment-1</vt:lpstr>
      <vt:lpstr>Topic:  Skin Cancer Detection</vt:lpstr>
      <vt:lpstr>Agenda</vt:lpstr>
      <vt:lpstr>Scope of the Project</vt:lpstr>
      <vt:lpstr>Introduction</vt:lpstr>
      <vt:lpstr>About Our App</vt:lpstr>
      <vt:lpstr>Design</vt:lpstr>
      <vt:lpstr>PowerPoint Presentation</vt:lpstr>
      <vt:lpstr>Frontend</vt:lpstr>
      <vt:lpstr>Backend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 Assignment-1</dc:title>
  <dc:creator>Kundu, Roshni</dc:creator>
  <cp:lastModifiedBy>Kundu, Roshni</cp:lastModifiedBy>
  <cp:revision>1</cp:revision>
  <dcterms:created xsi:type="dcterms:W3CDTF">2022-09-20T11:33:49Z</dcterms:created>
  <dcterms:modified xsi:type="dcterms:W3CDTF">2022-11-11T15:11:29Z</dcterms:modified>
</cp:coreProperties>
</file>