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67626-A762-E70F-C51B-3069DF89047E}" v="42" dt="2022-11-09T20:16:33.804"/>
    <p1510:client id="{09176583-F023-FFCD-D61E-C90A3CF25F1E}" v="80" dt="2022-11-11T06:51:17.615"/>
    <p1510:client id="{0E7F40AE-AECD-4099-A820-677E1271FB36}" v="9" dt="2022-11-08T16:29:01.650"/>
    <p1510:client id="{2916F41F-5AC6-4F2E-BDA8-53EAA2794250}" v="18" dt="2022-11-10T16:15:00.215"/>
    <p1510:client id="{2D0C210F-CC2A-8260-F9CE-39CBA4CDB293}" v="83" dt="2022-11-10T19:17:22.233"/>
    <p1510:client id="{6000EA86-F76A-45EB-97EC-2F1C902C0019}" v="8" dt="2022-11-10T14:31:09.261"/>
    <p1510:client id="{6F0130B4-11F5-44D5-987C-B2D249A618ED}" v="1" dt="2022-11-10T09:15:16.783"/>
    <p1510:client id="{9B2DA64C-E4F0-481A-89B1-94959F7263E0}" v="5" dt="2022-11-10T03:24:52.946"/>
    <p1510:client id="{CC9FCDEB-B58B-F197-680C-66A7A0E5E23E}" v="21" dt="2022-11-10T07:43:11.648"/>
    <p1510:client id="{D06BB241-4CD6-0540-9A27-A71EC87A39AE}" v="47" dt="2022-11-10T07:37:16.251"/>
    <p1510:client id="{D4AD20B5-484C-4FF5-ACC8-DF574F08732B}" v="19" dt="2022-11-11T06:36:23.165"/>
    <p1510:client id="{D98F285E-7E90-B64F-3F5A-34DA2D6835A1}" v="8" dt="2022-11-11T06:41:43.358"/>
    <p1510:client id="{E487F7A1-A138-0485-7CA4-7B9D061B7C28}" v="2" dt="2022-11-09T18:03:12.7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50" autoAdjust="0"/>
  </p:normalViewPr>
  <p:slideViewPr>
    <p:cSldViewPr snapToGrid="0">
      <p:cViewPr varScale="1">
        <p:scale>
          <a:sx n="70" d="100"/>
          <a:sy n="70" d="100"/>
        </p:scale>
        <p:origin x="77" y="11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, Likhitha" userId="S::likhitha.b@sap.com::0ddb0bc0-ccda-4edd-94e8-86ff43e31e3b" providerId="AD" clId="Web-{6F0130B4-11F5-44D5-987C-B2D249A618ED}"/>
    <pc:docChg chg="modSld">
      <pc:chgData name="B, Likhitha" userId="S::likhitha.b@sap.com::0ddb0bc0-ccda-4edd-94e8-86ff43e31e3b" providerId="AD" clId="Web-{6F0130B4-11F5-44D5-987C-B2D249A618ED}" dt="2022-11-10T09:15:16.783" v="0" actId="1076"/>
      <pc:docMkLst>
        <pc:docMk/>
      </pc:docMkLst>
      <pc:sldChg chg="modSp">
        <pc:chgData name="B, Likhitha" userId="S::likhitha.b@sap.com::0ddb0bc0-ccda-4edd-94e8-86ff43e31e3b" providerId="AD" clId="Web-{6F0130B4-11F5-44D5-987C-B2D249A618ED}" dt="2022-11-10T09:15:16.783" v="0" actId="1076"/>
        <pc:sldMkLst>
          <pc:docMk/>
          <pc:sldMk cId="3996609470" sldId="264"/>
        </pc:sldMkLst>
        <pc:picChg chg="mod">
          <ac:chgData name="B, Likhitha" userId="S::likhitha.b@sap.com::0ddb0bc0-ccda-4edd-94e8-86ff43e31e3b" providerId="AD" clId="Web-{6F0130B4-11F5-44D5-987C-B2D249A618ED}" dt="2022-11-10T09:15:16.783" v="0" actId="1076"/>
          <ac:picMkLst>
            <pc:docMk/>
            <pc:sldMk cId="3996609470" sldId="264"/>
            <ac:picMk id="4" creationId="{3CCDD03A-15E9-9BEB-DE5B-E4ACA1806B46}"/>
          </ac:picMkLst>
        </pc:picChg>
      </pc:sldChg>
    </pc:docChg>
  </pc:docChgLst>
  <pc:docChgLst>
    <pc:chgData name="Narina, Sahithi" userId="S::sahithi.narina@sap.com::563c368f-7e6d-4cf5-a8cb-72b9f987c1d7" providerId="AD" clId="Web-{2916F41F-5AC6-4F2E-BDA8-53EAA2794250}"/>
    <pc:docChg chg="addSld modSld">
      <pc:chgData name="Narina, Sahithi" userId="S::sahithi.narina@sap.com::563c368f-7e6d-4cf5-a8cb-72b9f987c1d7" providerId="AD" clId="Web-{2916F41F-5AC6-4F2E-BDA8-53EAA2794250}" dt="2022-11-10T16:15:00.215" v="15" actId="1076"/>
      <pc:docMkLst>
        <pc:docMk/>
      </pc:docMkLst>
      <pc:sldChg chg="addSp delSp modSp add replId">
        <pc:chgData name="Narina, Sahithi" userId="S::sahithi.narina@sap.com::563c368f-7e6d-4cf5-a8cb-72b9f987c1d7" providerId="AD" clId="Web-{2916F41F-5AC6-4F2E-BDA8-53EAA2794250}" dt="2022-11-10T16:15:00.215" v="15" actId="1076"/>
        <pc:sldMkLst>
          <pc:docMk/>
          <pc:sldMk cId="4108799212" sldId="265"/>
        </pc:sldMkLst>
        <pc:picChg chg="add mod">
          <ac:chgData name="Narina, Sahithi" userId="S::sahithi.narina@sap.com::563c368f-7e6d-4cf5-a8cb-72b9f987c1d7" providerId="AD" clId="Web-{2916F41F-5AC6-4F2E-BDA8-53EAA2794250}" dt="2022-11-10T16:14:38.293" v="11" actId="1076"/>
          <ac:picMkLst>
            <pc:docMk/>
            <pc:sldMk cId="4108799212" sldId="265"/>
            <ac:picMk id="4" creationId="{BF1E4F6D-B06B-C558-B44F-A2CB93DE0250}"/>
          </ac:picMkLst>
        </pc:picChg>
        <pc:picChg chg="del">
          <ac:chgData name="Narina, Sahithi" userId="S::sahithi.narina@sap.com::563c368f-7e6d-4cf5-a8cb-72b9f987c1d7" providerId="AD" clId="Web-{2916F41F-5AC6-4F2E-BDA8-53EAA2794250}" dt="2022-11-10T16:12:03.023" v="1"/>
          <ac:picMkLst>
            <pc:docMk/>
            <pc:sldMk cId="4108799212" sldId="265"/>
            <ac:picMk id="5" creationId="{EA8C6812-09A9-46D2-83E3-FCA10908F0DA}"/>
          </ac:picMkLst>
        </pc:picChg>
        <pc:picChg chg="add mod">
          <ac:chgData name="Narina, Sahithi" userId="S::sahithi.narina@sap.com::563c368f-7e6d-4cf5-a8cb-72b9f987c1d7" providerId="AD" clId="Web-{2916F41F-5AC6-4F2E-BDA8-53EAA2794250}" dt="2022-11-10T16:14:57.309" v="14" actId="1076"/>
          <ac:picMkLst>
            <pc:docMk/>
            <pc:sldMk cId="4108799212" sldId="265"/>
            <ac:picMk id="6" creationId="{8CFB155F-BEA4-5C86-8E2F-6336C8ACFCAE}"/>
          </ac:picMkLst>
        </pc:picChg>
        <pc:picChg chg="add mod">
          <ac:chgData name="Narina, Sahithi" userId="S::sahithi.narina@sap.com::563c368f-7e6d-4cf5-a8cb-72b9f987c1d7" providerId="AD" clId="Web-{2916F41F-5AC6-4F2E-BDA8-53EAA2794250}" dt="2022-11-10T16:14:00.214" v="7" actId="1076"/>
          <ac:picMkLst>
            <pc:docMk/>
            <pc:sldMk cId="4108799212" sldId="265"/>
            <ac:picMk id="7" creationId="{EE4FC20A-01F3-EAEA-2E66-CFE49596E036}"/>
          </ac:picMkLst>
        </pc:picChg>
        <pc:picChg chg="add mod">
          <ac:chgData name="Narina, Sahithi" userId="S::sahithi.narina@sap.com::563c368f-7e6d-4cf5-a8cb-72b9f987c1d7" providerId="AD" clId="Web-{2916F41F-5AC6-4F2E-BDA8-53EAA2794250}" dt="2022-11-10T16:14:33.011" v="10" actId="1076"/>
          <ac:picMkLst>
            <pc:docMk/>
            <pc:sldMk cId="4108799212" sldId="265"/>
            <ac:picMk id="8" creationId="{95958A25-355F-06E8-5DCA-B65935C01D2F}"/>
          </ac:picMkLst>
        </pc:picChg>
        <pc:picChg chg="add mod">
          <ac:chgData name="Narina, Sahithi" userId="S::sahithi.narina@sap.com::563c368f-7e6d-4cf5-a8cb-72b9f987c1d7" providerId="AD" clId="Web-{2916F41F-5AC6-4F2E-BDA8-53EAA2794250}" dt="2022-11-10T16:15:00.215" v="15" actId="1076"/>
          <ac:picMkLst>
            <pc:docMk/>
            <pc:sldMk cId="4108799212" sldId="265"/>
            <ac:picMk id="9" creationId="{E10FD8AB-B2EF-3B50-34F7-8667D2C70299}"/>
          </ac:picMkLst>
        </pc:picChg>
      </pc:sldChg>
    </pc:docChg>
  </pc:docChgLst>
  <pc:docChgLst>
    <pc:chgData name="N M, UMA" userId="S::uma.n.m@sap.com::11dec0c6-a3f7-400b-9c47-c20694427f3c" providerId="AD" clId="Web-{E487F7A1-A138-0485-7CA4-7B9D061B7C28}"/>
    <pc:docChg chg="modSld">
      <pc:chgData name="N M, UMA" userId="S::uma.n.m@sap.com::11dec0c6-a3f7-400b-9c47-c20694427f3c" providerId="AD" clId="Web-{E487F7A1-A138-0485-7CA4-7B9D061B7C28}" dt="2022-11-09T18:03:12.773" v="1" actId="1076"/>
      <pc:docMkLst>
        <pc:docMk/>
      </pc:docMkLst>
      <pc:sldChg chg="modSp">
        <pc:chgData name="N M, UMA" userId="S::uma.n.m@sap.com::11dec0c6-a3f7-400b-9c47-c20694427f3c" providerId="AD" clId="Web-{E487F7A1-A138-0485-7CA4-7B9D061B7C28}" dt="2022-11-09T18:03:12.773" v="1" actId="1076"/>
        <pc:sldMkLst>
          <pc:docMk/>
          <pc:sldMk cId="3149255493" sldId="262"/>
        </pc:sldMkLst>
        <pc:picChg chg="mod">
          <ac:chgData name="N M, UMA" userId="S::uma.n.m@sap.com::11dec0c6-a3f7-400b-9c47-c20694427f3c" providerId="AD" clId="Web-{E487F7A1-A138-0485-7CA4-7B9D061B7C28}" dt="2022-11-09T18:03:12.773" v="1" actId="1076"/>
          <ac:picMkLst>
            <pc:docMk/>
            <pc:sldMk cId="3149255493" sldId="262"/>
            <ac:picMk id="5" creationId="{EA8C6812-09A9-46D2-83E3-FCA10908F0DA}"/>
          </ac:picMkLst>
        </pc:picChg>
      </pc:sldChg>
    </pc:docChg>
  </pc:docChgLst>
  <pc:docChgLst>
    <pc:chgData name="N M, UMA" userId="S::uma.n.m@sap.com::11dec0c6-a3f7-400b-9c47-c20694427f3c" providerId="AD" clId="Web-{D98F285E-7E90-B64F-3F5A-34DA2D6835A1}"/>
    <pc:docChg chg="modSld">
      <pc:chgData name="N M, UMA" userId="S::uma.n.m@sap.com::11dec0c6-a3f7-400b-9c47-c20694427f3c" providerId="AD" clId="Web-{D98F285E-7E90-B64F-3F5A-34DA2D6835A1}" dt="2022-11-11T06:41:43.358" v="7" actId="1076"/>
      <pc:docMkLst>
        <pc:docMk/>
      </pc:docMkLst>
      <pc:sldChg chg="modSp">
        <pc:chgData name="N M, UMA" userId="S::uma.n.m@sap.com::11dec0c6-a3f7-400b-9c47-c20694427f3c" providerId="AD" clId="Web-{D98F285E-7E90-B64F-3F5A-34DA2D6835A1}" dt="2022-11-11T06:41:43.358" v="7" actId="1076"/>
        <pc:sldMkLst>
          <pc:docMk/>
          <pc:sldMk cId="0" sldId="257"/>
        </pc:sldMkLst>
        <pc:spChg chg="mod">
          <ac:chgData name="N M, UMA" userId="S::uma.n.m@sap.com::11dec0c6-a3f7-400b-9c47-c20694427f3c" providerId="AD" clId="Web-{D98F285E-7E90-B64F-3F5A-34DA2D6835A1}" dt="2022-11-11T06:41:43.358" v="7" actId="1076"/>
          <ac:spMkLst>
            <pc:docMk/>
            <pc:sldMk cId="0" sldId="257"/>
            <ac:spMk id="16" creationId="{00000000-0000-0000-0000-000000000000}"/>
          </ac:spMkLst>
        </pc:spChg>
        <pc:picChg chg="mod modCrop">
          <ac:chgData name="N M, UMA" userId="S::uma.n.m@sap.com::11dec0c6-a3f7-400b-9c47-c20694427f3c" providerId="AD" clId="Web-{D98F285E-7E90-B64F-3F5A-34DA2D6835A1}" dt="2022-11-11T06:41:42.483" v="6" actId="1076"/>
          <ac:picMkLst>
            <pc:docMk/>
            <pc:sldMk cId="0" sldId="257"/>
            <ac:picMk id="12" creationId="{EFCF9273-461A-2F1C-79DA-C20529728DC3}"/>
          </ac:picMkLst>
        </pc:picChg>
      </pc:sldChg>
      <pc:sldChg chg="delSp">
        <pc:chgData name="N M, UMA" userId="S::uma.n.m@sap.com::11dec0c6-a3f7-400b-9c47-c20694427f3c" providerId="AD" clId="Web-{D98F285E-7E90-B64F-3F5A-34DA2D6835A1}" dt="2022-11-11T06:36:22.924" v="0"/>
        <pc:sldMkLst>
          <pc:docMk/>
          <pc:sldMk cId="3996609470" sldId="264"/>
        </pc:sldMkLst>
        <pc:spChg chg="del">
          <ac:chgData name="N M, UMA" userId="S::uma.n.m@sap.com::11dec0c6-a3f7-400b-9c47-c20694427f3c" providerId="AD" clId="Web-{D98F285E-7E90-B64F-3F5A-34DA2D6835A1}" dt="2022-11-11T06:36:22.924" v="0"/>
          <ac:spMkLst>
            <pc:docMk/>
            <pc:sldMk cId="3996609470" sldId="264"/>
            <ac:spMk id="2" creationId="{42ECEABE-3286-EAAB-0C60-C57A56585B4C}"/>
          </ac:spMkLst>
        </pc:spChg>
      </pc:sldChg>
    </pc:docChg>
  </pc:docChgLst>
  <pc:docChgLst>
    <pc:chgData name="B, Likhitha" userId="S::likhitha.b@sap.com::0ddb0bc0-ccda-4edd-94e8-86ff43e31e3b" providerId="AD" clId="Web-{9B2DA64C-E4F0-481A-89B1-94959F7263E0}"/>
    <pc:docChg chg="modSld">
      <pc:chgData name="B, Likhitha" userId="S::likhitha.b@sap.com::0ddb0bc0-ccda-4edd-94e8-86ff43e31e3b" providerId="AD" clId="Web-{9B2DA64C-E4F0-481A-89B1-94959F7263E0}" dt="2022-11-10T03:24:52.946" v="3" actId="1076"/>
      <pc:docMkLst>
        <pc:docMk/>
      </pc:docMkLst>
      <pc:sldChg chg="addSp modSp">
        <pc:chgData name="B, Likhitha" userId="S::likhitha.b@sap.com::0ddb0bc0-ccda-4edd-94e8-86ff43e31e3b" providerId="AD" clId="Web-{9B2DA64C-E4F0-481A-89B1-94959F7263E0}" dt="2022-11-10T03:24:52.946" v="3" actId="1076"/>
        <pc:sldMkLst>
          <pc:docMk/>
          <pc:sldMk cId="3149255493" sldId="262"/>
        </pc:sldMkLst>
        <pc:picChg chg="add mod">
          <ac:chgData name="B, Likhitha" userId="S::likhitha.b@sap.com::0ddb0bc0-ccda-4edd-94e8-86ff43e31e3b" providerId="AD" clId="Web-{9B2DA64C-E4F0-481A-89B1-94959F7263E0}" dt="2022-11-10T03:24:52.946" v="3" actId="1076"/>
          <ac:picMkLst>
            <pc:docMk/>
            <pc:sldMk cId="3149255493" sldId="262"/>
            <ac:picMk id="3" creationId="{DABDFBE3-4D30-0A7D-D166-2677835151F2}"/>
          </ac:picMkLst>
        </pc:picChg>
      </pc:sldChg>
    </pc:docChg>
  </pc:docChgLst>
  <pc:docChgLst>
    <pc:chgData name="N M, UMA" userId="S::uma.n.m@sap.com::11dec0c6-a3f7-400b-9c47-c20694427f3c" providerId="AD" clId="Web-{08567626-A762-E70F-C51B-3069DF89047E}"/>
    <pc:docChg chg="addSld modSld">
      <pc:chgData name="N M, UMA" userId="S::uma.n.m@sap.com::11dec0c6-a3f7-400b-9c47-c20694427f3c" providerId="AD" clId="Web-{08567626-A762-E70F-C51B-3069DF89047E}" dt="2022-11-09T20:16:33.804" v="37" actId="1076"/>
      <pc:docMkLst>
        <pc:docMk/>
      </pc:docMkLst>
      <pc:sldChg chg="addSp delSp modSp">
        <pc:chgData name="N M, UMA" userId="S::uma.n.m@sap.com::11dec0c6-a3f7-400b-9c47-c20694427f3c" providerId="AD" clId="Web-{08567626-A762-E70F-C51B-3069DF89047E}" dt="2022-11-09T20:16:33.804" v="37" actId="1076"/>
        <pc:sldMkLst>
          <pc:docMk/>
          <pc:sldMk cId="3149255493" sldId="262"/>
        </pc:sldMkLst>
        <pc:spChg chg="del">
          <ac:chgData name="N M, UMA" userId="S::uma.n.m@sap.com::11dec0c6-a3f7-400b-9c47-c20694427f3c" providerId="AD" clId="Web-{08567626-A762-E70F-C51B-3069DF89047E}" dt="2022-11-09T19:11:17.498" v="4"/>
          <ac:spMkLst>
            <pc:docMk/>
            <pc:sldMk cId="3149255493" sldId="262"/>
            <ac:spMk id="3" creationId="{13004D02-E6A4-46F9-8435-D69B72B50783}"/>
          </ac:spMkLst>
        </pc:spChg>
        <pc:picChg chg="add del mod">
          <ac:chgData name="N M, UMA" userId="S::uma.n.m@sap.com::11dec0c6-a3f7-400b-9c47-c20694427f3c" providerId="AD" clId="Web-{08567626-A762-E70F-C51B-3069DF89047E}" dt="2022-11-09T20:01:24.106" v="19"/>
          <ac:picMkLst>
            <pc:docMk/>
            <pc:sldMk cId="3149255493" sldId="262"/>
            <ac:picMk id="3" creationId="{C2311ECB-38A9-086E-161A-A88384B5A24D}"/>
          </ac:picMkLst>
        </pc:picChg>
        <pc:picChg chg="add mod modCrop">
          <ac:chgData name="N M, UMA" userId="S::uma.n.m@sap.com::11dec0c6-a3f7-400b-9c47-c20694427f3c" providerId="AD" clId="Web-{08567626-A762-E70F-C51B-3069DF89047E}" dt="2022-11-09T20:14:42.332" v="27" actId="1076"/>
          <ac:picMkLst>
            <pc:docMk/>
            <pc:sldMk cId="3149255493" sldId="262"/>
            <ac:picMk id="4" creationId="{81B733C6-1626-2178-53E2-9D24E459AF75}"/>
          </ac:picMkLst>
        </pc:picChg>
        <pc:picChg chg="del">
          <ac:chgData name="N M, UMA" userId="S::uma.n.m@sap.com::11dec0c6-a3f7-400b-9c47-c20694427f3c" providerId="AD" clId="Web-{08567626-A762-E70F-C51B-3069DF89047E}" dt="2022-11-09T19:11:12.279" v="2"/>
          <ac:picMkLst>
            <pc:docMk/>
            <pc:sldMk cId="3149255493" sldId="262"/>
            <ac:picMk id="4" creationId="{D997EC1B-F639-B28A-FDB0-7A2A8612A021}"/>
          </ac:picMkLst>
        </pc:picChg>
        <pc:picChg chg="add mod modCrop">
          <ac:chgData name="N M, UMA" userId="S::uma.n.m@sap.com::11dec0c6-a3f7-400b-9c47-c20694427f3c" providerId="AD" clId="Web-{08567626-A762-E70F-C51B-3069DF89047E}" dt="2022-11-09T20:16:33.804" v="37" actId="1076"/>
          <ac:picMkLst>
            <pc:docMk/>
            <pc:sldMk cId="3149255493" sldId="262"/>
            <ac:picMk id="5" creationId="{A6C164A4-BEE2-4ACB-F45C-3A5570D4BE57}"/>
          </ac:picMkLst>
        </pc:picChg>
        <pc:picChg chg="del">
          <ac:chgData name="N M, UMA" userId="S::uma.n.m@sap.com::11dec0c6-a3f7-400b-9c47-c20694427f3c" providerId="AD" clId="Web-{08567626-A762-E70F-C51B-3069DF89047E}" dt="2022-11-09T19:11:10.232" v="1"/>
          <ac:picMkLst>
            <pc:docMk/>
            <pc:sldMk cId="3149255493" sldId="262"/>
            <ac:picMk id="5" creationId="{EA8C6812-09A9-46D2-83E3-FCA10908F0DA}"/>
          </ac:picMkLst>
        </pc:picChg>
        <pc:picChg chg="del">
          <ac:chgData name="N M, UMA" userId="S::uma.n.m@sap.com::11dec0c6-a3f7-400b-9c47-c20694427f3c" providerId="AD" clId="Web-{08567626-A762-E70F-C51B-3069DF89047E}" dt="2022-11-09T19:11:14.138" v="3"/>
          <ac:picMkLst>
            <pc:docMk/>
            <pc:sldMk cId="3149255493" sldId="262"/>
            <ac:picMk id="6" creationId="{DDFC93D6-F554-02C5-D22D-4528B9E94CEF}"/>
          </ac:picMkLst>
        </pc:picChg>
        <pc:picChg chg="add del mod">
          <ac:chgData name="N M, UMA" userId="S::uma.n.m@sap.com::11dec0c6-a3f7-400b-9c47-c20694427f3c" providerId="AD" clId="Web-{08567626-A762-E70F-C51B-3069DF89047E}" dt="2022-11-09T19:54:05.156" v="11"/>
          <ac:picMkLst>
            <pc:docMk/>
            <pc:sldMk cId="3149255493" sldId="262"/>
            <ac:picMk id="7" creationId="{581253B2-E2E2-C699-26BD-70FD224EDDF8}"/>
          </ac:picMkLst>
        </pc:picChg>
      </pc:sldChg>
      <pc:sldChg chg="modSp add replId">
        <pc:chgData name="N M, UMA" userId="S::uma.n.m@sap.com::11dec0c6-a3f7-400b-9c47-c20694427f3c" providerId="AD" clId="Web-{08567626-A762-E70F-C51B-3069DF89047E}" dt="2022-11-09T19:54:31.875" v="17" actId="1076"/>
        <pc:sldMkLst>
          <pc:docMk/>
          <pc:sldMk cId="2235824767" sldId="263"/>
        </pc:sldMkLst>
        <pc:picChg chg="mod">
          <ac:chgData name="N M, UMA" userId="S::uma.n.m@sap.com::11dec0c6-a3f7-400b-9c47-c20694427f3c" providerId="AD" clId="Web-{08567626-A762-E70F-C51B-3069DF89047E}" dt="2022-11-09T19:54:25.969" v="16" actId="1076"/>
          <ac:picMkLst>
            <pc:docMk/>
            <pc:sldMk cId="2235824767" sldId="263"/>
            <ac:picMk id="4" creationId="{D997EC1B-F639-B28A-FDB0-7A2A8612A021}"/>
          </ac:picMkLst>
        </pc:picChg>
        <pc:picChg chg="mod">
          <ac:chgData name="N M, UMA" userId="S::uma.n.m@sap.com::11dec0c6-a3f7-400b-9c47-c20694427f3c" providerId="AD" clId="Web-{08567626-A762-E70F-C51B-3069DF89047E}" dt="2022-11-09T19:54:31.875" v="17" actId="1076"/>
          <ac:picMkLst>
            <pc:docMk/>
            <pc:sldMk cId="2235824767" sldId="263"/>
            <ac:picMk id="5" creationId="{EA8C6812-09A9-46D2-83E3-FCA10908F0DA}"/>
          </ac:picMkLst>
        </pc:picChg>
        <pc:picChg chg="mod">
          <ac:chgData name="N M, UMA" userId="S::uma.n.m@sap.com::11dec0c6-a3f7-400b-9c47-c20694427f3c" providerId="AD" clId="Web-{08567626-A762-E70F-C51B-3069DF89047E}" dt="2022-11-09T19:54:23.422" v="15" actId="1076"/>
          <ac:picMkLst>
            <pc:docMk/>
            <pc:sldMk cId="2235824767" sldId="263"/>
            <ac:picMk id="6" creationId="{DDFC93D6-F554-02C5-D22D-4528B9E94CEF}"/>
          </ac:picMkLst>
        </pc:picChg>
      </pc:sldChg>
    </pc:docChg>
  </pc:docChgLst>
  <pc:docChgLst>
    <pc:chgData name="Narina, Sahithi" userId="S::sahithi.narina@sap.com::563c368f-7e6d-4cf5-a8cb-72b9f987c1d7" providerId="AD" clId="Web-{0E7F40AE-AECD-4099-A820-677E1271FB36}"/>
    <pc:docChg chg="modSld">
      <pc:chgData name="Narina, Sahithi" userId="S::sahithi.narina@sap.com::563c368f-7e6d-4cf5-a8cb-72b9f987c1d7" providerId="AD" clId="Web-{0E7F40AE-AECD-4099-A820-677E1271FB36}" dt="2022-11-08T16:29:01.650" v="7" actId="14100"/>
      <pc:docMkLst>
        <pc:docMk/>
      </pc:docMkLst>
      <pc:sldChg chg="addSp modSp">
        <pc:chgData name="Narina, Sahithi" userId="S::sahithi.narina@sap.com::563c368f-7e6d-4cf5-a8cb-72b9f987c1d7" providerId="AD" clId="Web-{0E7F40AE-AECD-4099-A820-677E1271FB36}" dt="2022-11-08T16:29:01.650" v="7" actId="14100"/>
        <pc:sldMkLst>
          <pc:docMk/>
          <pc:sldMk cId="3149255493" sldId="262"/>
        </pc:sldMkLst>
        <pc:picChg chg="add mod">
          <ac:chgData name="Narina, Sahithi" userId="S::sahithi.narina@sap.com::563c368f-7e6d-4cf5-a8cb-72b9f987c1d7" providerId="AD" clId="Web-{0E7F40AE-AECD-4099-A820-677E1271FB36}" dt="2022-11-08T16:27:04.334" v="3" actId="1076"/>
          <ac:picMkLst>
            <pc:docMk/>
            <pc:sldMk cId="3149255493" sldId="262"/>
            <ac:picMk id="4" creationId="{D997EC1B-F639-B28A-FDB0-7A2A8612A021}"/>
          </ac:picMkLst>
        </pc:picChg>
        <pc:picChg chg="add mod">
          <ac:chgData name="Narina, Sahithi" userId="S::sahithi.narina@sap.com::563c368f-7e6d-4cf5-a8cb-72b9f987c1d7" providerId="AD" clId="Web-{0E7F40AE-AECD-4099-A820-677E1271FB36}" dt="2022-11-08T16:29:01.650" v="7" actId="14100"/>
          <ac:picMkLst>
            <pc:docMk/>
            <pc:sldMk cId="3149255493" sldId="262"/>
            <ac:picMk id="6" creationId="{DDFC93D6-F554-02C5-D22D-4528B9E94CEF}"/>
          </ac:picMkLst>
        </pc:picChg>
      </pc:sldChg>
    </pc:docChg>
  </pc:docChgLst>
  <pc:docChgLst>
    <pc:chgData name="Narina, Sahithi" userId="S::sahithi.narina@sap.com::563c368f-7e6d-4cf5-a8cb-72b9f987c1d7" providerId="AD" clId="Web-{D4AD20B5-484C-4FF5-ACC8-DF574F08732B}"/>
    <pc:docChg chg="addSld delSld modSld">
      <pc:chgData name="Narina, Sahithi" userId="S::sahithi.narina@sap.com::563c368f-7e6d-4cf5-a8cb-72b9f987c1d7" providerId="AD" clId="Web-{D4AD20B5-484C-4FF5-ACC8-DF574F08732B}" dt="2022-11-11T06:36:23.165" v="16"/>
      <pc:docMkLst>
        <pc:docMk/>
      </pc:docMkLst>
      <pc:sldChg chg="addSp delSp modSp">
        <pc:chgData name="Narina, Sahithi" userId="S::sahithi.narina@sap.com::563c368f-7e6d-4cf5-a8cb-72b9f987c1d7" providerId="AD" clId="Web-{D4AD20B5-484C-4FF5-ACC8-DF574F08732B}" dt="2022-11-11T06:34:16.036" v="7" actId="1076"/>
        <pc:sldMkLst>
          <pc:docMk/>
          <pc:sldMk cId="0" sldId="257"/>
        </pc:sldMkLst>
        <pc:picChg chg="add mod">
          <ac:chgData name="Narina, Sahithi" userId="S::sahithi.narina@sap.com::563c368f-7e6d-4cf5-a8cb-72b9f987c1d7" providerId="AD" clId="Web-{D4AD20B5-484C-4FF5-ACC8-DF574F08732B}" dt="2022-11-11T06:34:16.036" v="7" actId="1076"/>
          <ac:picMkLst>
            <pc:docMk/>
            <pc:sldMk cId="0" sldId="257"/>
            <ac:picMk id="12" creationId="{EFCF9273-461A-2F1C-79DA-C20529728DC3}"/>
          </ac:picMkLst>
        </pc:picChg>
        <pc:picChg chg="del">
          <ac:chgData name="Narina, Sahithi" userId="S::sahithi.narina@sap.com::563c368f-7e6d-4cf5-a8cb-72b9f987c1d7" providerId="AD" clId="Web-{D4AD20B5-484C-4FF5-ACC8-DF574F08732B}" dt="2022-11-11T06:33:34.207" v="0"/>
          <ac:picMkLst>
            <pc:docMk/>
            <pc:sldMk cId="0" sldId="257"/>
            <ac:picMk id="22" creationId="{B4FE6955-0D04-4D08-BCC8-F0E2A55503D5}"/>
          </ac:picMkLst>
        </pc:picChg>
      </pc:sldChg>
      <pc:sldChg chg="addSp modSp">
        <pc:chgData name="Narina, Sahithi" userId="S::sahithi.narina@sap.com::563c368f-7e6d-4cf5-a8cb-72b9f987c1d7" providerId="AD" clId="Web-{D4AD20B5-484C-4FF5-ACC8-DF574F08732B}" dt="2022-11-11T06:35:36.882" v="12" actId="14100"/>
        <pc:sldMkLst>
          <pc:docMk/>
          <pc:sldMk cId="0" sldId="258"/>
        </pc:sldMkLst>
        <pc:picChg chg="add mod">
          <ac:chgData name="Narina, Sahithi" userId="S::sahithi.narina@sap.com::563c368f-7e6d-4cf5-a8cb-72b9f987c1d7" providerId="AD" clId="Web-{D4AD20B5-484C-4FF5-ACC8-DF574F08732B}" dt="2022-11-11T06:35:36.882" v="12" actId="14100"/>
          <ac:picMkLst>
            <pc:docMk/>
            <pc:sldMk cId="0" sldId="258"/>
            <ac:picMk id="5" creationId="{48346029-E81E-5289-E692-126D155C28DE}"/>
          </ac:picMkLst>
        </pc:picChg>
      </pc:sldChg>
      <pc:sldChg chg="addSp">
        <pc:chgData name="Narina, Sahithi" userId="S::sahithi.narina@sap.com::563c368f-7e6d-4cf5-a8cb-72b9f987c1d7" providerId="AD" clId="Web-{D4AD20B5-484C-4FF5-ACC8-DF574F08732B}" dt="2022-11-11T06:35:59.914" v="14"/>
        <pc:sldMkLst>
          <pc:docMk/>
          <pc:sldMk cId="0" sldId="259"/>
        </pc:sldMkLst>
        <pc:picChg chg="add">
          <ac:chgData name="Narina, Sahithi" userId="S::sahithi.narina@sap.com::563c368f-7e6d-4cf5-a8cb-72b9f987c1d7" providerId="AD" clId="Web-{D4AD20B5-484C-4FF5-ACC8-DF574F08732B}" dt="2022-11-11T06:35:59.914" v="14"/>
          <ac:picMkLst>
            <pc:docMk/>
            <pc:sldMk cId="0" sldId="259"/>
            <ac:picMk id="6" creationId="{14E71928-1B33-CA63-48A4-71C53E63B247}"/>
          </ac:picMkLst>
        </pc:picChg>
      </pc:sldChg>
      <pc:sldChg chg="mod modShow">
        <pc:chgData name="Narina, Sahithi" userId="S::sahithi.narina@sap.com::563c368f-7e6d-4cf5-a8cb-72b9f987c1d7" providerId="AD" clId="Web-{D4AD20B5-484C-4FF5-ACC8-DF574F08732B}" dt="2022-11-11T06:36:23.165" v="16"/>
        <pc:sldMkLst>
          <pc:docMk/>
          <pc:sldMk cId="4108799212" sldId="265"/>
        </pc:sldMkLst>
      </pc:sldChg>
      <pc:sldChg chg="add del replId">
        <pc:chgData name="Narina, Sahithi" userId="S::sahithi.narina@sap.com::563c368f-7e6d-4cf5-a8cb-72b9f987c1d7" providerId="AD" clId="Web-{D4AD20B5-484C-4FF5-ACC8-DF574F08732B}" dt="2022-11-11T06:36:08.587" v="15"/>
        <pc:sldMkLst>
          <pc:docMk/>
          <pc:sldMk cId="767839894" sldId="266"/>
        </pc:sldMkLst>
      </pc:sldChg>
    </pc:docChg>
  </pc:docChgLst>
  <pc:docChgLst>
    <pc:chgData name="B, Likhitha" userId="S::likhitha.b@sap.com::0ddb0bc0-ccda-4edd-94e8-86ff43e31e3b" providerId="AD" clId="Web-{09176583-F023-FFCD-D61E-C90A3CF25F1E}"/>
    <pc:docChg chg="modSld">
      <pc:chgData name="B, Likhitha" userId="S::likhitha.b@sap.com::0ddb0bc0-ccda-4edd-94e8-86ff43e31e3b" providerId="AD" clId="Web-{09176583-F023-FFCD-D61E-C90A3CF25F1E}" dt="2022-11-11T06:51:17.615" v="62" actId="1076"/>
      <pc:docMkLst>
        <pc:docMk/>
      </pc:docMkLst>
      <pc:sldChg chg="modSp">
        <pc:chgData name="B, Likhitha" userId="S::likhitha.b@sap.com::0ddb0bc0-ccda-4edd-94e8-86ff43e31e3b" providerId="AD" clId="Web-{09176583-F023-FFCD-D61E-C90A3CF25F1E}" dt="2022-11-11T06:21:35.174" v="39"/>
        <pc:sldMkLst>
          <pc:docMk/>
          <pc:sldMk cId="0" sldId="256"/>
        </pc:sldMkLst>
        <pc:graphicFrameChg chg="mod modGraphic">
          <ac:chgData name="B, Likhitha" userId="S::likhitha.b@sap.com::0ddb0bc0-ccda-4edd-94e8-86ff43e31e3b" providerId="AD" clId="Web-{09176583-F023-FFCD-D61E-C90A3CF25F1E}" dt="2022-11-11T06:21:35.174" v="39"/>
          <ac:graphicFrameMkLst>
            <pc:docMk/>
            <pc:sldMk cId="0" sldId="256"/>
            <ac:graphicFrameMk id="4" creationId="{00000000-0000-0000-0000-000000000000}"/>
          </ac:graphicFrameMkLst>
        </pc:graphicFrameChg>
      </pc:sldChg>
      <pc:sldChg chg="modSp">
        <pc:chgData name="B, Likhitha" userId="S::likhitha.b@sap.com::0ddb0bc0-ccda-4edd-94e8-86ff43e31e3b" providerId="AD" clId="Web-{09176583-F023-FFCD-D61E-C90A3CF25F1E}" dt="2022-11-11T06:41:20.817" v="58" actId="1076"/>
        <pc:sldMkLst>
          <pc:docMk/>
          <pc:sldMk cId="0" sldId="257"/>
        </pc:sldMkLst>
        <pc:picChg chg="mod">
          <ac:chgData name="B, Likhitha" userId="S::likhitha.b@sap.com::0ddb0bc0-ccda-4edd-94e8-86ff43e31e3b" providerId="AD" clId="Web-{09176583-F023-FFCD-D61E-C90A3CF25F1E}" dt="2022-11-11T06:41:20.817" v="58" actId="1076"/>
          <ac:picMkLst>
            <pc:docMk/>
            <pc:sldMk cId="0" sldId="257"/>
            <ac:picMk id="12" creationId="{EFCF9273-461A-2F1C-79DA-C20529728DC3}"/>
          </ac:picMkLst>
        </pc:picChg>
      </pc:sldChg>
      <pc:sldChg chg="modSp">
        <pc:chgData name="B, Likhitha" userId="S::likhitha.b@sap.com::0ddb0bc0-ccda-4edd-94e8-86ff43e31e3b" providerId="AD" clId="Web-{09176583-F023-FFCD-D61E-C90A3CF25F1E}" dt="2022-11-11T06:22:49.411" v="45" actId="20577"/>
        <pc:sldMkLst>
          <pc:docMk/>
          <pc:sldMk cId="0" sldId="258"/>
        </pc:sldMkLst>
        <pc:spChg chg="mod">
          <ac:chgData name="B, Likhitha" userId="S::likhitha.b@sap.com::0ddb0bc0-ccda-4edd-94e8-86ff43e31e3b" providerId="AD" clId="Web-{09176583-F023-FFCD-D61E-C90A3CF25F1E}" dt="2022-11-11T06:22:49.411" v="45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B, Likhitha" userId="S::likhitha.b@sap.com::0ddb0bc0-ccda-4edd-94e8-86ff43e31e3b" providerId="AD" clId="Web-{09176583-F023-FFCD-D61E-C90A3CF25F1E}" dt="2022-11-11T06:51:17.615" v="62" actId="1076"/>
        <pc:sldMkLst>
          <pc:docMk/>
          <pc:sldMk cId="3996609470" sldId="264"/>
        </pc:sldMkLst>
        <pc:spChg chg="mod">
          <ac:chgData name="B, Likhitha" userId="S::likhitha.b@sap.com::0ddb0bc0-ccda-4edd-94e8-86ff43e31e3b" providerId="AD" clId="Web-{09176583-F023-FFCD-D61E-C90A3CF25F1E}" dt="2022-11-11T06:35:55.229" v="47" actId="14100"/>
          <ac:spMkLst>
            <pc:docMk/>
            <pc:sldMk cId="3996609470" sldId="264"/>
            <ac:spMk id="2" creationId="{42ECEABE-3286-EAAB-0C60-C57A56585B4C}"/>
          </ac:spMkLst>
        </pc:spChg>
        <pc:picChg chg="add mod">
          <ac:chgData name="B, Likhitha" userId="S::likhitha.b@sap.com::0ddb0bc0-ccda-4edd-94e8-86ff43e31e3b" providerId="AD" clId="Web-{09176583-F023-FFCD-D61E-C90A3CF25F1E}" dt="2022-11-11T06:51:17.615" v="62" actId="1076"/>
          <ac:picMkLst>
            <pc:docMk/>
            <pc:sldMk cId="3996609470" sldId="264"/>
            <ac:picMk id="5" creationId="{03478C70-DF2F-36D4-13F9-3E32C217AC89}"/>
          </ac:picMkLst>
        </pc:picChg>
        <pc:picChg chg="mod">
          <ac:chgData name="B, Likhitha" userId="S::likhitha.b@sap.com::0ddb0bc0-ccda-4edd-94e8-86ff43e31e3b" providerId="AD" clId="Web-{09176583-F023-FFCD-D61E-C90A3CF25F1E}" dt="2022-11-11T06:36:39.231" v="56" actId="14100"/>
          <ac:picMkLst>
            <pc:docMk/>
            <pc:sldMk cId="3996609470" sldId="264"/>
            <ac:picMk id="8" creationId="{ED59D92B-6DDF-8952-E7E9-A7D30AF2048A}"/>
          </ac:picMkLst>
        </pc:picChg>
        <pc:picChg chg="mod">
          <ac:chgData name="B, Likhitha" userId="S::likhitha.b@sap.com::0ddb0bc0-ccda-4edd-94e8-86ff43e31e3b" providerId="AD" clId="Web-{09176583-F023-FFCD-D61E-C90A3CF25F1E}" dt="2022-11-11T06:36:03.105" v="49" actId="1076"/>
          <ac:picMkLst>
            <pc:docMk/>
            <pc:sldMk cId="3996609470" sldId="264"/>
            <ac:picMk id="9" creationId="{37EA4499-D28E-421F-528E-6E511D1B9CC0}"/>
          </ac:picMkLst>
        </pc:picChg>
        <pc:picChg chg="mod">
          <ac:chgData name="B, Likhitha" userId="S::likhitha.b@sap.com::0ddb0bc0-ccda-4edd-94e8-86ff43e31e3b" providerId="AD" clId="Web-{09176583-F023-FFCD-D61E-C90A3CF25F1E}" dt="2022-11-11T06:36:20.152" v="53" actId="1076"/>
          <ac:picMkLst>
            <pc:docMk/>
            <pc:sldMk cId="3996609470" sldId="264"/>
            <ac:picMk id="10" creationId="{DA517FC5-3D52-946F-4212-67B12586167E}"/>
          </ac:picMkLst>
        </pc:picChg>
        <pc:picChg chg="mod">
          <ac:chgData name="B, Likhitha" userId="S::likhitha.b@sap.com::0ddb0bc0-ccda-4edd-94e8-86ff43e31e3b" providerId="AD" clId="Web-{09176583-F023-FFCD-D61E-C90A3CF25F1E}" dt="2022-11-11T06:36:28.387" v="55" actId="1076"/>
          <ac:picMkLst>
            <pc:docMk/>
            <pc:sldMk cId="3996609470" sldId="264"/>
            <ac:picMk id="11" creationId="{C44826E2-8734-EA56-960A-87E31940064A}"/>
          </ac:picMkLst>
        </pc:picChg>
      </pc:sldChg>
    </pc:docChg>
  </pc:docChgLst>
  <pc:docChgLst>
    <pc:chgData name="B, Likhitha" userId="S::likhitha.b@sap.com::0ddb0bc0-ccda-4edd-94e8-86ff43e31e3b" providerId="AD" clId="Web-{2D0C210F-CC2A-8260-F9CE-39CBA4CDB293}"/>
    <pc:docChg chg="delSld modSld">
      <pc:chgData name="B, Likhitha" userId="S::likhitha.b@sap.com::0ddb0bc0-ccda-4edd-94e8-86ff43e31e3b" providerId="AD" clId="Web-{2D0C210F-CC2A-8260-F9CE-39CBA4CDB293}" dt="2022-11-10T19:17:22.233" v="75" actId="1076"/>
      <pc:docMkLst>
        <pc:docMk/>
      </pc:docMkLst>
      <pc:sldChg chg="del">
        <pc:chgData name="B, Likhitha" userId="S::likhitha.b@sap.com::0ddb0bc0-ccda-4edd-94e8-86ff43e31e3b" providerId="AD" clId="Web-{2D0C210F-CC2A-8260-F9CE-39CBA4CDB293}" dt="2022-11-10T19:16:49.388" v="71"/>
        <pc:sldMkLst>
          <pc:docMk/>
          <pc:sldMk cId="3149255493" sldId="262"/>
        </pc:sldMkLst>
      </pc:sldChg>
      <pc:sldChg chg="delSp del">
        <pc:chgData name="B, Likhitha" userId="S::likhitha.b@sap.com::0ddb0bc0-ccda-4edd-94e8-86ff43e31e3b" providerId="AD" clId="Web-{2D0C210F-CC2A-8260-F9CE-39CBA4CDB293}" dt="2022-11-10T17:45:46.809" v="18"/>
        <pc:sldMkLst>
          <pc:docMk/>
          <pc:sldMk cId="2235824767" sldId="263"/>
        </pc:sldMkLst>
        <pc:picChg chg="del">
          <ac:chgData name="B, Likhitha" userId="S::likhitha.b@sap.com::0ddb0bc0-ccda-4edd-94e8-86ff43e31e3b" providerId="AD" clId="Web-{2D0C210F-CC2A-8260-F9CE-39CBA4CDB293}" dt="2022-11-10T17:44:35.102" v="10"/>
          <ac:picMkLst>
            <pc:docMk/>
            <pc:sldMk cId="2235824767" sldId="263"/>
            <ac:picMk id="5" creationId="{EA8C6812-09A9-46D2-83E3-FCA10908F0DA}"/>
          </ac:picMkLst>
        </pc:picChg>
      </pc:sldChg>
      <pc:sldChg chg="addSp delSp modSp">
        <pc:chgData name="B, Likhitha" userId="S::likhitha.b@sap.com::0ddb0bc0-ccda-4edd-94e8-86ff43e31e3b" providerId="AD" clId="Web-{2D0C210F-CC2A-8260-F9CE-39CBA4CDB293}" dt="2022-11-10T19:17:22.233" v="75" actId="1076"/>
        <pc:sldMkLst>
          <pc:docMk/>
          <pc:sldMk cId="3996609470" sldId="264"/>
        </pc:sldMkLst>
        <pc:spChg chg="mod">
          <ac:chgData name="B, Likhitha" userId="S::likhitha.b@sap.com::0ddb0bc0-ccda-4edd-94e8-86ff43e31e3b" providerId="AD" clId="Web-{2D0C210F-CC2A-8260-F9CE-39CBA4CDB293}" dt="2022-11-10T17:44:58.322" v="16" actId="20577"/>
          <ac:spMkLst>
            <pc:docMk/>
            <pc:sldMk cId="3996609470" sldId="264"/>
            <ac:spMk id="3" creationId="{4CAE12DA-4A46-3FDF-2DB6-B1F6342B1C85}"/>
          </ac:spMkLst>
        </pc:spChg>
        <pc:picChg chg="del mod">
          <ac:chgData name="B, Likhitha" userId="S::likhitha.b@sap.com::0ddb0bc0-ccda-4edd-94e8-86ff43e31e3b" providerId="AD" clId="Web-{2D0C210F-CC2A-8260-F9CE-39CBA4CDB293}" dt="2022-11-10T19:15:14.963" v="65"/>
          <ac:picMkLst>
            <pc:docMk/>
            <pc:sldMk cId="3996609470" sldId="264"/>
            <ac:picMk id="4" creationId="{3CCDD03A-15E9-9BEB-DE5B-E4ACA1806B46}"/>
          </ac:picMkLst>
        </pc:picChg>
        <pc:picChg chg="del mod">
          <ac:chgData name="B, Likhitha" userId="S::likhitha.b@sap.com::0ddb0bc0-ccda-4edd-94e8-86ff43e31e3b" providerId="AD" clId="Web-{2D0C210F-CC2A-8260-F9CE-39CBA4CDB293}" dt="2022-11-10T19:15:12.744" v="64"/>
          <ac:picMkLst>
            <pc:docMk/>
            <pc:sldMk cId="3996609470" sldId="264"/>
            <ac:picMk id="5" creationId="{3A766629-D1D9-4888-53DA-533E87D400BA}"/>
          </ac:picMkLst>
        </pc:picChg>
        <pc:picChg chg="del mod">
          <ac:chgData name="B, Likhitha" userId="S::likhitha.b@sap.com::0ddb0bc0-ccda-4edd-94e8-86ff43e31e3b" providerId="AD" clId="Web-{2D0C210F-CC2A-8260-F9CE-39CBA4CDB293}" dt="2022-11-10T19:15:10.574" v="63"/>
          <ac:picMkLst>
            <pc:docMk/>
            <pc:sldMk cId="3996609470" sldId="264"/>
            <ac:picMk id="6" creationId="{4A188854-18EF-C312-7D5E-55E04BEC81D4}"/>
          </ac:picMkLst>
        </pc:picChg>
        <pc:picChg chg="add del mod">
          <ac:chgData name="B, Likhitha" userId="S::likhitha.b@sap.com::0ddb0bc0-ccda-4edd-94e8-86ff43e31e3b" providerId="AD" clId="Web-{2D0C210F-CC2A-8260-F9CE-39CBA4CDB293}" dt="2022-11-10T19:06:26.915" v="38"/>
          <ac:picMkLst>
            <pc:docMk/>
            <pc:sldMk cId="3996609470" sldId="264"/>
            <ac:picMk id="7" creationId="{1830DCC4-7B8A-92AA-BC5B-61374D13DD0A}"/>
          </ac:picMkLst>
        </pc:picChg>
        <pc:picChg chg="add mod modCrop">
          <ac:chgData name="B, Likhitha" userId="S::likhitha.b@sap.com::0ddb0bc0-ccda-4edd-94e8-86ff43e31e3b" providerId="AD" clId="Web-{2D0C210F-CC2A-8260-F9CE-39CBA4CDB293}" dt="2022-11-10T19:17:22.233" v="75" actId="1076"/>
          <ac:picMkLst>
            <pc:docMk/>
            <pc:sldMk cId="3996609470" sldId="264"/>
            <ac:picMk id="8" creationId="{ED59D92B-6DDF-8952-E7E9-A7D30AF2048A}"/>
          </ac:picMkLst>
        </pc:picChg>
        <pc:picChg chg="add mod">
          <ac:chgData name="B, Likhitha" userId="S::likhitha.b@sap.com::0ddb0bc0-ccda-4edd-94e8-86ff43e31e3b" providerId="AD" clId="Web-{2D0C210F-CC2A-8260-F9CE-39CBA4CDB293}" dt="2022-11-10T19:17:06.670" v="73" actId="1076"/>
          <ac:picMkLst>
            <pc:docMk/>
            <pc:sldMk cId="3996609470" sldId="264"/>
            <ac:picMk id="9" creationId="{37EA4499-D28E-421F-528E-6E511D1B9CC0}"/>
          </ac:picMkLst>
        </pc:picChg>
        <pc:picChg chg="add mod">
          <ac:chgData name="B, Likhitha" userId="S::likhitha.b@sap.com::0ddb0bc0-ccda-4edd-94e8-86ff43e31e3b" providerId="AD" clId="Web-{2D0C210F-CC2A-8260-F9CE-39CBA4CDB293}" dt="2022-11-10T19:09:16.201" v="49" actId="1076"/>
          <ac:picMkLst>
            <pc:docMk/>
            <pc:sldMk cId="3996609470" sldId="264"/>
            <ac:picMk id="10" creationId="{DA517FC5-3D52-946F-4212-67B12586167E}"/>
          </ac:picMkLst>
        </pc:picChg>
        <pc:picChg chg="add mod">
          <ac:chgData name="B, Likhitha" userId="S::likhitha.b@sap.com::0ddb0bc0-ccda-4edd-94e8-86ff43e31e3b" providerId="AD" clId="Web-{2D0C210F-CC2A-8260-F9CE-39CBA4CDB293}" dt="2022-11-10T19:17:03.654" v="72" actId="1076"/>
          <ac:picMkLst>
            <pc:docMk/>
            <pc:sldMk cId="3996609470" sldId="264"/>
            <ac:picMk id="11" creationId="{C44826E2-8734-EA56-960A-87E31940064A}"/>
          </ac:picMkLst>
        </pc:picChg>
      </pc:sldChg>
    </pc:docChg>
  </pc:docChgLst>
  <pc:docChgLst>
    <pc:chgData name="B, Likhitha" userId="S::likhitha.b@sap.com::0ddb0bc0-ccda-4edd-94e8-86ff43e31e3b" providerId="AD" clId="Web-{D06BB241-4CD6-0540-9A27-A71EC87A39AE}"/>
    <pc:docChg chg="modSld">
      <pc:chgData name="B, Likhitha" userId="S::likhitha.b@sap.com::0ddb0bc0-ccda-4edd-94e8-86ff43e31e3b" providerId="AD" clId="Web-{D06BB241-4CD6-0540-9A27-A71EC87A39AE}" dt="2022-11-10T07:37:16.251" v="28" actId="14100"/>
      <pc:docMkLst>
        <pc:docMk/>
      </pc:docMkLst>
      <pc:sldChg chg="modSp">
        <pc:chgData name="B, Likhitha" userId="S::likhitha.b@sap.com::0ddb0bc0-ccda-4edd-94e8-86ff43e31e3b" providerId="AD" clId="Web-{D06BB241-4CD6-0540-9A27-A71EC87A39AE}" dt="2022-11-10T07:36:50.422" v="21" actId="20577"/>
        <pc:sldMkLst>
          <pc:docMk/>
          <pc:sldMk cId="0" sldId="256"/>
        </pc:sldMkLst>
        <pc:spChg chg="mod">
          <ac:chgData name="B, Likhitha" userId="S::likhitha.b@sap.com::0ddb0bc0-ccda-4edd-94e8-86ff43e31e3b" providerId="AD" clId="Web-{D06BB241-4CD6-0540-9A27-A71EC87A39AE}" dt="2022-11-10T07:36:50.422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B, Likhitha" userId="S::likhitha.b@sap.com::0ddb0bc0-ccda-4edd-94e8-86ff43e31e3b" providerId="AD" clId="Web-{D06BB241-4CD6-0540-9A27-A71EC87A39AE}" dt="2022-11-10T07:37:16.251" v="28" actId="14100"/>
        <pc:sldMkLst>
          <pc:docMk/>
          <pc:sldMk cId="0" sldId="257"/>
        </pc:sldMkLst>
        <pc:picChg chg="mod">
          <ac:chgData name="B, Likhitha" userId="S::likhitha.b@sap.com::0ddb0bc0-ccda-4edd-94e8-86ff43e31e3b" providerId="AD" clId="Web-{D06BB241-4CD6-0540-9A27-A71EC87A39AE}" dt="2022-11-10T07:37:16.251" v="28" actId="14100"/>
          <ac:picMkLst>
            <pc:docMk/>
            <pc:sldMk cId="0" sldId="257"/>
            <ac:picMk id="22" creationId="{B4FE6955-0D04-4D08-BCC8-F0E2A55503D5}"/>
          </ac:picMkLst>
        </pc:picChg>
      </pc:sldChg>
    </pc:docChg>
  </pc:docChgLst>
  <pc:docChgLst>
    <pc:chgData name="B, Likhitha" userId="S::likhitha.b@sap.com::0ddb0bc0-ccda-4edd-94e8-86ff43e31e3b" providerId="AD" clId="Web-{CC9FCDEB-B58B-F197-680C-66A7A0E5E23E}"/>
    <pc:docChg chg="addSld modSld">
      <pc:chgData name="B, Likhitha" userId="S::likhitha.b@sap.com::0ddb0bc0-ccda-4edd-94e8-86ff43e31e3b" providerId="AD" clId="Web-{CC9FCDEB-B58B-F197-680C-66A7A0E5E23E}" dt="2022-11-10T07:43:11.648" v="14" actId="14100"/>
      <pc:docMkLst>
        <pc:docMk/>
      </pc:docMkLst>
      <pc:sldChg chg="modSp">
        <pc:chgData name="B, Likhitha" userId="S::likhitha.b@sap.com::0ddb0bc0-ccda-4edd-94e8-86ff43e31e3b" providerId="AD" clId="Web-{CC9FCDEB-B58B-F197-680C-66A7A0E5E23E}" dt="2022-11-10T03:49:50.196" v="0" actId="14100"/>
        <pc:sldMkLst>
          <pc:docMk/>
          <pc:sldMk cId="0" sldId="257"/>
        </pc:sldMkLst>
        <pc:picChg chg="mod">
          <ac:chgData name="B, Likhitha" userId="S::likhitha.b@sap.com::0ddb0bc0-ccda-4edd-94e8-86ff43e31e3b" providerId="AD" clId="Web-{CC9FCDEB-B58B-F197-680C-66A7A0E5E23E}" dt="2022-11-10T03:49:50.196" v="0" actId="14100"/>
          <ac:picMkLst>
            <pc:docMk/>
            <pc:sldMk cId="0" sldId="257"/>
            <ac:picMk id="22" creationId="{B4FE6955-0D04-4D08-BCC8-F0E2A55503D5}"/>
          </ac:picMkLst>
        </pc:picChg>
      </pc:sldChg>
      <pc:sldChg chg="addSp modSp new">
        <pc:chgData name="B, Likhitha" userId="S::likhitha.b@sap.com::0ddb0bc0-ccda-4edd-94e8-86ff43e31e3b" providerId="AD" clId="Web-{CC9FCDEB-B58B-F197-680C-66A7A0E5E23E}" dt="2022-11-10T07:43:11.648" v="14" actId="14100"/>
        <pc:sldMkLst>
          <pc:docMk/>
          <pc:sldMk cId="3996609470" sldId="264"/>
        </pc:sldMkLst>
        <pc:spChg chg="mod">
          <ac:chgData name="B, Likhitha" userId="S::likhitha.b@sap.com::0ddb0bc0-ccda-4edd-94e8-86ff43e31e3b" providerId="AD" clId="Web-{CC9FCDEB-B58B-F197-680C-66A7A0E5E23E}" dt="2022-11-10T07:43:11.648" v="14" actId="14100"/>
          <ac:spMkLst>
            <pc:docMk/>
            <pc:sldMk cId="3996609470" sldId="264"/>
            <ac:spMk id="2" creationId="{42ECEABE-3286-EAAB-0C60-C57A56585B4C}"/>
          </ac:spMkLst>
        </pc:spChg>
        <pc:spChg chg="mod">
          <ac:chgData name="B, Likhitha" userId="S::likhitha.b@sap.com::0ddb0bc0-ccda-4edd-94e8-86ff43e31e3b" providerId="AD" clId="Web-{CC9FCDEB-B58B-F197-680C-66A7A0E5E23E}" dt="2022-11-10T07:42:43.397" v="6" actId="1076"/>
          <ac:spMkLst>
            <pc:docMk/>
            <pc:sldMk cId="3996609470" sldId="264"/>
            <ac:spMk id="3" creationId="{4CAE12DA-4A46-3FDF-2DB6-B1F6342B1C85}"/>
          </ac:spMkLst>
        </pc:spChg>
        <pc:picChg chg="add mod">
          <ac:chgData name="B, Likhitha" userId="S::likhitha.b@sap.com::0ddb0bc0-ccda-4edd-94e8-86ff43e31e3b" providerId="AD" clId="Web-{CC9FCDEB-B58B-F197-680C-66A7A0E5E23E}" dt="2022-11-10T07:43:01.944" v="12" actId="1076"/>
          <ac:picMkLst>
            <pc:docMk/>
            <pc:sldMk cId="3996609470" sldId="264"/>
            <ac:picMk id="4" creationId="{3CCDD03A-15E9-9BEB-DE5B-E4ACA1806B46}"/>
          </ac:picMkLst>
        </pc:picChg>
      </pc:sldChg>
    </pc:docChg>
  </pc:docChgLst>
  <pc:docChgLst>
    <pc:chgData name="Narina, Sahithi" userId="S::sahithi.narina@sap.com::563c368f-7e6d-4cf5-a8cb-72b9f987c1d7" providerId="AD" clId="Web-{6000EA86-F76A-45EB-97EC-2F1C902C0019}"/>
    <pc:docChg chg="modSld">
      <pc:chgData name="Narina, Sahithi" userId="S::sahithi.narina@sap.com::563c368f-7e6d-4cf5-a8cb-72b9f987c1d7" providerId="AD" clId="Web-{6000EA86-F76A-45EB-97EC-2F1C902C0019}" dt="2022-11-10T14:31:09.261" v="5"/>
      <pc:docMkLst>
        <pc:docMk/>
      </pc:docMkLst>
      <pc:sldChg chg="delSp">
        <pc:chgData name="Narina, Sahithi" userId="S::sahithi.narina@sap.com::563c368f-7e6d-4cf5-a8cb-72b9f987c1d7" providerId="AD" clId="Web-{6000EA86-F76A-45EB-97EC-2F1C902C0019}" dt="2022-11-10T14:31:09.261" v="5"/>
        <pc:sldMkLst>
          <pc:docMk/>
          <pc:sldMk cId="2235824767" sldId="263"/>
        </pc:sldMkLst>
        <pc:picChg chg="del">
          <ac:chgData name="Narina, Sahithi" userId="S::sahithi.narina@sap.com::563c368f-7e6d-4cf5-a8cb-72b9f987c1d7" providerId="AD" clId="Web-{6000EA86-F76A-45EB-97EC-2F1C902C0019}" dt="2022-11-10T14:31:07.621" v="4"/>
          <ac:picMkLst>
            <pc:docMk/>
            <pc:sldMk cId="2235824767" sldId="263"/>
            <ac:picMk id="4" creationId="{D997EC1B-F639-B28A-FDB0-7A2A8612A021}"/>
          </ac:picMkLst>
        </pc:picChg>
        <pc:picChg chg="del">
          <ac:chgData name="Narina, Sahithi" userId="S::sahithi.narina@sap.com::563c368f-7e6d-4cf5-a8cb-72b9f987c1d7" providerId="AD" clId="Web-{6000EA86-F76A-45EB-97EC-2F1C902C0019}" dt="2022-11-10T14:31:09.261" v="5"/>
          <ac:picMkLst>
            <pc:docMk/>
            <pc:sldMk cId="2235824767" sldId="263"/>
            <ac:picMk id="6" creationId="{DDFC93D6-F554-02C5-D22D-4528B9E94CEF}"/>
          </ac:picMkLst>
        </pc:picChg>
      </pc:sldChg>
      <pc:sldChg chg="addSp modSp">
        <pc:chgData name="Narina, Sahithi" userId="S::sahithi.narina@sap.com::563c368f-7e6d-4cf5-a8cb-72b9f987c1d7" providerId="AD" clId="Web-{6000EA86-F76A-45EB-97EC-2F1C902C0019}" dt="2022-11-10T14:30:58.073" v="3" actId="1076"/>
        <pc:sldMkLst>
          <pc:docMk/>
          <pc:sldMk cId="3996609470" sldId="264"/>
        </pc:sldMkLst>
        <pc:picChg chg="add mod">
          <ac:chgData name="Narina, Sahithi" userId="S::sahithi.narina@sap.com::563c368f-7e6d-4cf5-a8cb-72b9f987c1d7" providerId="AD" clId="Web-{6000EA86-F76A-45EB-97EC-2F1C902C0019}" dt="2022-11-10T14:28:22.254" v="1" actId="1076"/>
          <ac:picMkLst>
            <pc:docMk/>
            <pc:sldMk cId="3996609470" sldId="264"/>
            <ac:picMk id="5" creationId="{3A766629-D1D9-4888-53DA-533E87D400BA}"/>
          </ac:picMkLst>
        </pc:picChg>
        <pc:picChg chg="add mod">
          <ac:chgData name="Narina, Sahithi" userId="S::sahithi.narina@sap.com::563c368f-7e6d-4cf5-a8cb-72b9f987c1d7" providerId="AD" clId="Web-{6000EA86-F76A-45EB-97EC-2F1C902C0019}" dt="2022-11-10T14:30:58.073" v="3" actId="1076"/>
          <ac:picMkLst>
            <pc:docMk/>
            <pc:sldMk cId="3996609470" sldId="264"/>
            <ac:picMk id="6" creationId="{4A188854-18EF-C312-7D5E-55E04BEC81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6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9200" y="0"/>
            <a:ext cx="2924555" cy="69189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993891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45307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87611" y="65532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20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710" y="3003626"/>
            <a:ext cx="5132578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163143"/>
            <a:ext cx="5770245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5386" y="6620192"/>
            <a:ext cx="5340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376" y="1917192"/>
            <a:ext cx="1420368" cy="1409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5745" y="1292168"/>
            <a:ext cx="8753856" cy="1780616"/>
          </a:xfrm>
          <a:prstGeom prst="rect">
            <a:avLst/>
          </a:prstGeom>
        </p:spPr>
        <p:txBody>
          <a:bodyPr vert="horz" wrap="square" lIns="0" tIns="239395" rIns="0" bIns="0" rtlCol="0" anchor="t">
            <a:spAutoFit/>
          </a:bodyPr>
          <a:lstStyle/>
          <a:p>
            <a:pPr marL="12700" algn="ctr">
              <a:spcBef>
                <a:spcPts val="1885"/>
              </a:spcBef>
            </a:pPr>
            <a:r>
              <a:rPr sz="2800" spc="-155">
                <a:solidFill>
                  <a:srgbClr val="943735"/>
                </a:solidFill>
              </a:rPr>
              <a:t>C</a:t>
            </a:r>
            <a:r>
              <a:rPr sz="2800" spc="-145">
                <a:solidFill>
                  <a:srgbClr val="943735"/>
                </a:solidFill>
              </a:rPr>
              <a:t>r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145">
                <a:solidFill>
                  <a:srgbClr val="943735"/>
                </a:solidFill>
              </a:rPr>
              <a:t>s</a:t>
            </a:r>
            <a:r>
              <a:rPr sz="2800" spc="-5">
                <a:solidFill>
                  <a:srgbClr val="943735"/>
                </a:solidFill>
              </a:rPr>
              <a:t>s</a:t>
            </a:r>
            <a:r>
              <a:rPr sz="2800" spc="-310">
                <a:solidFill>
                  <a:srgbClr val="943735"/>
                </a:solidFill>
              </a:rPr>
              <a:t> </a:t>
            </a:r>
            <a:r>
              <a:rPr sz="2800" spc="-155">
                <a:solidFill>
                  <a:srgbClr val="943735"/>
                </a:solidFill>
              </a:rPr>
              <a:t>P</a:t>
            </a:r>
            <a:r>
              <a:rPr sz="2800" spc="-150">
                <a:solidFill>
                  <a:srgbClr val="943735"/>
                </a:solidFill>
              </a:rPr>
              <a:t>l</a:t>
            </a:r>
            <a:r>
              <a:rPr sz="2800" spc="-145">
                <a:solidFill>
                  <a:srgbClr val="943735"/>
                </a:solidFill>
              </a:rPr>
              <a:t>atf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145">
                <a:solidFill>
                  <a:srgbClr val="943735"/>
                </a:solidFill>
              </a:rPr>
              <a:t>r</a:t>
            </a:r>
            <a:r>
              <a:rPr sz="2800" spc="-5">
                <a:solidFill>
                  <a:srgbClr val="943735"/>
                </a:solidFill>
              </a:rPr>
              <a:t>m</a:t>
            </a:r>
            <a:r>
              <a:rPr sz="2800" spc="-445">
                <a:solidFill>
                  <a:srgbClr val="943735"/>
                </a:solidFill>
              </a:rPr>
              <a:t> </a:t>
            </a:r>
            <a:r>
              <a:rPr sz="2800" spc="-155">
                <a:solidFill>
                  <a:srgbClr val="943735"/>
                </a:solidFill>
              </a:rPr>
              <a:t>App</a:t>
            </a:r>
            <a:r>
              <a:rPr sz="2800" spc="-150">
                <a:solidFill>
                  <a:srgbClr val="943735"/>
                </a:solidFill>
              </a:rPr>
              <a:t>li</a:t>
            </a:r>
            <a:r>
              <a:rPr sz="2800" spc="-145">
                <a:solidFill>
                  <a:srgbClr val="943735"/>
                </a:solidFill>
              </a:rPr>
              <a:t>cat</a:t>
            </a:r>
            <a:r>
              <a:rPr sz="2800" spc="-150">
                <a:solidFill>
                  <a:srgbClr val="943735"/>
                </a:solidFill>
              </a:rPr>
              <a:t>i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5">
                <a:solidFill>
                  <a:srgbClr val="943735"/>
                </a:solidFill>
              </a:rPr>
              <a:t>n</a:t>
            </a:r>
            <a:r>
              <a:rPr sz="2800" spc="-325">
                <a:solidFill>
                  <a:srgbClr val="943735"/>
                </a:solidFill>
              </a:rPr>
              <a:t> </a:t>
            </a:r>
            <a:r>
              <a:rPr lang="en-US" sz="2800" spc="-155">
                <a:solidFill>
                  <a:srgbClr val="943735"/>
                </a:solidFill>
              </a:rPr>
              <a:t>D</a:t>
            </a:r>
            <a:r>
              <a:rPr lang="en-US" sz="2800" spc="-145">
                <a:solidFill>
                  <a:srgbClr val="943735"/>
                </a:solidFill>
              </a:rPr>
              <a:t>eve</a:t>
            </a:r>
            <a:r>
              <a:rPr lang="en-US" sz="2800" spc="-150">
                <a:solidFill>
                  <a:srgbClr val="943735"/>
                </a:solidFill>
              </a:rPr>
              <a:t>l</a:t>
            </a:r>
            <a:r>
              <a:rPr lang="en-US" sz="2800" spc="-155">
                <a:solidFill>
                  <a:srgbClr val="943735"/>
                </a:solidFill>
              </a:rPr>
              <a:t>opm</a:t>
            </a:r>
            <a:r>
              <a:rPr lang="en-US" sz="2800" spc="-145">
                <a:solidFill>
                  <a:srgbClr val="943735"/>
                </a:solidFill>
              </a:rPr>
              <a:t>e</a:t>
            </a:r>
            <a:r>
              <a:rPr lang="en-US" sz="2800" spc="-155">
                <a:solidFill>
                  <a:srgbClr val="943735"/>
                </a:solidFill>
              </a:rPr>
              <a:t>n</a:t>
            </a:r>
            <a:r>
              <a:rPr lang="en-US" sz="2800" spc="-5">
                <a:solidFill>
                  <a:srgbClr val="943735"/>
                </a:solidFill>
              </a:rPr>
              <a:t>t</a:t>
            </a:r>
            <a:br>
              <a:rPr lang="en-US" sz="2800" spc="-5">
                <a:solidFill>
                  <a:srgbClr val="943735"/>
                </a:solidFill>
              </a:rPr>
            </a:br>
            <a:r>
              <a:rPr lang="en-US" sz="2400" spc="-165">
                <a:solidFill>
                  <a:srgbClr val="000000"/>
                </a:solidFill>
              </a:rPr>
              <a:t>PROJECT</a:t>
            </a:r>
            <a:r>
              <a:rPr lang="en-US" sz="2400" spc="-270"/>
              <a:t> </a:t>
            </a:r>
            <a:r>
              <a:rPr sz="2400"/>
              <a:t>:</a:t>
            </a:r>
            <a:r>
              <a:rPr sz="2400" spc="-305"/>
              <a:t> </a:t>
            </a:r>
            <a:r>
              <a:rPr lang="en-IN" sz="2400">
                <a:latin typeface="Arial MT"/>
                <a:cs typeface="Arial MT"/>
              </a:rPr>
              <a:t>WOMEN SAFETY APP</a:t>
            </a:r>
            <a:br>
              <a:rPr lang="en-IN" sz="2400" spc="-305"/>
            </a:br>
            <a:r>
              <a:rPr sz="2400" spc="-165"/>
              <a:t>Sec</a:t>
            </a:r>
            <a:r>
              <a:rPr sz="2400" spc="-155"/>
              <a:t>ti</a:t>
            </a:r>
            <a:r>
              <a:rPr sz="2400" spc="-160"/>
              <a:t>o</a:t>
            </a:r>
            <a:r>
              <a:rPr sz="2400"/>
              <a:t>n</a:t>
            </a:r>
            <a:r>
              <a:rPr sz="2400" spc="-275"/>
              <a:t> </a:t>
            </a:r>
            <a:r>
              <a:rPr lang="en-US" sz="2400" spc="-275"/>
              <a:t>– </a:t>
            </a:r>
            <a:r>
              <a:rPr lang="en-US" sz="2400" spc="-5"/>
              <a:t>B</a:t>
            </a:r>
            <a:br>
              <a:rPr lang="en-US" sz="2400" spc="-5"/>
            </a:br>
            <a:r>
              <a:rPr lang="en-US" sz="2400" spc="-155"/>
              <a:t>G</a:t>
            </a:r>
            <a:r>
              <a:rPr lang="en-US" sz="2400" spc="-160"/>
              <a:t>rou</a:t>
            </a:r>
            <a:r>
              <a:rPr lang="en-US" sz="2400"/>
              <a:t>p</a:t>
            </a:r>
            <a:r>
              <a:rPr sz="2400" spc="-300"/>
              <a:t> </a:t>
            </a:r>
            <a:r>
              <a:rPr sz="2400"/>
              <a:t>-</a:t>
            </a:r>
            <a:r>
              <a:rPr sz="2400" spc="-305"/>
              <a:t> </a:t>
            </a:r>
            <a:r>
              <a:rPr lang="en-IN" sz="2400" spc="-5"/>
              <a:t>8</a:t>
            </a:r>
            <a:endParaRPr lang="en-US"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22877"/>
              </p:ext>
            </p:extLst>
          </p:nvPr>
        </p:nvGraphicFramePr>
        <p:xfrm>
          <a:off x="2037078" y="3924300"/>
          <a:ext cx="9164322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b="1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lang="en-IN" sz="1800" spc="-5">
                          <a:latin typeface="Calibri"/>
                          <a:cs typeface="Calibri"/>
                        </a:rPr>
                        <a:t>INESH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2021SP93062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LIKHITHA 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>
                          <a:latin typeface="Calibri"/>
                          <a:cs typeface="Calibri"/>
                        </a:rPr>
                        <a:t>2021SP93039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>
                          <a:latin typeface="Calibri"/>
                          <a:cs typeface="Calibri"/>
                        </a:rPr>
                        <a:t>NARINA SAHITHI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>
                          <a:latin typeface="Calibri"/>
                          <a:cs typeface="Calibri"/>
                        </a:rPr>
                        <a:t>2021SP93084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TEJASWINI B 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>
                          <a:latin typeface="Calibri"/>
                          <a:cs typeface="Calibri"/>
                        </a:rPr>
                        <a:t>2021SP93028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UMA N 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2021SP93048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0" y="0"/>
            <a:ext cx="2924555" cy="6918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95400"/>
            <a:ext cx="9347200" cy="45720"/>
            <a:chOff x="0" y="1295400"/>
            <a:chExt cx="9347200" cy="45720"/>
          </a:xfrm>
        </p:grpSpPr>
        <p:sp>
          <p:nvSpPr>
            <p:cNvPr id="4" name="object 4"/>
            <p:cNvSpPr/>
            <p:nvPr/>
          </p:nvSpPr>
          <p:spPr>
            <a:xfrm>
              <a:off x="3150107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95400"/>
              <a:ext cx="3150235" cy="45720"/>
            </a:xfrm>
            <a:custGeom>
              <a:avLst/>
              <a:gdLst/>
              <a:ahLst/>
              <a:cxnLst/>
              <a:rect l="l" t="t" r="r" b="b"/>
              <a:pathLst>
                <a:path w="3150235" h="45719">
                  <a:moveTo>
                    <a:pt x="315010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50108" y="45720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2303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845307" y="6553200"/>
            <a:ext cx="9347200" cy="45720"/>
            <a:chOff x="2845307" y="6553200"/>
            <a:chExt cx="9347200" cy="45720"/>
          </a:xfrm>
        </p:grpSpPr>
        <p:sp>
          <p:nvSpPr>
            <p:cNvPr id="8" name="object 8"/>
            <p:cNvSpPr/>
            <p:nvPr/>
          </p:nvSpPr>
          <p:spPr>
            <a:xfrm>
              <a:off x="5993891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2" y="45720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5307" y="6553200"/>
              <a:ext cx="3148965" cy="45720"/>
            </a:xfrm>
            <a:custGeom>
              <a:avLst/>
              <a:gdLst/>
              <a:ahLst/>
              <a:cxnLst/>
              <a:rect l="l" t="t" r="r" b="b"/>
              <a:pathLst>
                <a:path w="3148965" h="45720">
                  <a:moveTo>
                    <a:pt x="31485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48584" y="45720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87611" y="65532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20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925" y="6613347"/>
            <a:ext cx="2045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>
                <a:solidFill>
                  <a:srgbClr val="0F1141"/>
                </a:solidFill>
                <a:latin typeface="Arial"/>
                <a:cs typeface="Arial"/>
              </a:rPr>
              <a:t>BITS</a:t>
            </a:r>
            <a:r>
              <a:rPr sz="1100" b="1" spc="-1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1100" spc="-5">
                <a:solidFill>
                  <a:srgbClr val="0F1141"/>
                </a:solidFill>
                <a:latin typeface="Arial MT"/>
                <a:cs typeface="Arial MT"/>
              </a:rPr>
              <a:t>Pilani,</a:t>
            </a:r>
            <a:r>
              <a:rPr sz="1100" spc="15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spc="-5">
                <a:solidFill>
                  <a:srgbClr val="0F1141"/>
                </a:solidFill>
                <a:latin typeface="Arial MT"/>
                <a:cs typeface="Arial MT"/>
              </a:rPr>
              <a:t>Hyderabad 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Ca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m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ag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p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u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403086" y="1780650"/>
            <a:ext cx="6346505" cy="419281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98500" indent="-342900" algn="just">
              <a:lnSpc>
                <a:spcPct val="100000"/>
              </a:lnSpc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Women Safety App is an application built using Flutter and Firebase to help women during emergencies.</a:t>
            </a:r>
          </a:p>
          <a:p>
            <a:pPr marL="698500" indent="-342900" algn="just"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Through delivering a solution to women needs in any critical time without any hustle.</a:t>
            </a:r>
          </a:p>
          <a:p>
            <a:pPr marL="698500" indent="-342900" algn="just">
              <a:lnSpc>
                <a:spcPct val="100000"/>
              </a:lnSpc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main objective or aim of </a:t>
            </a:r>
            <a:r>
              <a:rPr lang="en-US" sz="2400" b="1" dirty="0"/>
              <a:t>Women Safety App</a:t>
            </a:r>
            <a:r>
              <a:rPr lang="en-US" sz="2400" dirty="0"/>
              <a:t> is to provide technological support to help woman in dangerous or emergency situations.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91613" y="437182"/>
            <a:ext cx="74331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>
                <a:latin typeface="Arial MT"/>
                <a:cs typeface="Arial MT"/>
              </a:rPr>
              <a:t>WOMEN SAFETY APP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EFCF9273-461A-2F1C-79DA-C20529728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4" t="11413" r="24341" b="32065"/>
          <a:stretch/>
        </p:blipFill>
        <p:spPr>
          <a:xfrm>
            <a:off x="7088875" y="1632233"/>
            <a:ext cx="4079275" cy="3972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379221"/>
            <a:ext cx="72870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Fea</a:t>
            </a:r>
            <a:r>
              <a:rPr sz="3600" spc="-16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sz="3600" spc="-155">
                <a:solidFill>
                  <a:srgbClr val="C00000"/>
                </a:solidFill>
                <a:latin typeface="Arial MT"/>
                <a:cs typeface="Arial MT"/>
              </a:rPr>
              <a:t>r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3600">
                <a:solidFill>
                  <a:srgbClr val="C00000"/>
                </a:solidFill>
                <a:latin typeface="Arial MT"/>
                <a:cs typeface="Arial MT"/>
              </a:rPr>
              <a:t>s</a:t>
            </a:r>
            <a:r>
              <a:rPr sz="3600" spc="-27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sz="360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3600" spc="-29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IN" sz="3600">
                <a:solidFill>
                  <a:srgbClr val="C00000"/>
                </a:solidFill>
                <a:latin typeface="Arial MT"/>
                <a:cs typeface="Arial MT"/>
              </a:rPr>
              <a:t>Women Safety App</a:t>
            </a:r>
            <a:endParaRPr sz="3600">
              <a:solidFill>
                <a:srgbClr val="C0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10337275" cy="561499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IN" sz="2000" dirty="0">
                <a:latin typeface="Arial MT"/>
                <a:cs typeface="Arial MT"/>
              </a:rPr>
              <a:t>Google </a:t>
            </a:r>
            <a:r>
              <a:rPr sz="2000" dirty="0">
                <a:latin typeface="Arial MT"/>
                <a:cs typeface="Arial MT"/>
              </a:rPr>
              <a:t>Sign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lang="en-IN" sz="2000" spc="-5" dirty="0">
                <a:latin typeface="Arial MT"/>
                <a:cs typeface="Arial MT"/>
              </a:rPr>
              <a:t> / Sign in through Mail</a:t>
            </a:r>
            <a:endParaRPr lang="en-US" dirty="0"/>
          </a:p>
          <a:p>
            <a:pPr marL="355600" indent="-342900">
              <a:spcBef>
                <a:spcPts val="10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Arial MT"/>
                <a:cs typeface="Arial MT"/>
              </a:rPr>
              <a:t>Landing Page</a:t>
            </a:r>
            <a:r>
              <a:rPr lang="en-IN" sz="2050" spc="-5" dirty="0">
                <a:latin typeface="Arial MT"/>
                <a:cs typeface="Arial MT"/>
              </a:rPr>
              <a:t> – HELP BOARD</a:t>
            </a:r>
            <a:r>
              <a:rPr lang="en-IN" sz="2050" dirty="0">
                <a:latin typeface="Arial MT"/>
                <a:cs typeface="Arial MT"/>
              </a:rPr>
              <a:t> 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SOS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Call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Message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Police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Nearby Police Stations addresses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Siren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To provide police siren for 10seconds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Taxi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Helps to detect the nearby taxi’s.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Shake feature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To Send an emergency message to the concerned people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Voice </a:t>
            </a:r>
            <a:r>
              <a:rPr lang="en-IN" sz="2400" dirty="0">
                <a:solidFill>
                  <a:srgbClr val="242424"/>
                </a:solidFill>
                <a:latin typeface="-apple-system"/>
                <a:cs typeface="Arial MT"/>
              </a:rPr>
              <a:t>A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-apple-system"/>
              </a:rPr>
              <a:t>ssistant</a:t>
            </a:r>
          </a:p>
          <a:p>
            <a:pPr marL="469900" lvl="1"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IN" sz="2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2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208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5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3600" b="0" spc="-155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3600" b="0" spc="-5">
                <a:solidFill>
                  <a:srgbClr val="C00000"/>
                </a:solidFill>
                <a:latin typeface="Arial MT"/>
                <a:cs typeface="Arial MT"/>
              </a:rPr>
              <a:t>h</a:t>
            </a:r>
            <a:r>
              <a:rPr sz="3600" b="0" spc="-29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S</a:t>
            </a:r>
            <a:r>
              <a:rPr sz="3600" b="0" spc="-16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3600" b="0" spc="-155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3600" b="0">
                <a:solidFill>
                  <a:srgbClr val="C00000"/>
                </a:solidFill>
                <a:latin typeface="Arial MT"/>
                <a:cs typeface="Arial MT"/>
              </a:rPr>
              <a:t>k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343" y="1654962"/>
            <a:ext cx="10984230" cy="3621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 algn="just">
              <a:lnSpc>
                <a:spcPct val="150100"/>
              </a:lnSpc>
              <a:spcBef>
                <a:spcPts val="100"/>
              </a:spcBef>
              <a:buFont typeface="Symbol"/>
              <a:buChar char=""/>
              <a:tabLst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Flutter </a:t>
            </a:r>
            <a:r>
              <a:rPr sz="1900" spc="-5">
                <a:latin typeface="Arial MT"/>
                <a:cs typeface="Arial MT"/>
              </a:rPr>
              <a:t>: Flutter is an </a:t>
            </a:r>
            <a:r>
              <a:rPr sz="1900">
                <a:latin typeface="Arial MT"/>
                <a:cs typeface="Arial MT"/>
              </a:rPr>
              <a:t>open </a:t>
            </a:r>
            <a:r>
              <a:rPr sz="1900" spc="-5">
                <a:latin typeface="Arial MT"/>
                <a:cs typeface="Arial MT"/>
              </a:rPr>
              <a:t>source </a:t>
            </a:r>
            <a:r>
              <a:rPr sz="1900">
                <a:latin typeface="Arial MT"/>
                <a:cs typeface="Arial MT"/>
              </a:rPr>
              <a:t>mobile </a:t>
            </a:r>
            <a:r>
              <a:rPr sz="1900" spc="-5">
                <a:latin typeface="Arial MT"/>
                <a:cs typeface="Arial MT"/>
              </a:rPr>
              <a:t>UI </a:t>
            </a:r>
            <a:r>
              <a:rPr sz="1900">
                <a:latin typeface="Arial MT"/>
                <a:cs typeface="Arial MT"/>
              </a:rPr>
              <a:t>framework created </a:t>
            </a:r>
            <a:r>
              <a:rPr sz="1900" spc="-5">
                <a:latin typeface="Arial MT"/>
                <a:cs typeface="Arial MT"/>
              </a:rPr>
              <a:t>by Google which </a:t>
            </a:r>
            <a:r>
              <a:rPr sz="1900">
                <a:latin typeface="Arial MT"/>
                <a:cs typeface="Arial MT"/>
              </a:rPr>
              <a:t>allows </a:t>
            </a:r>
            <a:r>
              <a:rPr sz="1900" spc="-5">
                <a:latin typeface="Arial MT"/>
                <a:cs typeface="Arial MT"/>
              </a:rPr>
              <a:t>us to </a:t>
            </a:r>
            <a:r>
              <a:rPr sz="190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develop</a:t>
            </a:r>
            <a:r>
              <a:rPr sz="1900" spc="4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cross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platform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 marL="354965" marR="5080" indent="-342900" algn="just">
              <a:lnSpc>
                <a:spcPct val="150000"/>
              </a:lnSpc>
              <a:buFont typeface="Symbol"/>
              <a:buChar char=""/>
              <a:tabLst>
                <a:tab pos="355600" algn="l"/>
              </a:tabLst>
            </a:pPr>
            <a:r>
              <a:rPr sz="1900" b="1">
                <a:latin typeface="Arial"/>
                <a:cs typeface="Arial"/>
              </a:rPr>
              <a:t>Dart </a:t>
            </a:r>
            <a:r>
              <a:rPr sz="1900" spc="-5">
                <a:latin typeface="Arial MT"/>
                <a:cs typeface="Arial MT"/>
              </a:rPr>
              <a:t>: Dart is a </a:t>
            </a:r>
            <a:r>
              <a:rPr sz="1900" spc="5">
                <a:latin typeface="Arial MT"/>
                <a:cs typeface="Arial MT"/>
              </a:rPr>
              <a:t>programming </a:t>
            </a:r>
            <a:r>
              <a:rPr sz="1900">
                <a:latin typeface="Arial MT"/>
                <a:cs typeface="Arial MT"/>
              </a:rPr>
              <a:t>language designed for client development, such </a:t>
            </a:r>
            <a:r>
              <a:rPr sz="1900" spc="-5">
                <a:latin typeface="Arial MT"/>
                <a:cs typeface="Arial MT"/>
              </a:rPr>
              <a:t>as </a:t>
            </a:r>
            <a:r>
              <a:rPr sz="1900">
                <a:latin typeface="Arial MT"/>
                <a:cs typeface="Arial MT"/>
              </a:rPr>
              <a:t>for the </a:t>
            </a:r>
            <a:r>
              <a:rPr sz="1900" spc="-5">
                <a:latin typeface="Arial MT"/>
                <a:cs typeface="Arial MT"/>
              </a:rPr>
              <a:t>web </a:t>
            </a:r>
            <a:r>
              <a:rPr sz="1900" spc="5">
                <a:latin typeface="Arial MT"/>
                <a:cs typeface="Arial MT"/>
              </a:rPr>
              <a:t>and 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mobile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apps.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It</a:t>
            </a:r>
            <a:r>
              <a:rPr sz="190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>
                <a:latin typeface="Arial MT"/>
                <a:cs typeface="Arial MT"/>
              </a:rPr>
              <a:t> developed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by</a:t>
            </a:r>
            <a:r>
              <a:rPr sz="1900">
                <a:latin typeface="Arial MT"/>
                <a:cs typeface="Arial MT"/>
              </a:rPr>
              <a:t> Google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and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can</a:t>
            </a:r>
            <a:r>
              <a:rPr sz="1900">
                <a:latin typeface="Arial MT"/>
                <a:cs typeface="Arial MT"/>
              </a:rPr>
              <a:t> also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be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used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to</a:t>
            </a:r>
            <a:r>
              <a:rPr sz="1900">
                <a:latin typeface="Arial MT"/>
                <a:cs typeface="Arial MT"/>
              </a:rPr>
              <a:t> build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server</a:t>
            </a:r>
            <a:r>
              <a:rPr sz="1900">
                <a:latin typeface="Arial MT"/>
                <a:cs typeface="Arial MT"/>
              </a:rPr>
              <a:t> and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desktop </a:t>
            </a:r>
            <a:r>
              <a:rPr sz="1900" spc="-5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Firebase</a:t>
            </a:r>
            <a:r>
              <a:rPr sz="1900" b="1" spc="35">
                <a:latin typeface="Arial"/>
                <a:cs typeface="Arial"/>
              </a:rPr>
              <a:t> </a:t>
            </a:r>
            <a:r>
              <a:rPr sz="1900" spc="-5">
                <a:latin typeface="Arial MT"/>
                <a:cs typeface="Arial MT"/>
              </a:rPr>
              <a:t>: Firebase</a:t>
            </a:r>
            <a:r>
              <a:rPr sz="1900" spc="5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platform</a:t>
            </a:r>
            <a:r>
              <a:rPr sz="1900" spc="3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developed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by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Google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for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creating</a:t>
            </a:r>
            <a:r>
              <a:rPr sz="1900" spc="5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mobile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and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web</a:t>
            </a:r>
            <a:r>
              <a:rPr sz="1900" spc="5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 marL="354965" marR="9525" indent="-342900">
              <a:lnSpc>
                <a:spcPct val="150000"/>
              </a:lnSpc>
              <a:spcBef>
                <a:spcPts val="28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Cloud</a:t>
            </a:r>
            <a:r>
              <a:rPr sz="1900" b="1" spc="70">
                <a:latin typeface="Arial"/>
                <a:cs typeface="Arial"/>
              </a:rPr>
              <a:t> </a:t>
            </a:r>
            <a:r>
              <a:rPr sz="1900" b="1" spc="-5">
                <a:latin typeface="Arial"/>
                <a:cs typeface="Arial"/>
              </a:rPr>
              <a:t>Firestore</a:t>
            </a:r>
            <a:r>
              <a:rPr sz="1900" b="1" spc="70">
                <a:latin typeface="Arial"/>
                <a:cs typeface="Arial"/>
              </a:rPr>
              <a:t> </a:t>
            </a:r>
            <a:r>
              <a:rPr sz="1900" spc="-5">
                <a:latin typeface="Arial MT"/>
                <a:cs typeface="Arial MT"/>
              </a:rPr>
              <a:t>: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Cloud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Firestore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cloud-hosted,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NoSQL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database</a:t>
            </a:r>
            <a:r>
              <a:rPr sz="1900" spc="6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that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your</a:t>
            </a:r>
            <a:r>
              <a:rPr sz="1900" spc="8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iOS,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Android,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 spc="5">
                <a:latin typeface="Arial MT"/>
                <a:cs typeface="Arial MT"/>
              </a:rPr>
              <a:t>and </a:t>
            </a:r>
            <a:r>
              <a:rPr sz="1900" spc="-515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web</a:t>
            </a:r>
            <a:r>
              <a:rPr sz="1900" spc="2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apps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can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access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directly</a:t>
            </a:r>
            <a:r>
              <a:rPr sz="1900" spc="2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via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native</a:t>
            </a:r>
            <a:r>
              <a:rPr sz="1900" spc="30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SDKs.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4E71928-1B33-CA63-48A4-71C53E63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802687"/>
            <a:ext cx="2283913" cy="24718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12DA-4A46-3FDF-2DB6-B1F6342B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502374"/>
            <a:ext cx="5770245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3200" b="1">
                <a:solidFill>
                  <a:srgbClr val="C00000"/>
                </a:solidFill>
              </a:rPr>
              <a:t>Mock Up Screens</a:t>
            </a:r>
            <a:endParaRPr lang="en-US" sz="3200"/>
          </a:p>
        </p:txBody>
      </p:sp>
      <p:pic>
        <p:nvPicPr>
          <p:cNvPr id="8" name="Picture 8" descr="Application&#10;&#10;Description automatically generated">
            <a:extLst>
              <a:ext uri="{FF2B5EF4-FFF2-40B4-BE49-F238E27FC236}">
                <a16:creationId xmlns:a16="http://schemas.microsoft.com/office/drawing/2014/main" id="{ED59D92B-6DDF-8952-E7E9-A7D30AF20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" t="1454" r="3665" b="1982"/>
          <a:stretch/>
        </p:blipFill>
        <p:spPr>
          <a:xfrm>
            <a:off x="5072691" y="1811215"/>
            <a:ext cx="2209865" cy="414087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7EA4499-D28E-421F-528E-6E511D1B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695" y="1811216"/>
            <a:ext cx="2264999" cy="4114800"/>
          </a:xfrm>
          <a:prstGeom prst="rect">
            <a:avLst/>
          </a:prstGeom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A517FC5-3D52-946F-4212-67B125861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06" y="1811216"/>
            <a:ext cx="2196573" cy="41148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44826E2-8734-EA56-960A-87E319400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619" y="1811215"/>
            <a:ext cx="2145071" cy="416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7325CA-829C-4CCB-ABC5-973A9EF94D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19" t="1199" r="4559" b="-1"/>
          <a:stretch/>
        </p:blipFill>
        <p:spPr>
          <a:xfrm>
            <a:off x="598763" y="1811215"/>
            <a:ext cx="2209865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9710" y="3003626"/>
            <a:ext cx="604521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225" dirty="0"/>
              <a:t> </a:t>
            </a:r>
            <a:r>
              <a:rPr spc="-195" dirty="0"/>
              <a:t>You</a:t>
            </a:r>
            <a:r>
              <a:rPr lang="en-IN" spc="-195" dirty="0"/>
              <a:t>!!</a:t>
            </a:r>
            <a:endParaRPr spc="-19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Arial MT</vt:lpstr>
      <vt:lpstr>Calibri</vt:lpstr>
      <vt:lpstr>Symbol</vt:lpstr>
      <vt:lpstr>Wingdings</vt:lpstr>
      <vt:lpstr>Office Theme</vt:lpstr>
      <vt:lpstr>Cross Platform Application Development PROJECT : WOMEN SAFETY APP Section – B Group - 8</vt:lpstr>
      <vt:lpstr>WOMEN SAFETY APP</vt:lpstr>
      <vt:lpstr>Features of Women Safety App</vt:lpstr>
      <vt:lpstr>Tech Stack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Assignment – 1 Section - B Group - 5 </dc:title>
  <dc:creator>Nama, Kapil Kalyan</dc:creator>
  <cp:lastModifiedBy>B, Likhitha</cp:lastModifiedBy>
  <cp:revision>3</cp:revision>
  <dcterms:created xsi:type="dcterms:W3CDTF">2022-11-07T03:56:48Z</dcterms:created>
  <dcterms:modified xsi:type="dcterms:W3CDTF">2022-11-12T07:05:25Z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2022-11-07T00:00:00Z</vt:filetime>
  </property>
</Properties>
</file>