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67626-A762-E70F-C51B-3069DF89047E}" v="42" dt="2022-11-09T20:16:33.804"/>
    <p1510:client id="{09176583-F023-FFCD-D61E-C90A3CF25F1E}" v="80" dt="2022-11-11T06:51:17.615"/>
    <p1510:client id="{0E7F40AE-AECD-4099-A820-677E1271FB36}" v="9" dt="2022-11-08T16:29:01.650"/>
    <p1510:client id="{2916F41F-5AC6-4F2E-BDA8-53EAA2794250}" v="18" dt="2022-11-10T16:15:00.215"/>
    <p1510:client id="{2D0C210F-CC2A-8260-F9CE-39CBA4CDB293}" v="83" dt="2022-11-10T19:17:22.233"/>
    <p1510:client id="{6000EA86-F76A-45EB-97EC-2F1C902C0019}" v="8" dt="2022-11-10T14:31:09.261"/>
    <p1510:client id="{6F0130B4-11F5-44D5-987C-B2D249A618ED}" v="1" dt="2022-11-10T09:15:16.783"/>
    <p1510:client id="{9B2DA64C-E4F0-481A-89B1-94959F7263E0}" v="5" dt="2022-11-10T03:24:52.946"/>
    <p1510:client id="{CC9FCDEB-B58B-F197-680C-66A7A0E5E23E}" v="21" dt="2022-11-10T07:43:11.648"/>
    <p1510:client id="{D06BB241-4CD6-0540-9A27-A71EC87A39AE}" v="47" dt="2022-11-10T07:37:16.251"/>
    <p1510:client id="{D4AD20B5-484C-4FF5-ACC8-DF574F08732B}" v="19" dt="2022-11-11T06:36:23.165"/>
    <p1510:client id="{D98F285E-7E90-B64F-3F5A-34DA2D6835A1}" v="8" dt="2022-11-11T06:41:43.358"/>
    <p1510:client id="{E487F7A1-A138-0485-7CA4-7B9D061B7C28}" v="2" dt="2022-11-09T18:03:12.7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50" autoAdjust="0"/>
  </p:normalViewPr>
  <p:slideViewPr>
    <p:cSldViewPr snapToGrid="0">
      <p:cViewPr>
        <p:scale>
          <a:sx n="56" d="100"/>
          <a:sy n="56" d="100"/>
        </p:scale>
        <p:origin x="1044" y="4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73723" y="6550152"/>
            <a:ext cx="3106420" cy="48895"/>
          </a:xfrm>
          <a:custGeom>
            <a:avLst/>
            <a:gdLst/>
            <a:ahLst/>
            <a:cxnLst/>
            <a:rect l="l" t="t" r="r" b="b"/>
            <a:pathLst>
              <a:path w="3106420" h="48895">
                <a:moveTo>
                  <a:pt x="3105912" y="0"/>
                </a:moveTo>
                <a:lnTo>
                  <a:pt x="0" y="0"/>
                </a:lnTo>
                <a:lnTo>
                  <a:pt x="0" y="48768"/>
                </a:lnTo>
                <a:lnTo>
                  <a:pt x="3105912" y="48768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11055" y="6550152"/>
            <a:ext cx="2981325" cy="45720"/>
          </a:xfrm>
          <a:custGeom>
            <a:avLst/>
            <a:gdLst/>
            <a:ahLst/>
            <a:cxnLst/>
            <a:rect l="l" t="t" r="r" b="b"/>
            <a:pathLst>
              <a:path w="2981325" h="45720">
                <a:moveTo>
                  <a:pt x="2980944" y="0"/>
                </a:moveTo>
                <a:lnTo>
                  <a:pt x="0" y="0"/>
                </a:lnTo>
                <a:lnTo>
                  <a:pt x="0" y="45720"/>
                </a:lnTo>
                <a:lnTo>
                  <a:pt x="2980944" y="45720"/>
                </a:lnTo>
                <a:lnTo>
                  <a:pt x="2980944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79776" y="6550152"/>
            <a:ext cx="3441700" cy="48895"/>
          </a:xfrm>
          <a:custGeom>
            <a:avLst/>
            <a:gdLst/>
            <a:ahLst/>
            <a:cxnLst/>
            <a:rect l="l" t="t" r="r" b="b"/>
            <a:pathLst>
              <a:path w="3441700" h="48895">
                <a:moveTo>
                  <a:pt x="3441191" y="0"/>
                </a:moveTo>
                <a:lnTo>
                  <a:pt x="0" y="0"/>
                </a:lnTo>
                <a:lnTo>
                  <a:pt x="0" y="48768"/>
                </a:lnTo>
                <a:lnTo>
                  <a:pt x="3441191" y="48768"/>
                </a:lnTo>
                <a:lnTo>
                  <a:pt x="3441191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39200" y="0"/>
            <a:ext cx="2924555" cy="69189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993891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2" y="0"/>
                </a:moveTo>
                <a:lnTo>
                  <a:pt x="0" y="0"/>
                </a:lnTo>
                <a:lnTo>
                  <a:pt x="0" y="45720"/>
                </a:lnTo>
                <a:lnTo>
                  <a:pt x="3105912" y="45720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45307" y="6553200"/>
            <a:ext cx="3148965" cy="45720"/>
          </a:xfrm>
          <a:custGeom>
            <a:avLst/>
            <a:gdLst/>
            <a:ahLst/>
            <a:cxnLst/>
            <a:rect l="l" t="t" r="r" b="b"/>
            <a:pathLst>
              <a:path w="3148965" h="45720">
                <a:moveTo>
                  <a:pt x="3148584" y="0"/>
                </a:moveTo>
                <a:lnTo>
                  <a:pt x="0" y="0"/>
                </a:lnTo>
                <a:lnTo>
                  <a:pt x="0" y="45720"/>
                </a:lnTo>
                <a:lnTo>
                  <a:pt x="3148584" y="45720"/>
                </a:lnTo>
                <a:lnTo>
                  <a:pt x="3148584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87611" y="65532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20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150107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95400"/>
            <a:ext cx="3150235" cy="45720"/>
          </a:xfrm>
          <a:custGeom>
            <a:avLst/>
            <a:gdLst/>
            <a:ahLst/>
            <a:cxnLst/>
            <a:rect l="l" t="t" r="r" b="b"/>
            <a:pathLst>
              <a:path w="3150235" h="45719">
                <a:moveTo>
                  <a:pt x="3150108" y="0"/>
                </a:moveTo>
                <a:lnTo>
                  <a:pt x="0" y="0"/>
                </a:lnTo>
                <a:lnTo>
                  <a:pt x="0" y="45720"/>
                </a:lnTo>
                <a:lnTo>
                  <a:pt x="3150108" y="45720"/>
                </a:lnTo>
                <a:lnTo>
                  <a:pt x="3150108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242303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9710" y="3003626"/>
            <a:ext cx="5132578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163143"/>
            <a:ext cx="5770245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5386" y="6620192"/>
            <a:ext cx="53403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5376" y="1917192"/>
            <a:ext cx="1420368" cy="1409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5745" y="1292168"/>
            <a:ext cx="8753856" cy="1780616"/>
          </a:xfrm>
          <a:prstGeom prst="rect">
            <a:avLst/>
          </a:prstGeom>
        </p:spPr>
        <p:txBody>
          <a:bodyPr vert="horz" wrap="square" lIns="0" tIns="239395" rIns="0" bIns="0" rtlCol="0" anchor="t">
            <a:spAutoFit/>
          </a:bodyPr>
          <a:lstStyle/>
          <a:p>
            <a:pPr marL="12700" algn="ctr">
              <a:spcBef>
                <a:spcPts val="1885"/>
              </a:spcBef>
            </a:pPr>
            <a:r>
              <a:rPr sz="2800" spc="-155">
                <a:solidFill>
                  <a:srgbClr val="943735"/>
                </a:solidFill>
              </a:rPr>
              <a:t>C</a:t>
            </a:r>
            <a:r>
              <a:rPr sz="2800" spc="-145">
                <a:solidFill>
                  <a:srgbClr val="943735"/>
                </a:solidFill>
              </a:rPr>
              <a:t>r</a:t>
            </a:r>
            <a:r>
              <a:rPr sz="2800" spc="-155">
                <a:solidFill>
                  <a:srgbClr val="943735"/>
                </a:solidFill>
              </a:rPr>
              <a:t>o</a:t>
            </a:r>
            <a:r>
              <a:rPr sz="2800" spc="-145">
                <a:solidFill>
                  <a:srgbClr val="943735"/>
                </a:solidFill>
              </a:rPr>
              <a:t>s</a:t>
            </a:r>
            <a:r>
              <a:rPr sz="2800" spc="-5">
                <a:solidFill>
                  <a:srgbClr val="943735"/>
                </a:solidFill>
              </a:rPr>
              <a:t>s</a:t>
            </a:r>
            <a:r>
              <a:rPr sz="2800" spc="-310">
                <a:solidFill>
                  <a:srgbClr val="943735"/>
                </a:solidFill>
              </a:rPr>
              <a:t> </a:t>
            </a:r>
            <a:r>
              <a:rPr sz="2800" spc="-155">
                <a:solidFill>
                  <a:srgbClr val="943735"/>
                </a:solidFill>
              </a:rPr>
              <a:t>P</a:t>
            </a:r>
            <a:r>
              <a:rPr sz="2800" spc="-150">
                <a:solidFill>
                  <a:srgbClr val="943735"/>
                </a:solidFill>
              </a:rPr>
              <a:t>l</a:t>
            </a:r>
            <a:r>
              <a:rPr sz="2800" spc="-145">
                <a:solidFill>
                  <a:srgbClr val="943735"/>
                </a:solidFill>
              </a:rPr>
              <a:t>atf</a:t>
            </a:r>
            <a:r>
              <a:rPr sz="2800" spc="-155">
                <a:solidFill>
                  <a:srgbClr val="943735"/>
                </a:solidFill>
              </a:rPr>
              <a:t>o</a:t>
            </a:r>
            <a:r>
              <a:rPr sz="2800" spc="-145">
                <a:solidFill>
                  <a:srgbClr val="943735"/>
                </a:solidFill>
              </a:rPr>
              <a:t>r</a:t>
            </a:r>
            <a:r>
              <a:rPr sz="2800" spc="-5">
                <a:solidFill>
                  <a:srgbClr val="943735"/>
                </a:solidFill>
              </a:rPr>
              <a:t>m</a:t>
            </a:r>
            <a:r>
              <a:rPr sz="2800" spc="-445">
                <a:solidFill>
                  <a:srgbClr val="943735"/>
                </a:solidFill>
              </a:rPr>
              <a:t> </a:t>
            </a:r>
            <a:r>
              <a:rPr sz="2800" spc="-155">
                <a:solidFill>
                  <a:srgbClr val="943735"/>
                </a:solidFill>
              </a:rPr>
              <a:t>App</a:t>
            </a:r>
            <a:r>
              <a:rPr sz="2800" spc="-150">
                <a:solidFill>
                  <a:srgbClr val="943735"/>
                </a:solidFill>
              </a:rPr>
              <a:t>li</a:t>
            </a:r>
            <a:r>
              <a:rPr sz="2800" spc="-145">
                <a:solidFill>
                  <a:srgbClr val="943735"/>
                </a:solidFill>
              </a:rPr>
              <a:t>cat</a:t>
            </a:r>
            <a:r>
              <a:rPr sz="2800" spc="-150">
                <a:solidFill>
                  <a:srgbClr val="943735"/>
                </a:solidFill>
              </a:rPr>
              <a:t>i</a:t>
            </a:r>
            <a:r>
              <a:rPr sz="2800" spc="-155">
                <a:solidFill>
                  <a:srgbClr val="943735"/>
                </a:solidFill>
              </a:rPr>
              <a:t>o</a:t>
            </a:r>
            <a:r>
              <a:rPr sz="2800" spc="-5">
                <a:solidFill>
                  <a:srgbClr val="943735"/>
                </a:solidFill>
              </a:rPr>
              <a:t>n</a:t>
            </a:r>
            <a:r>
              <a:rPr sz="2800" spc="-325">
                <a:solidFill>
                  <a:srgbClr val="943735"/>
                </a:solidFill>
              </a:rPr>
              <a:t> </a:t>
            </a:r>
            <a:r>
              <a:rPr lang="en-US" sz="2800" spc="-155">
                <a:solidFill>
                  <a:srgbClr val="943735"/>
                </a:solidFill>
              </a:rPr>
              <a:t>D</a:t>
            </a:r>
            <a:r>
              <a:rPr lang="en-US" sz="2800" spc="-145">
                <a:solidFill>
                  <a:srgbClr val="943735"/>
                </a:solidFill>
              </a:rPr>
              <a:t>eve</a:t>
            </a:r>
            <a:r>
              <a:rPr lang="en-US" sz="2800" spc="-150">
                <a:solidFill>
                  <a:srgbClr val="943735"/>
                </a:solidFill>
              </a:rPr>
              <a:t>l</a:t>
            </a:r>
            <a:r>
              <a:rPr lang="en-US" sz="2800" spc="-155">
                <a:solidFill>
                  <a:srgbClr val="943735"/>
                </a:solidFill>
              </a:rPr>
              <a:t>opm</a:t>
            </a:r>
            <a:r>
              <a:rPr lang="en-US" sz="2800" spc="-145">
                <a:solidFill>
                  <a:srgbClr val="943735"/>
                </a:solidFill>
              </a:rPr>
              <a:t>e</a:t>
            </a:r>
            <a:r>
              <a:rPr lang="en-US" sz="2800" spc="-155">
                <a:solidFill>
                  <a:srgbClr val="943735"/>
                </a:solidFill>
              </a:rPr>
              <a:t>n</a:t>
            </a:r>
            <a:r>
              <a:rPr lang="en-US" sz="2800" spc="-5">
                <a:solidFill>
                  <a:srgbClr val="943735"/>
                </a:solidFill>
              </a:rPr>
              <a:t>t</a:t>
            </a:r>
            <a:br>
              <a:rPr lang="en-US" sz="2800" spc="-5">
                <a:solidFill>
                  <a:srgbClr val="943735"/>
                </a:solidFill>
              </a:rPr>
            </a:br>
            <a:r>
              <a:rPr lang="en-US" sz="2400" spc="-165">
                <a:solidFill>
                  <a:srgbClr val="000000"/>
                </a:solidFill>
              </a:rPr>
              <a:t>PROJECT</a:t>
            </a:r>
            <a:r>
              <a:rPr lang="en-US" sz="2400" spc="-270"/>
              <a:t> </a:t>
            </a:r>
            <a:r>
              <a:rPr sz="2400"/>
              <a:t>:</a:t>
            </a:r>
            <a:r>
              <a:rPr sz="2400" spc="-305"/>
              <a:t> </a:t>
            </a:r>
            <a:r>
              <a:rPr lang="en-IN" sz="2400">
                <a:latin typeface="Arial MT"/>
                <a:cs typeface="Arial MT"/>
              </a:rPr>
              <a:t>WOMEN SAFETY APP</a:t>
            </a:r>
            <a:br>
              <a:rPr lang="en-IN" sz="2400" spc="-305"/>
            </a:br>
            <a:r>
              <a:rPr sz="2400" spc="-165"/>
              <a:t>Sec</a:t>
            </a:r>
            <a:r>
              <a:rPr sz="2400" spc="-155"/>
              <a:t>ti</a:t>
            </a:r>
            <a:r>
              <a:rPr sz="2400" spc="-160"/>
              <a:t>o</a:t>
            </a:r>
            <a:r>
              <a:rPr sz="2400"/>
              <a:t>n</a:t>
            </a:r>
            <a:r>
              <a:rPr sz="2400" spc="-275"/>
              <a:t> </a:t>
            </a:r>
            <a:r>
              <a:rPr lang="en-US" sz="2400" spc="-275"/>
              <a:t>– </a:t>
            </a:r>
            <a:r>
              <a:rPr lang="en-US" sz="2400" spc="-5"/>
              <a:t>B</a:t>
            </a:r>
            <a:br>
              <a:rPr lang="en-US" sz="2400" spc="-5"/>
            </a:br>
            <a:r>
              <a:rPr lang="en-US" sz="2400" spc="-155"/>
              <a:t>G</a:t>
            </a:r>
            <a:r>
              <a:rPr lang="en-US" sz="2400" spc="-160"/>
              <a:t>rou</a:t>
            </a:r>
            <a:r>
              <a:rPr lang="en-US" sz="2400"/>
              <a:t>p</a:t>
            </a:r>
            <a:r>
              <a:rPr sz="2400" spc="-300"/>
              <a:t> </a:t>
            </a:r>
            <a:r>
              <a:rPr sz="2400"/>
              <a:t>-</a:t>
            </a:r>
            <a:r>
              <a:rPr sz="2400" spc="-305"/>
              <a:t> </a:t>
            </a:r>
            <a:r>
              <a:rPr lang="en-IN" sz="2400" spc="-5"/>
              <a:t>8</a:t>
            </a:r>
            <a:endParaRPr lang="en-US"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22877"/>
              </p:ext>
            </p:extLst>
          </p:nvPr>
        </p:nvGraphicFramePr>
        <p:xfrm>
          <a:off x="2037078" y="3924300"/>
          <a:ext cx="9164322" cy="222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b="1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lang="en-IN" sz="1800" spc="-5">
                          <a:latin typeface="Calibri"/>
                          <a:cs typeface="Calibri"/>
                        </a:rPr>
                        <a:t>INESH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2021SP93062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>
                          <a:latin typeface="Calibri"/>
                          <a:cs typeface="Calibri"/>
                        </a:rPr>
                        <a:t>LIKHITHA 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5">
                          <a:latin typeface="Calibri"/>
                          <a:cs typeface="Calibri"/>
                        </a:rPr>
                        <a:t>2021SP93039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5">
                          <a:latin typeface="Calibri"/>
                          <a:cs typeface="Calibri"/>
                        </a:rPr>
                        <a:t>NARINA SAHITHI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5">
                          <a:latin typeface="Calibri"/>
                          <a:cs typeface="Calibri"/>
                        </a:rPr>
                        <a:t>2021SP93084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>
                          <a:latin typeface="Calibri"/>
                          <a:cs typeface="Calibri"/>
                        </a:rPr>
                        <a:t>TEJASWINI B 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5">
                          <a:latin typeface="Calibri"/>
                          <a:cs typeface="Calibri"/>
                        </a:rPr>
                        <a:t>2021SP93028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>
                          <a:latin typeface="Calibri"/>
                          <a:cs typeface="Calibri"/>
                        </a:rPr>
                        <a:t>UMA N 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2021SP93048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200" y="0"/>
            <a:ext cx="2924555" cy="6918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295400"/>
            <a:ext cx="9347200" cy="45720"/>
            <a:chOff x="0" y="1295400"/>
            <a:chExt cx="9347200" cy="45720"/>
          </a:xfrm>
        </p:grpSpPr>
        <p:sp>
          <p:nvSpPr>
            <p:cNvPr id="4" name="object 4"/>
            <p:cNvSpPr/>
            <p:nvPr/>
          </p:nvSpPr>
          <p:spPr>
            <a:xfrm>
              <a:off x="3150107" y="12954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19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95400"/>
              <a:ext cx="3150235" cy="45720"/>
            </a:xfrm>
            <a:custGeom>
              <a:avLst/>
              <a:gdLst/>
              <a:ahLst/>
              <a:cxnLst/>
              <a:rect l="l" t="t" r="r" b="b"/>
              <a:pathLst>
                <a:path w="3150235" h="45719">
                  <a:moveTo>
                    <a:pt x="315010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50108" y="45720"/>
                  </a:lnTo>
                  <a:lnTo>
                    <a:pt x="3150108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2303" y="12954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19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845307" y="6553200"/>
            <a:ext cx="9347200" cy="45720"/>
            <a:chOff x="2845307" y="6553200"/>
            <a:chExt cx="9347200" cy="45720"/>
          </a:xfrm>
        </p:grpSpPr>
        <p:sp>
          <p:nvSpPr>
            <p:cNvPr id="8" name="object 8"/>
            <p:cNvSpPr/>
            <p:nvPr/>
          </p:nvSpPr>
          <p:spPr>
            <a:xfrm>
              <a:off x="5993891" y="6553200"/>
              <a:ext cx="3106420" cy="45720"/>
            </a:xfrm>
            <a:custGeom>
              <a:avLst/>
              <a:gdLst/>
              <a:ahLst/>
              <a:cxnLst/>
              <a:rect l="l" t="t" r="r" b="b"/>
              <a:pathLst>
                <a:path w="3106420" h="45720">
                  <a:moveTo>
                    <a:pt x="3105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5912" y="45720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5307" y="6553200"/>
              <a:ext cx="3148965" cy="45720"/>
            </a:xfrm>
            <a:custGeom>
              <a:avLst/>
              <a:gdLst/>
              <a:ahLst/>
              <a:cxnLst/>
              <a:rect l="l" t="t" r="r" b="b"/>
              <a:pathLst>
                <a:path w="3148965" h="45720">
                  <a:moveTo>
                    <a:pt x="314858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48584" y="45720"/>
                  </a:lnTo>
                  <a:lnTo>
                    <a:pt x="3148584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87611" y="65532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20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67925" y="6613347"/>
            <a:ext cx="2045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>
                <a:solidFill>
                  <a:srgbClr val="0F1141"/>
                </a:solidFill>
                <a:latin typeface="Arial"/>
                <a:cs typeface="Arial"/>
              </a:rPr>
              <a:t>BITS</a:t>
            </a:r>
            <a:r>
              <a:rPr sz="1100" b="1" spc="-10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sz="1100" spc="-5">
                <a:solidFill>
                  <a:srgbClr val="0F1141"/>
                </a:solidFill>
                <a:latin typeface="Arial MT"/>
                <a:cs typeface="Arial MT"/>
              </a:rPr>
              <a:t>Pilani,</a:t>
            </a:r>
            <a:r>
              <a:rPr sz="1100" spc="15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spc="-5">
                <a:solidFill>
                  <a:srgbClr val="0F1141"/>
                </a:solidFill>
                <a:latin typeface="Arial MT"/>
                <a:cs typeface="Arial MT"/>
              </a:rPr>
              <a:t>Hyderabad 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Ca</a:t>
            </a:r>
            <a:r>
              <a:rPr sz="1800" spc="-412" baseline="4629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m</a:t>
            </a:r>
            <a:r>
              <a:rPr sz="1800" spc="-412" baseline="4629">
                <a:solidFill>
                  <a:srgbClr val="888888"/>
                </a:solidFill>
                <a:latin typeface="Calibri"/>
                <a:cs typeface="Calibri"/>
              </a:rPr>
              <a:t>ag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p</a:t>
            </a:r>
            <a:r>
              <a:rPr sz="1800" spc="-412" baseline="4629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u</a:t>
            </a:r>
            <a:r>
              <a:rPr sz="1800" spc="-412" baseline="4629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403086" y="1780650"/>
            <a:ext cx="6346505" cy="419281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98500" indent="-342900" algn="just">
              <a:lnSpc>
                <a:spcPct val="100000"/>
              </a:lnSpc>
              <a:spcBef>
                <a:spcPts val="1295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Women Safety App is an application built using Flutter and Firebase to help women during emergencies.</a:t>
            </a:r>
          </a:p>
          <a:p>
            <a:pPr marL="698500" indent="-342900" algn="just">
              <a:spcBef>
                <a:spcPts val="1295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Through delivering a solution to women needs in any critical time without any hustle.</a:t>
            </a:r>
          </a:p>
          <a:p>
            <a:pPr marL="698500" indent="-342900" algn="just">
              <a:lnSpc>
                <a:spcPct val="100000"/>
              </a:lnSpc>
              <a:spcBef>
                <a:spcPts val="1295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The main objective or aim of </a:t>
            </a:r>
            <a:r>
              <a:rPr lang="en-US" sz="2400" b="1" dirty="0"/>
              <a:t>Women Safety App</a:t>
            </a:r>
            <a:r>
              <a:rPr lang="en-US" sz="2400" dirty="0"/>
              <a:t> is to provide technological support to help woman in dangerous or emergency situations.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91613" y="437182"/>
            <a:ext cx="74331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>
                <a:latin typeface="Arial MT"/>
                <a:cs typeface="Arial MT"/>
              </a:rPr>
              <a:t>WOMEN SAFETY APP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EFCF9273-461A-2F1C-79DA-C20529728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74" t="11413" r="24341" b="32065"/>
          <a:stretch/>
        </p:blipFill>
        <p:spPr>
          <a:xfrm>
            <a:off x="7088875" y="1632233"/>
            <a:ext cx="4079275" cy="3972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379221"/>
            <a:ext cx="72870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>
                <a:solidFill>
                  <a:srgbClr val="C00000"/>
                </a:solidFill>
                <a:latin typeface="Arial MT"/>
                <a:cs typeface="Arial MT"/>
              </a:rPr>
              <a:t>Fea</a:t>
            </a:r>
            <a:r>
              <a:rPr sz="3600" spc="-165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sz="3600" spc="-160">
                <a:solidFill>
                  <a:srgbClr val="C00000"/>
                </a:solidFill>
                <a:latin typeface="Arial MT"/>
                <a:cs typeface="Arial MT"/>
              </a:rPr>
              <a:t>u</a:t>
            </a:r>
            <a:r>
              <a:rPr sz="3600" spc="-155">
                <a:solidFill>
                  <a:srgbClr val="C00000"/>
                </a:solidFill>
                <a:latin typeface="Arial MT"/>
                <a:cs typeface="Arial MT"/>
              </a:rPr>
              <a:t>r</a:t>
            </a:r>
            <a:r>
              <a:rPr sz="3600" spc="-160">
                <a:solidFill>
                  <a:srgbClr val="C00000"/>
                </a:solidFill>
                <a:latin typeface="Arial MT"/>
                <a:cs typeface="Arial MT"/>
              </a:rPr>
              <a:t>e</a:t>
            </a:r>
            <a:r>
              <a:rPr sz="3600">
                <a:solidFill>
                  <a:srgbClr val="C00000"/>
                </a:solidFill>
                <a:latin typeface="Arial MT"/>
                <a:cs typeface="Arial MT"/>
              </a:rPr>
              <a:t>s</a:t>
            </a:r>
            <a:r>
              <a:rPr sz="3600" spc="-27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spc="-160">
                <a:solidFill>
                  <a:srgbClr val="C00000"/>
                </a:solidFill>
                <a:latin typeface="Arial MT"/>
                <a:cs typeface="Arial MT"/>
              </a:rPr>
              <a:t>o</a:t>
            </a:r>
            <a:r>
              <a:rPr sz="3600">
                <a:solidFill>
                  <a:srgbClr val="C00000"/>
                </a:solidFill>
                <a:latin typeface="Arial MT"/>
                <a:cs typeface="Arial MT"/>
              </a:rPr>
              <a:t>f</a:t>
            </a:r>
            <a:r>
              <a:rPr sz="3600" spc="-295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IN" sz="3600">
                <a:solidFill>
                  <a:srgbClr val="C00000"/>
                </a:solidFill>
                <a:latin typeface="Arial MT"/>
                <a:cs typeface="Arial MT"/>
              </a:rPr>
              <a:t>Women Safety App</a:t>
            </a:r>
            <a:endParaRPr sz="3600">
              <a:solidFill>
                <a:srgbClr val="C00000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3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10337275" cy="486864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000" dirty="0">
                <a:latin typeface="Arial MT"/>
                <a:cs typeface="Arial MT"/>
              </a:rPr>
              <a:t>Google Sign</a:t>
            </a:r>
            <a:r>
              <a:rPr lang="en-US" sz="2000" spc="-2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in / Sign in through Mail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 MT"/>
                <a:cs typeface="Arial MT"/>
              </a:rPr>
              <a:t>Landing Page – HELP BOARD 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 MT"/>
                <a:cs typeface="Arial MT"/>
              </a:rPr>
              <a:t>SOS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 MT"/>
                <a:cs typeface="Arial MT"/>
              </a:rPr>
              <a:t>Call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 MT"/>
                <a:cs typeface="Arial MT"/>
              </a:rPr>
              <a:t>SMs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400" b="0" i="0" dirty="0">
                <a:solidFill>
                  <a:srgbClr val="242424"/>
                </a:solidFill>
                <a:effectLst/>
                <a:latin typeface="-apple-system"/>
              </a:rPr>
              <a:t>Police, Pharmacy, Bus stations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400" b="0" i="0" dirty="0">
                <a:solidFill>
                  <a:srgbClr val="242424"/>
                </a:solidFill>
                <a:effectLst/>
                <a:latin typeface="-apple-system"/>
              </a:rPr>
              <a:t>Nearby Police Stations addresses</a:t>
            </a:r>
            <a:endParaRPr lang="en-US" sz="2400" b="0" i="0" spc="-5" dirty="0">
              <a:solidFill>
                <a:srgbClr val="242424"/>
              </a:solidFill>
              <a:effectLst/>
              <a:latin typeface="Arial MT"/>
            </a:endParaRP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400" b="0" i="0" dirty="0">
                <a:solidFill>
                  <a:srgbClr val="242424"/>
                </a:solidFill>
                <a:effectLst/>
                <a:latin typeface="-apple-system"/>
              </a:rPr>
              <a:t>Emergency calls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rgbClr val="242424"/>
                </a:solidFill>
                <a:latin typeface="Arial MT"/>
              </a:rPr>
              <a:t>Make instant calls to ambulance, police, fire station.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050" dirty="0">
                <a:latin typeface="Arial MT"/>
                <a:cs typeface="Arial MT"/>
              </a:rPr>
              <a:t>Shake feature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2050" dirty="0">
                <a:latin typeface="Arial MT"/>
                <a:cs typeface="Arial MT"/>
              </a:rPr>
              <a:t>To Send an emergency message to the concerned people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400" b="0" i="0" dirty="0">
                <a:solidFill>
                  <a:srgbClr val="242424"/>
                </a:solidFill>
                <a:effectLst/>
                <a:latin typeface="-apple-system"/>
              </a:rPr>
              <a:t>News</a:t>
            </a:r>
            <a:endParaRPr lang="en-US" sz="2050" b="0" i="0" dirty="0">
              <a:solidFill>
                <a:srgbClr val="242424"/>
              </a:solidFill>
              <a:effectLst/>
              <a:latin typeface="Arial MT"/>
            </a:endParaRP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400" b="0" i="0" dirty="0">
                <a:solidFill>
                  <a:srgbClr val="242424"/>
                </a:solidFill>
                <a:effectLst/>
                <a:latin typeface="-apple-system"/>
              </a:rPr>
              <a:t>News about women safety</a:t>
            </a:r>
            <a:endParaRPr lang="en-US" sz="2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208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55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sz="3600" b="0" spc="-160">
                <a:solidFill>
                  <a:srgbClr val="C00000"/>
                </a:solidFill>
                <a:latin typeface="Arial MT"/>
                <a:cs typeface="Arial MT"/>
              </a:rPr>
              <a:t>e</a:t>
            </a:r>
            <a:r>
              <a:rPr sz="3600" b="0" spc="-155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3600" b="0" spc="-5">
                <a:solidFill>
                  <a:srgbClr val="C00000"/>
                </a:solidFill>
                <a:latin typeface="Arial MT"/>
                <a:cs typeface="Arial MT"/>
              </a:rPr>
              <a:t>h</a:t>
            </a:r>
            <a:r>
              <a:rPr sz="3600" b="0" spc="-295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b="0" spc="-160">
                <a:solidFill>
                  <a:srgbClr val="C00000"/>
                </a:solidFill>
                <a:latin typeface="Arial MT"/>
                <a:cs typeface="Arial MT"/>
              </a:rPr>
              <a:t>S</a:t>
            </a:r>
            <a:r>
              <a:rPr sz="3600" b="0" spc="-165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sz="3600" b="0" spc="-16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3600" b="0" spc="-155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3600" b="0">
                <a:solidFill>
                  <a:srgbClr val="C00000"/>
                </a:solidFill>
                <a:latin typeface="Arial MT"/>
                <a:cs typeface="Arial MT"/>
              </a:rPr>
              <a:t>k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5343" y="1654962"/>
            <a:ext cx="10984230" cy="3621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525" indent="-342900" algn="just">
              <a:lnSpc>
                <a:spcPct val="150100"/>
              </a:lnSpc>
              <a:spcBef>
                <a:spcPts val="100"/>
              </a:spcBef>
              <a:buFont typeface="Symbol"/>
              <a:buChar char=""/>
              <a:tabLst>
                <a:tab pos="355600" algn="l"/>
              </a:tabLst>
            </a:pPr>
            <a:r>
              <a:rPr sz="1900" b="1" spc="-5">
                <a:latin typeface="Arial"/>
                <a:cs typeface="Arial"/>
              </a:rPr>
              <a:t>Flutter </a:t>
            </a:r>
            <a:r>
              <a:rPr sz="1900" spc="-5">
                <a:latin typeface="Arial MT"/>
                <a:cs typeface="Arial MT"/>
              </a:rPr>
              <a:t>: Flutter is an </a:t>
            </a:r>
            <a:r>
              <a:rPr sz="1900">
                <a:latin typeface="Arial MT"/>
                <a:cs typeface="Arial MT"/>
              </a:rPr>
              <a:t>open </a:t>
            </a:r>
            <a:r>
              <a:rPr sz="1900" spc="-5">
                <a:latin typeface="Arial MT"/>
                <a:cs typeface="Arial MT"/>
              </a:rPr>
              <a:t>source </a:t>
            </a:r>
            <a:r>
              <a:rPr sz="1900">
                <a:latin typeface="Arial MT"/>
                <a:cs typeface="Arial MT"/>
              </a:rPr>
              <a:t>mobile </a:t>
            </a:r>
            <a:r>
              <a:rPr sz="1900" spc="-5">
                <a:latin typeface="Arial MT"/>
                <a:cs typeface="Arial MT"/>
              </a:rPr>
              <a:t>UI </a:t>
            </a:r>
            <a:r>
              <a:rPr sz="1900">
                <a:latin typeface="Arial MT"/>
                <a:cs typeface="Arial MT"/>
              </a:rPr>
              <a:t>framework created </a:t>
            </a:r>
            <a:r>
              <a:rPr sz="1900" spc="-5">
                <a:latin typeface="Arial MT"/>
                <a:cs typeface="Arial MT"/>
              </a:rPr>
              <a:t>by Google which </a:t>
            </a:r>
            <a:r>
              <a:rPr sz="1900">
                <a:latin typeface="Arial MT"/>
                <a:cs typeface="Arial MT"/>
              </a:rPr>
              <a:t>allows </a:t>
            </a:r>
            <a:r>
              <a:rPr sz="1900" spc="-5">
                <a:latin typeface="Arial MT"/>
                <a:cs typeface="Arial MT"/>
              </a:rPr>
              <a:t>us to </a:t>
            </a:r>
            <a:r>
              <a:rPr sz="190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develop</a:t>
            </a:r>
            <a:r>
              <a:rPr sz="1900" spc="4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cross</a:t>
            </a:r>
            <a:r>
              <a:rPr sz="1900" spc="1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platform</a:t>
            </a:r>
            <a:r>
              <a:rPr sz="1900" spc="3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applications.</a:t>
            </a:r>
            <a:endParaRPr sz="1900">
              <a:latin typeface="Arial MT"/>
              <a:cs typeface="Arial MT"/>
            </a:endParaRPr>
          </a:p>
          <a:p>
            <a:pPr marL="354965" marR="5080" indent="-342900" algn="just">
              <a:lnSpc>
                <a:spcPct val="150000"/>
              </a:lnSpc>
              <a:buFont typeface="Symbol"/>
              <a:buChar char=""/>
              <a:tabLst>
                <a:tab pos="355600" algn="l"/>
              </a:tabLst>
            </a:pPr>
            <a:r>
              <a:rPr sz="1900" b="1">
                <a:latin typeface="Arial"/>
                <a:cs typeface="Arial"/>
              </a:rPr>
              <a:t>Dart </a:t>
            </a:r>
            <a:r>
              <a:rPr sz="1900" spc="-5">
                <a:latin typeface="Arial MT"/>
                <a:cs typeface="Arial MT"/>
              </a:rPr>
              <a:t>: Dart is a </a:t>
            </a:r>
            <a:r>
              <a:rPr sz="1900" spc="5">
                <a:latin typeface="Arial MT"/>
                <a:cs typeface="Arial MT"/>
              </a:rPr>
              <a:t>programming </a:t>
            </a:r>
            <a:r>
              <a:rPr sz="1900">
                <a:latin typeface="Arial MT"/>
                <a:cs typeface="Arial MT"/>
              </a:rPr>
              <a:t>language designed for client development, such </a:t>
            </a:r>
            <a:r>
              <a:rPr sz="1900" spc="-5">
                <a:latin typeface="Arial MT"/>
                <a:cs typeface="Arial MT"/>
              </a:rPr>
              <a:t>as </a:t>
            </a:r>
            <a:r>
              <a:rPr sz="1900">
                <a:latin typeface="Arial MT"/>
                <a:cs typeface="Arial MT"/>
              </a:rPr>
              <a:t>for the </a:t>
            </a:r>
            <a:r>
              <a:rPr sz="1900" spc="-5">
                <a:latin typeface="Arial MT"/>
                <a:cs typeface="Arial MT"/>
              </a:rPr>
              <a:t>web </a:t>
            </a:r>
            <a:r>
              <a:rPr sz="1900" spc="5">
                <a:latin typeface="Arial MT"/>
                <a:cs typeface="Arial MT"/>
              </a:rPr>
              <a:t>and </a:t>
            </a:r>
            <a:r>
              <a:rPr sz="1900" spc="10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mobile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apps.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It</a:t>
            </a:r>
            <a:r>
              <a:rPr sz="190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is</a:t>
            </a:r>
            <a:r>
              <a:rPr sz="1900">
                <a:latin typeface="Arial MT"/>
                <a:cs typeface="Arial MT"/>
              </a:rPr>
              <a:t> developed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by</a:t>
            </a:r>
            <a:r>
              <a:rPr sz="1900">
                <a:latin typeface="Arial MT"/>
                <a:cs typeface="Arial MT"/>
              </a:rPr>
              <a:t> Google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and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can</a:t>
            </a:r>
            <a:r>
              <a:rPr sz="1900">
                <a:latin typeface="Arial MT"/>
                <a:cs typeface="Arial MT"/>
              </a:rPr>
              <a:t> also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be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used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to</a:t>
            </a:r>
            <a:r>
              <a:rPr sz="1900">
                <a:latin typeface="Arial MT"/>
                <a:cs typeface="Arial MT"/>
              </a:rPr>
              <a:t> build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server</a:t>
            </a:r>
            <a:r>
              <a:rPr sz="1900">
                <a:latin typeface="Arial MT"/>
                <a:cs typeface="Arial MT"/>
              </a:rPr>
              <a:t> and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desktop </a:t>
            </a:r>
            <a:r>
              <a:rPr sz="1900" spc="-5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applications.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900" b="1" spc="-5">
                <a:latin typeface="Arial"/>
                <a:cs typeface="Arial"/>
              </a:rPr>
              <a:t>Firebase</a:t>
            </a:r>
            <a:r>
              <a:rPr sz="1900" b="1" spc="35">
                <a:latin typeface="Arial"/>
                <a:cs typeface="Arial"/>
              </a:rPr>
              <a:t> </a:t>
            </a:r>
            <a:r>
              <a:rPr sz="1900" spc="-5">
                <a:latin typeface="Arial MT"/>
                <a:cs typeface="Arial MT"/>
              </a:rPr>
              <a:t>: Firebase</a:t>
            </a:r>
            <a:r>
              <a:rPr sz="1900" spc="5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is</a:t>
            </a:r>
            <a:r>
              <a:rPr sz="1900" spc="1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</a:t>
            </a:r>
            <a:r>
              <a:rPr sz="1900" spc="2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platform</a:t>
            </a:r>
            <a:r>
              <a:rPr sz="1900" spc="3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developed</a:t>
            </a:r>
            <a:r>
              <a:rPr sz="1900" spc="6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by</a:t>
            </a:r>
            <a:r>
              <a:rPr sz="1900" spc="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Google</a:t>
            </a:r>
            <a:r>
              <a:rPr sz="1900" spc="3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for</a:t>
            </a:r>
            <a:r>
              <a:rPr sz="1900" spc="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creating</a:t>
            </a:r>
            <a:r>
              <a:rPr sz="1900" spc="5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mobile</a:t>
            </a:r>
            <a:r>
              <a:rPr sz="1900" spc="3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and</a:t>
            </a:r>
            <a:r>
              <a:rPr sz="1900" spc="20">
                <a:latin typeface="Arial MT"/>
                <a:cs typeface="Arial MT"/>
              </a:rPr>
              <a:t> </a:t>
            </a:r>
            <a:r>
              <a:rPr sz="1900" spc="-10">
                <a:latin typeface="Arial MT"/>
                <a:cs typeface="Arial MT"/>
              </a:rPr>
              <a:t>web</a:t>
            </a:r>
            <a:r>
              <a:rPr sz="1900" spc="5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applications.</a:t>
            </a:r>
            <a:endParaRPr sz="1900">
              <a:latin typeface="Arial MT"/>
              <a:cs typeface="Arial MT"/>
            </a:endParaRPr>
          </a:p>
          <a:p>
            <a:pPr marL="354965" marR="9525" indent="-342900">
              <a:lnSpc>
                <a:spcPct val="150000"/>
              </a:lnSpc>
              <a:spcBef>
                <a:spcPts val="28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900" b="1" spc="-5">
                <a:latin typeface="Arial"/>
                <a:cs typeface="Arial"/>
              </a:rPr>
              <a:t>Cloud</a:t>
            </a:r>
            <a:r>
              <a:rPr sz="1900" b="1" spc="70">
                <a:latin typeface="Arial"/>
                <a:cs typeface="Arial"/>
              </a:rPr>
              <a:t> </a:t>
            </a:r>
            <a:r>
              <a:rPr sz="1900" b="1" spc="-5">
                <a:latin typeface="Arial"/>
                <a:cs typeface="Arial"/>
              </a:rPr>
              <a:t>Firestore</a:t>
            </a:r>
            <a:r>
              <a:rPr sz="1900" b="1" spc="70">
                <a:latin typeface="Arial"/>
                <a:cs typeface="Arial"/>
              </a:rPr>
              <a:t> </a:t>
            </a:r>
            <a:r>
              <a:rPr sz="1900" spc="-5">
                <a:latin typeface="Arial MT"/>
                <a:cs typeface="Arial MT"/>
              </a:rPr>
              <a:t>:</a:t>
            </a:r>
            <a:r>
              <a:rPr sz="1900" spc="70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Cloud</a:t>
            </a:r>
            <a:r>
              <a:rPr sz="1900" spc="70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Firestore</a:t>
            </a:r>
            <a:r>
              <a:rPr sz="1900" spc="7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is</a:t>
            </a:r>
            <a:r>
              <a:rPr sz="1900" spc="7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</a:t>
            </a:r>
            <a:r>
              <a:rPr sz="1900" spc="6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cloud-hosted,</a:t>
            </a:r>
            <a:r>
              <a:rPr sz="1900" spc="7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NoSQL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database</a:t>
            </a:r>
            <a:r>
              <a:rPr sz="1900" spc="6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that</a:t>
            </a:r>
            <a:r>
              <a:rPr sz="1900" spc="7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your</a:t>
            </a:r>
            <a:r>
              <a:rPr sz="1900" spc="8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iOS,</a:t>
            </a:r>
            <a:r>
              <a:rPr sz="1900" spc="6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Android,</a:t>
            </a:r>
            <a:r>
              <a:rPr sz="1900" spc="70">
                <a:latin typeface="Arial MT"/>
                <a:cs typeface="Arial MT"/>
              </a:rPr>
              <a:t> </a:t>
            </a:r>
            <a:r>
              <a:rPr sz="1900" spc="5">
                <a:latin typeface="Arial MT"/>
                <a:cs typeface="Arial MT"/>
              </a:rPr>
              <a:t>and </a:t>
            </a:r>
            <a:r>
              <a:rPr sz="1900" spc="-515">
                <a:latin typeface="Arial MT"/>
                <a:cs typeface="Arial MT"/>
              </a:rPr>
              <a:t> </a:t>
            </a:r>
            <a:r>
              <a:rPr sz="1900" spc="-10">
                <a:latin typeface="Arial MT"/>
                <a:cs typeface="Arial MT"/>
              </a:rPr>
              <a:t>web</a:t>
            </a:r>
            <a:r>
              <a:rPr sz="1900" spc="2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apps</a:t>
            </a:r>
            <a:r>
              <a:rPr sz="1900" spc="2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can</a:t>
            </a:r>
            <a:r>
              <a:rPr sz="1900" spc="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access</a:t>
            </a:r>
            <a:r>
              <a:rPr sz="1900" spc="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directly</a:t>
            </a:r>
            <a:r>
              <a:rPr sz="1900" spc="2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via</a:t>
            </a:r>
            <a:r>
              <a:rPr sz="1900" spc="1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native</a:t>
            </a:r>
            <a:r>
              <a:rPr sz="1900" spc="30">
                <a:latin typeface="Arial MT"/>
                <a:cs typeface="Arial MT"/>
              </a:rPr>
              <a:t> </a:t>
            </a:r>
            <a:r>
              <a:rPr sz="1900" spc="-10">
                <a:latin typeface="Arial MT"/>
                <a:cs typeface="Arial MT"/>
              </a:rPr>
              <a:t>SDKs.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4E71928-1B33-CA63-48A4-71C53E63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802687"/>
            <a:ext cx="2283913" cy="24718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E12DA-4A46-3FDF-2DB6-B1F6342B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502374"/>
            <a:ext cx="5770245" cy="49244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z="3200" b="1">
                <a:solidFill>
                  <a:srgbClr val="C00000"/>
                </a:solidFill>
              </a:rPr>
              <a:t>Mock Up Screens</a:t>
            </a:r>
            <a:endParaRPr lang="en-US" sz="32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BF0A6A-5614-4EF5-A883-3766D76E2F20}"/>
              </a:ext>
            </a:extLst>
          </p:cNvPr>
          <p:cNvGrpSpPr/>
          <p:nvPr/>
        </p:nvGrpSpPr>
        <p:grpSpPr>
          <a:xfrm>
            <a:off x="1597717" y="1765495"/>
            <a:ext cx="8996566" cy="4140877"/>
            <a:chOff x="598763" y="1811215"/>
            <a:chExt cx="8996566" cy="4140877"/>
          </a:xfrm>
        </p:grpSpPr>
        <p:pic>
          <p:nvPicPr>
            <p:cNvPr id="8" name="Picture 8" descr="Application&#10;&#10;Description automatically generated">
              <a:extLst>
                <a:ext uri="{FF2B5EF4-FFF2-40B4-BE49-F238E27FC236}">
                  <a16:creationId xmlns:a16="http://schemas.microsoft.com/office/drawing/2014/main" id="{ED59D92B-6DDF-8952-E7E9-A7D30AF20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43" t="1454" r="3665" b="1982"/>
            <a:stretch/>
          </p:blipFill>
          <p:spPr>
            <a:xfrm>
              <a:off x="5069479" y="1811215"/>
              <a:ext cx="2209865" cy="4140877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37EA4499-D28E-421F-528E-6E511D1B9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0330" y="1811215"/>
              <a:ext cx="2264999" cy="4114800"/>
            </a:xfrm>
            <a:prstGeom prst="rect">
              <a:avLst/>
            </a:prstGeom>
          </p:spPr>
        </p:pic>
        <p:pic>
          <p:nvPicPr>
            <p:cNvPr id="10" name="Picture 10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DA517FC5-3D52-946F-4212-67B12586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906" y="1811216"/>
              <a:ext cx="2196573" cy="4114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7325CA-829C-4CCB-ABC5-973A9EF94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19" t="1199" r="4559" b="-1"/>
            <a:stretch/>
          </p:blipFill>
          <p:spPr>
            <a:xfrm>
              <a:off x="598763" y="1811215"/>
              <a:ext cx="2209865" cy="4114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60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E12DA-4A46-3FDF-2DB6-B1F6342B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502374"/>
            <a:ext cx="5770245" cy="49244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</a:t>
            </a:r>
            <a:r>
              <a:rPr lang="en-IN" sz="3200" b="1" dirty="0">
                <a:solidFill>
                  <a:srgbClr val="C00000"/>
                </a:solidFill>
              </a:rPr>
              <a:t>emo Screens</a:t>
            </a:r>
            <a:endParaRPr lang="en-US" sz="3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D96179-38B4-4DA9-A307-0FAB55352AF6}"/>
              </a:ext>
            </a:extLst>
          </p:cNvPr>
          <p:cNvGrpSpPr/>
          <p:nvPr/>
        </p:nvGrpSpPr>
        <p:grpSpPr>
          <a:xfrm>
            <a:off x="774577" y="1883649"/>
            <a:ext cx="10642846" cy="3635940"/>
            <a:chOff x="354757" y="1815069"/>
            <a:chExt cx="10642846" cy="36359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73E081-303E-479A-B6EF-E9580840E4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45" b="5832"/>
            <a:stretch/>
          </p:blipFill>
          <p:spPr>
            <a:xfrm>
              <a:off x="354757" y="1815070"/>
              <a:ext cx="2082735" cy="363593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B7AB17-2CB7-492F-9846-35EFC3D6A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1"/>
            <a:stretch/>
          </p:blipFill>
          <p:spPr>
            <a:xfrm>
              <a:off x="2437492" y="1815070"/>
              <a:ext cx="2182023" cy="36359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911659B-F5B6-4DCC-879E-2465D8D6B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0"/>
            <a:stretch/>
          </p:blipFill>
          <p:spPr>
            <a:xfrm>
              <a:off x="4619515" y="1815069"/>
              <a:ext cx="2182023" cy="36359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6C5E00C-539D-4BCD-9ACE-8110467C5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4993"/>
            <a:stretch/>
          </p:blipFill>
          <p:spPr>
            <a:xfrm>
              <a:off x="8914868" y="1828383"/>
              <a:ext cx="2082735" cy="360015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02DD6F-F512-4078-BCA1-79BCB8060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75" t="7325" r="6406" b="11000"/>
            <a:stretch/>
          </p:blipFill>
          <p:spPr>
            <a:xfrm>
              <a:off x="6832133" y="1846274"/>
              <a:ext cx="2052140" cy="3600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9710" y="3003626"/>
            <a:ext cx="604521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225" dirty="0"/>
              <a:t> </a:t>
            </a:r>
            <a:r>
              <a:rPr spc="-195" dirty="0"/>
              <a:t>You</a:t>
            </a:r>
            <a:r>
              <a:rPr lang="en-IN" spc="-195" dirty="0"/>
              <a:t>!!</a:t>
            </a:r>
            <a:endParaRPr spc="-195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281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Arial MT</vt:lpstr>
      <vt:lpstr>Calibri</vt:lpstr>
      <vt:lpstr>Symbol</vt:lpstr>
      <vt:lpstr>Wingdings</vt:lpstr>
      <vt:lpstr>Office Theme</vt:lpstr>
      <vt:lpstr>Cross Platform Application Development PROJECT : WOMEN SAFETY APP Section – B Group - 8</vt:lpstr>
      <vt:lpstr>WOMEN SAFETY APP</vt:lpstr>
      <vt:lpstr>Features of Women Safety App</vt:lpstr>
      <vt:lpstr>Tech Stack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 Development Assignment – 1 Section - B Group - 5</dc:title>
  <dc:creator>Nama, Kapil Kalyan</dc:creator>
  <cp:lastModifiedBy>N M, UMA</cp:lastModifiedBy>
  <cp:revision>6</cp:revision>
  <dcterms:created xsi:type="dcterms:W3CDTF">2022-11-07T03:56:48Z</dcterms:created>
  <dcterms:modified xsi:type="dcterms:W3CDTF">2022-12-03T08:29:24Z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2022-11-07T00:00:00Z</vt:filetime>
  </property>
</Properties>
</file>