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F3F35-E572-6448-B674-CDB10F7CF7DA}" v="4" dt="2022-11-06T11:38:50.980"/>
    <p1510:client id="{E5B2AD95-11AD-1CE0-9101-D2DB7BBA9378}" v="21" dt="2022-11-07T06:28:16.5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68" d="100"/>
          <a:sy n="68" d="100"/>
        </p:scale>
        <p:origin x="5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D3A9-D4B4-F15B-A488-06322BD84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8"/>
            <a:ext cx="10572000" cy="1840808"/>
          </a:xfrm>
        </p:spPr>
        <p:txBody>
          <a:bodyPr/>
          <a:lstStyle/>
          <a:p>
            <a:r>
              <a:rPr lang="en-US" dirty="0"/>
              <a:t>News Feed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173DB-1691-B423-9D29-F3E85799C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48" y="5237018"/>
            <a:ext cx="11762999" cy="15017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Team 9-</a:t>
            </a:r>
          </a:p>
          <a:p>
            <a:r>
              <a:rPr lang="en-US" dirty="0"/>
              <a:t>Nidadhavolu Rajesh (2021sp93002)                                   Shubham Sharma(2021sp93080)</a:t>
            </a:r>
          </a:p>
          <a:p>
            <a:r>
              <a:rPr lang="en-US" dirty="0"/>
              <a:t>Saddala Jahnavi     (2021sp93071)                                     Swaraj Kumar Mohapatra(2021sp93057)</a:t>
            </a:r>
          </a:p>
          <a:p>
            <a:r>
              <a:rPr lang="en-US" dirty="0"/>
              <a:t>Vamsi Krishna Kuncham (2021sp93055)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90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5EE3-AD4D-E277-801A-770EE2EC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B7526-0F74-57A5-23D6-146EA0468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112" y="2351496"/>
            <a:ext cx="11247392" cy="424808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Users can use social login (google account) to access the application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Users can select the preferences of their choice of news and can view latest news of choice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users can ask questions on a forum so that others can answer.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user can write blogs/articles about their experiences to share with others in a common public forum.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user can like/dislike a blog or an answer.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5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DFDF-1DC5-1127-DEAA-FDE73BAAF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D42BA-5EE0-FEF3-64A4-A286AD8EB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>
              <a:buFont typeface="Wingdings" pitchFamily="2" charset="2"/>
              <a:buChar char="Ø"/>
            </a:pPr>
            <a:r>
              <a:rPr lang="en-US" b="1" dirty="0"/>
              <a:t>Frontend</a:t>
            </a:r>
            <a:r>
              <a:rPr lang="en-US" dirty="0"/>
              <a:t> : -</a:t>
            </a:r>
          </a:p>
          <a:p>
            <a:pPr marL="0" indent="0">
              <a:buNone/>
            </a:pPr>
            <a:r>
              <a:rPr lang="en-US" dirty="0"/>
              <a:t>	For building the UI, we will be using Flutter ,</a:t>
            </a:r>
            <a:r>
              <a:rPr lang="en-IN" b="0" i="0" dirty="0">
                <a:effectLst/>
              </a:rPr>
              <a:t>Flutter is an open source framework by Google for</a:t>
            </a:r>
          </a:p>
          <a:p>
            <a:pPr marL="0" indent="0">
              <a:buNone/>
            </a:pPr>
            <a:r>
              <a:rPr lang="en-IN" b="0" i="0" dirty="0">
                <a:effectLst/>
              </a:rPr>
              <a:t> 	building beautiful, natively compiled, multi-platform applications from a single 	codebase</a:t>
            </a:r>
            <a:r>
              <a:rPr lang="en-IN" b="0" i="0" dirty="0">
                <a:solidFill>
                  <a:srgbClr val="000000"/>
                </a:solidFill>
                <a:effectLst/>
                <a:latin typeface="var(--font-gsans)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b="1" dirty="0"/>
              <a:t>Backend</a:t>
            </a:r>
            <a:r>
              <a:rPr lang="en-IN" dirty="0"/>
              <a:t>:-</a:t>
            </a:r>
          </a:p>
          <a:p>
            <a:pPr marL="0" indent="0">
              <a:buNone/>
            </a:pPr>
            <a:r>
              <a:rPr lang="en-IN" b="0" i="0" dirty="0">
                <a:effectLst/>
              </a:rPr>
              <a:t>	For building the backend , we use Firebase which is a backend as a service by Google ,</a:t>
            </a:r>
          </a:p>
          <a:p>
            <a:pPr marL="0" indent="0">
              <a:buNone/>
            </a:pPr>
            <a:r>
              <a:rPr lang="en-IN" b="0" i="0" dirty="0">
                <a:effectLst/>
              </a:rPr>
              <a:t>	Firebase provides authentication services, a NoSQL Database called </a:t>
            </a:r>
            <a:r>
              <a:rPr lang="en-IN" b="0" i="0" dirty="0" err="1">
                <a:effectLst/>
              </a:rPr>
              <a:t>Firestore</a:t>
            </a:r>
            <a:r>
              <a:rPr lang="en-IN" b="0" i="0" dirty="0">
                <a:effectLst/>
              </a:rPr>
              <a:t>, which we </a:t>
            </a:r>
          </a:p>
          <a:p>
            <a:pPr marL="0" indent="0">
              <a:buNone/>
            </a:pPr>
            <a:r>
              <a:rPr lang="en-IN" dirty="0"/>
              <a:t>	can plug and play in our application</a:t>
            </a:r>
          </a:p>
          <a:p>
            <a:pPr marL="0" indent="0">
              <a:buNone/>
            </a:pPr>
            <a:r>
              <a:rPr lang="en-IN" b="0" i="0" dirty="0">
                <a:effectLst/>
              </a:rPr>
              <a:t>	Apart form this we will be using third part news </a:t>
            </a:r>
            <a:r>
              <a:rPr lang="en-IN" b="0" i="0" dirty="0" err="1">
                <a:effectLst/>
              </a:rPr>
              <a:t>api</a:t>
            </a:r>
            <a:r>
              <a:rPr lang="en-IN" b="0" i="0" dirty="0">
                <a:effectLst/>
              </a:rPr>
              <a:t> to fetch news to display in our application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0" i="0" dirty="0">
                <a:effectLst/>
              </a:rPr>
              <a:t>Platform – Web &amp; Android</a:t>
            </a:r>
          </a:p>
          <a:p>
            <a:pPr marL="0" indent="0">
              <a:buNone/>
            </a:pPr>
            <a:endParaRPr lang="en-IN" b="0" i="0" dirty="0">
              <a:solidFill>
                <a:srgbClr val="000000"/>
              </a:solidFill>
              <a:effectLst/>
              <a:latin typeface="var(--font-gsans)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29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1CA26-3524-83A4-283A-2472CE04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672485-5ACA-0F93-17DD-76AE36DAB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9" y="2222500"/>
            <a:ext cx="9829800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8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D3BC-98F0-32D7-3AF4-D60EFC98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– Login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124300-00E6-43FB-8C0B-55805C2FF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344" y="2210625"/>
            <a:ext cx="2834876" cy="3636963"/>
          </a:xfrm>
        </p:spPr>
      </p:pic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5C8ADD38-D441-4B0F-AA0D-DEE9FBD90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344" y="2140636"/>
            <a:ext cx="2834876" cy="36369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0488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C9FB0-CC47-4F20-84E3-319EA0F5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594360-966E-4A4F-8F8A-9502E7EF1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737" y="2443881"/>
            <a:ext cx="2967109" cy="3636963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FBEC0F2-88D3-4A6A-BF4E-F1A3874EA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481" y="2375908"/>
            <a:ext cx="2816693" cy="36369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364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62D3-FF19-DE24-AC2D-6186C21DF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D9C87-B45E-BC83-49A0-216F318EE2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49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98</TotalTime>
  <Words>230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Century Gothic</vt:lpstr>
      <vt:lpstr>var(--font-gsans)</vt:lpstr>
      <vt:lpstr>Wingdings</vt:lpstr>
      <vt:lpstr>Wingdings 2</vt:lpstr>
      <vt:lpstr>Quotable</vt:lpstr>
      <vt:lpstr>News Feed Application</vt:lpstr>
      <vt:lpstr>Features Of Application</vt:lpstr>
      <vt:lpstr>Tech Stack</vt:lpstr>
      <vt:lpstr>Architecture</vt:lpstr>
      <vt:lpstr>Prototype – Login screen</vt:lpstr>
      <vt:lpstr>Home page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Feed Application</dc:title>
  <dc:creator>Rajesh, Nidadhavolu</dc:creator>
  <cp:lastModifiedBy>Jahnavi, Saddala</cp:lastModifiedBy>
  <cp:revision>11</cp:revision>
  <dcterms:created xsi:type="dcterms:W3CDTF">2022-11-06T11:10:39Z</dcterms:created>
  <dcterms:modified xsi:type="dcterms:W3CDTF">2022-11-10T13:18:52Z</dcterms:modified>
</cp:coreProperties>
</file>