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F3F35-E572-6448-B674-CDB10F7CF7DA}" v="4" dt="2022-11-06T11:38:50.980"/>
    <p1510:client id="{E5B2AD95-11AD-1CE0-9101-D2DB7BBA9378}" v="21" dt="2022-11-07T06:28:16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, Nidadhavolu" userId="b0e7a4f3-9333-4da9-8c87-a7feb2c6b8ba" providerId="ADAL" clId="{50BF3F35-E572-6448-B674-CDB10F7CF7DA}"/>
    <pc:docChg chg="undo custSel addSld delSld modSld">
      <pc:chgData name="Rajesh, Nidadhavolu" userId="b0e7a4f3-9333-4da9-8c87-a7feb2c6b8ba" providerId="ADAL" clId="{50BF3F35-E572-6448-B674-CDB10F7CF7DA}" dt="2022-11-06T11:39:13.224" v="1251" actId="20577"/>
      <pc:docMkLst>
        <pc:docMk/>
      </pc:docMkLst>
      <pc:sldChg chg="new del">
        <pc:chgData name="Rajesh, Nidadhavolu" userId="b0e7a4f3-9333-4da9-8c87-a7feb2c6b8ba" providerId="ADAL" clId="{50BF3F35-E572-6448-B674-CDB10F7CF7DA}" dt="2022-11-06T11:14:34.568" v="79" actId="680"/>
        <pc:sldMkLst>
          <pc:docMk/>
          <pc:sldMk cId="2550980766" sldId="257"/>
        </pc:sldMkLst>
      </pc:sldChg>
      <pc:sldChg chg="modSp new mod">
        <pc:chgData name="Rajesh, Nidadhavolu" userId="b0e7a4f3-9333-4da9-8c87-a7feb2c6b8ba" providerId="ADAL" clId="{50BF3F35-E572-6448-B674-CDB10F7CF7DA}" dt="2022-11-06T11:20:29.124" v="581" actId="5793"/>
        <pc:sldMkLst>
          <pc:docMk/>
          <pc:sldMk cId="3195055056" sldId="257"/>
        </pc:sldMkLst>
        <pc:spChg chg="mod">
          <ac:chgData name="Rajesh, Nidadhavolu" userId="b0e7a4f3-9333-4da9-8c87-a7feb2c6b8ba" providerId="ADAL" clId="{50BF3F35-E572-6448-B674-CDB10F7CF7DA}" dt="2022-11-06T11:14:57.760" v="105" actId="20577"/>
          <ac:spMkLst>
            <pc:docMk/>
            <pc:sldMk cId="3195055056" sldId="257"/>
            <ac:spMk id="2" creationId="{2D565EE3-AD4D-E277-801A-770EE2EC32BC}"/>
          </ac:spMkLst>
        </pc:spChg>
        <pc:spChg chg="mod">
          <ac:chgData name="Rajesh, Nidadhavolu" userId="b0e7a4f3-9333-4da9-8c87-a7feb2c6b8ba" providerId="ADAL" clId="{50BF3F35-E572-6448-B674-CDB10F7CF7DA}" dt="2022-11-06T11:20:29.124" v="581" actId="5793"/>
          <ac:spMkLst>
            <pc:docMk/>
            <pc:sldMk cId="3195055056" sldId="257"/>
            <ac:spMk id="3" creationId="{A3BB7526-0F74-57A5-23D6-146EA046844C}"/>
          </ac:spMkLst>
        </pc:spChg>
      </pc:sldChg>
      <pc:sldChg chg="modSp new del mod">
        <pc:chgData name="Rajesh, Nidadhavolu" userId="b0e7a4f3-9333-4da9-8c87-a7feb2c6b8ba" providerId="ADAL" clId="{50BF3F35-E572-6448-B674-CDB10F7CF7DA}" dt="2022-11-06T11:14:28.984" v="77" actId="2696"/>
        <pc:sldMkLst>
          <pc:docMk/>
          <pc:sldMk cId="3659901863" sldId="257"/>
        </pc:sldMkLst>
        <pc:spChg chg="mod">
          <ac:chgData name="Rajesh, Nidadhavolu" userId="b0e7a4f3-9333-4da9-8c87-a7feb2c6b8ba" providerId="ADAL" clId="{50BF3F35-E572-6448-B674-CDB10F7CF7DA}" dt="2022-11-06T11:12:57.651" v="8" actId="20577"/>
          <ac:spMkLst>
            <pc:docMk/>
            <pc:sldMk cId="3659901863" sldId="257"/>
            <ac:spMk id="2" creationId="{67476972-0512-CCDB-5BF8-2E28A696233A}"/>
          </ac:spMkLst>
        </pc:spChg>
        <pc:spChg chg="mod">
          <ac:chgData name="Rajesh, Nidadhavolu" userId="b0e7a4f3-9333-4da9-8c87-a7feb2c6b8ba" providerId="ADAL" clId="{50BF3F35-E572-6448-B674-CDB10F7CF7DA}" dt="2022-11-06T11:14:17.352" v="76" actId="12"/>
          <ac:spMkLst>
            <pc:docMk/>
            <pc:sldMk cId="3659901863" sldId="257"/>
            <ac:spMk id="3" creationId="{92303412-768D-707A-7672-A76C304FF744}"/>
          </ac:spMkLst>
        </pc:spChg>
      </pc:sldChg>
      <pc:sldChg chg="modSp new mod">
        <pc:chgData name="Rajesh, Nidadhavolu" userId="b0e7a4f3-9333-4da9-8c87-a7feb2c6b8ba" providerId="ADAL" clId="{50BF3F35-E572-6448-B674-CDB10F7CF7DA}" dt="2022-11-06T11:27:34.527" v="1186" actId="113"/>
        <pc:sldMkLst>
          <pc:docMk/>
          <pc:sldMk cId="4283729604" sldId="258"/>
        </pc:sldMkLst>
        <pc:spChg chg="mod">
          <ac:chgData name="Rajesh, Nidadhavolu" userId="b0e7a4f3-9333-4da9-8c87-a7feb2c6b8ba" providerId="ADAL" clId="{50BF3F35-E572-6448-B674-CDB10F7CF7DA}" dt="2022-11-06T11:20:41.846" v="592" actId="20577"/>
          <ac:spMkLst>
            <pc:docMk/>
            <pc:sldMk cId="4283729604" sldId="258"/>
            <ac:spMk id="2" creationId="{9C0BDFDF-1DC5-1127-DEAA-FDE73BAAF87F}"/>
          </ac:spMkLst>
        </pc:spChg>
        <pc:spChg chg="mod">
          <ac:chgData name="Rajesh, Nidadhavolu" userId="b0e7a4f3-9333-4da9-8c87-a7feb2c6b8ba" providerId="ADAL" clId="{50BF3F35-E572-6448-B674-CDB10F7CF7DA}" dt="2022-11-06T11:27:34.527" v="1186" actId="113"/>
          <ac:spMkLst>
            <pc:docMk/>
            <pc:sldMk cId="4283729604" sldId="258"/>
            <ac:spMk id="3" creationId="{28CD42BA-5EE0-FEF3-64A4-A286AD8EBFA8}"/>
          </ac:spMkLst>
        </pc:spChg>
      </pc:sldChg>
      <pc:sldChg chg="addSp delSp modSp new mod">
        <pc:chgData name="Rajesh, Nidadhavolu" userId="b0e7a4f3-9333-4da9-8c87-a7feb2c6b8ba" providerId="ADAL" clId="{50BF3F35-E572-6448-B674-CDB10F7CF7DA}" dt="2022-11-06T11:37:34.348" v="1202" actId="14100"/>
        <pc:sldMkLst>
          <pc:docMk/>
          <pc:sldMk cId="1039684616" sldId="259"/>
        </pc:sldMkLst>
        <pc:spChg chg="mod">
          <ac:chgData name="Rajesh, Nidadhavolu" userId="b0e7a4f3-9333-4da9-8c87-a7feb2c6b8ba" providerId="ADAL" clId="{50BF3F35-E572-6448-B674-CDB10F7CF7DA}" dt="2022-11-06T11:37:24.936" v="1199" actId="20577"/>
          <ac:spMkLst>
            <pc:docMk/>
            <pc:sldMk cId="1039684616" sldId="259"/>
            <ac:spMk id="2" creationId="{BBA1CA26-3524-83A4-283A-2472CE04F6FA}"/>
          </ac:spMkLst>
        </pc:spChg>
        <pc:spChg chg="del">
          <ac:chgData name="Rajesh, Nidadhavolu" userId="b0e7a4f3-9333-4da9-8c87-a7feb2c6b8ba" providerId="ADAL" clId="{50BF3F35-E572-6448-B674-CDB10F7CF7DA}" dt="2022-11-06T11:37:28.116" v="1200"/>
          <ac:spMkLst>
            <pc:docMk/>
            <pc:sldMk cId="1039684616" sldId="259"/>
            <ac:spMk id="3" creationId="{44C46A18-802E-F453-64F5-074DBB0E52BF}"/>
          </ac:spMkLst>
        </pc:spChg>
        <pc:picChg chg="add mod">
          <ac:chgData name="Rajesh, Nidadhavolu" userId="b0e7a4f3-9333-4da9-8c87-a7feb2c6b8ba" providerId="ADAL" clId="{50BF3F35-E572-6448-B674-CDB10F7CF7DA}" dt="2022-11-06T11:37:34.348" v="1202" actId="14100"/>
          <ac:picMkLst>
            <pc:docMk/>
            <pc:sldMk cId="1039684616" sldId="259"/>
            <ac:picMk id="4" creationId="{52672485-5ACA-0F93-17DD-76AE36DAB5BE}"/>
          </ac:picMkLst>
        </pc:picChg>
      </pc:sldChg>
      <pc:sldChg chg="modSp new mod">
        <pc:chgData name="Rajesh, Nidadhavolu" userId="b0e7a4f3-9333-4da9-8c87-a7feb2c6b8ba" providerId="ADAL" clId="{50BF3F35-E572-6448-B674-CDB10F7CF7DA}" dt="2022-11-06T11:38:02.781" v="1220" actId="20577"/>
        <pc:sldMkLst>
          <pc:docMk/>
          <pc:sldMk cId="2400488172" sldId="260"/>
        </pc:sldMkLst>
        <pc:spChg chg="mod">
          <ac:chgData name="Rajesh, Nidadhavolu" userId="b0e7a4f3-9333-4da9-8c87-a7feb2c6b8ba" providerId="ADAL" clId="{50BF3F35-E572-6448-B674-CDB10F7CF7DA}" dt="2022-11-06T11:38:02.781" v="1220" actId="20577"/>
          <ac:spMkLst>
            <pc:docMk/>
            <pc:sldMk cId="2400488172" sldId="260"/>
            <ac:spMk id="2" creationId="{8B01D3BC-98F0-32D7-3AF4-D60EFC984AF8}"/>
          </ac:spMkLst>
        </pc:spChg>
      </pc:sldChg>
      <pc:sldChg chg="new del">
        <pc:chgData name="Rajesh, Nidadhavolu" userId="b0e7a4f3-9333-4da9-8c87-a7feb2c6b8ba" providerId="ADAL" clId="{50BF3F35-E572-6448-B674-CDB10F7CF7DA}" dt="2022-11-06T11:38:14.954" v="1222" actId="2696"/>
        <pc:sldMkLst>
          <pc:docMk/>
          <pc:sldMk cId="991896638" sldId="261"/>
        </pc:sldMkLst>
      </pc:sldChg>
      <pc:sldChg chg="modSp new mod">
        <pc:chgData name="Rajesh, Nidadhavolu" userId="b0e7a4f3-9333-4da9-8c87-a7feb2c6b8ba" providerId="ADAL" clId="{50BF3F35-E572-6448-B674-CDB10F7CF7DA}" dt="2022-11-06T11:39:13.224" v="1251" actId="20577"/>
        <pc:sldMkLst>
          <pc:docMk/>
          <pc:sldMk cId="1362149061" sldId="261"/>
        </pc:sldMkLst>
        <pc:spChg chg="mod">
          <ac:chgData name="Rajesh, Nidadhavolu" userId="b0e7a4f3-9333-4da9-8c87-a7feb2c6b8ba" providerId="ADAL" clId="{50BF3F35-E572-6448-B674-CDB10F7CF7DA}" dt="2022-11-06T11:39:13.224" v="1251" actId="20577"/>
          <ac:spMkLst>
            <pc:docMk/>
            <pc:sldMk cId="1362149061" sldId="261"/>
            <ac:spMk id="2" creationId="{42EA62D3-FF19-DE24-AC2D-6186C21DF4C0}"/>
          </ac:spMkLst>
        </pc:spChg>
      </pc:sldChg>
      <pc:sldChg chg="addSp modSp new del mod">
        <pc:chgData name="Rajesh, Nidadhavolu" userId="b0e7a4f3-9333-4da9-8c87-a7feb2c6b8ba" providerId="ADAL" clId="{50BF3F35-E572-6448-B674-CDB10F7CF7DA}" dt="2022-11-06T11:38:59.455" v="1241" actId="2696"/>
        <pc:sldMkLst>
          <pc:docMk/>
          <pc:sldMk cId="3660511589" sldId="261"/>
        </pc:sldMkLst>
        <pc:spChg chg="mod">
          <ac:chgData name="Rajesh, Nidadhavolu" userId="b0e7a4f3-9333-4da9-8c87-a7feb2c6b8ba" providerId="ADAL" clId="{50BF3F35-E572-6448-B674-CDB10F7CF7DA}" dt="2022-11-06T11:38:57.961" v="1240" actId="20577"/>
          <ac:spMkLst>
            <pc:docMk/>
            <pc:sldMk cId="3660511589" sldId="261"/>
            <ac:spMk id="2" creationId="{75676C3B-2A50-AF0E-2C2E-C58FB85E170B}"/>
          </ac:spMkLst>
        </pc:spChg>
        <pc:spChg chg="add mod">
          <ac:chgData name="Rajesh, Nidadhavolu" userId="b0e7a4f3-9333-4da9-8c87-a7feb2c6b8ba" providerId="ADAL" clId="{50BF3F35-E572-6448-B674-CDB10F7CF7DA}" dt="2022-11-06T11:38:45.891" v="1237" actId="767"/>
          <ac:spMkLst>
            <pc:docMk/>
            <pc:sldMk cId="3660511589" sldId="261"/>
            <ac:spMk id="4" creationId="{500ED6A7-F9C5-C9A4-5F99-176FEA2082BB}"/>
          </ac:spMkLst>
        </pc:spChg>
        <pc:spChg chg="add mod">
          <ac:chgData name="Rajesh, Nidadhavolu" userId="b0e7a4f3-9333-4da9-8c87-a7feb2c6b8ba" providerId="ADAL" clId="{50BF3F35-E572-6448-B674-CDB10F7CF7DA}" dt="2022-11-06T11:38:47.997" v="1238" actId="767"/>
          <ac:spMkLst>
            <pc:docMk/>
            <pc:sldMk cId="3660511589" sldId="261"/>
            <ac:spMk id="5" creationId="{8A7C8AA8-0512-7569-F8C5-62FF168BB394}"/>
          </ac:spMkLst>
        </pc:spChg>
        <pc:spChg chg="add mod">
          <ac:chgData name="Rajesh, Nidadhavolu" userId="b0e7a4f3-9333-4da9-8c87-a7feb2c6b8ba" providerId="ADAL" clId="{50BF3F35-E572-6448-B674-CDB10F7CF7DA}" dt="2022-11-06T11:38:50.980" v="1239" actId="767"/>
          <ac:spMkLst>
            <pc:docMk/>
            <pc:sldMk cId="3660511589" sldId="261"/>
            <ac:spMk id="6" creationId="{C9B8D9D9-4A7A-198C-951F-EB6799C7B22A}"/>
          </ac:spMkLst>
        </pc:spChg>
      </pc:sldChg>
    </pc:docChg>
  </pc:docChgLst>
  <pc:docChgLst>
    <pc:chgData name="Jahnavi, Saddala" userId="S::saddala.jahnavi@sap.com::1b3bedff-9faf-41a0-82f7-44c27aace26a" providerId="AD" clId="Web-{E5B2AD95-11AD-1CE0-9101-D2DB7BBA9378}"/>
    <pc:docChg chg="modSld">
      <pc:chgData name="Jahnavi, Saddala" userId="S::saddala.jahnavi@sap.com::1b3bedff-9faf-41a0-82f7-44c27aace26a" providerId="AD" clId="Web-{E5B2AD95-11AD-1CE0-9101-D2DB7BBA9378}" dt="2022-11-07T06:28:16.594" v="20" actId="20577"/>
      <pc:docMkLst>
        <pc:docMk/>
      </pc:docMkLst>
      <pc:sldChg chg="modSp">
        <pc:chgData name="Jahnavi, Saddala" userId="S::saddala.jahnavi@sap.com::1b3bedff-9faf-41a0-82f7-44c27aace26a" providerId="AD" clId="Web-{E5B2AD95-11AD-1CE0-9101-D2DB7BBA9378}" dt="2022-11-07T06:28:16.594" v="20" actId="20577"/>
        <pc:sldMkLst>
          <pc:docMk/>
          <pc:sldMk cId="1675907080" sldId="256"/>
        </pc:sldMkLst>
        <pc:spChg chg="mod">
          <ac:chgData name="Jahnavi, Saddala" userId="S::saddala.jahnavi@sap.com::1b3bedff-9faf-41a0-82f7-44c27aace26a" providerId="AD" clId="Web-{E5B2AD95-11AD-1CE0-9101-D2DB7BBA9378}" dt="2022-11-07T06:28:16.594" v="20" actId="20577"/>
          <ac:spMkLst>
            <pc:docMk/>
            <pc:sldMk cId="1675907080" sldId="256"/>
            <ac:spMk id="3" creationId="{99E173DB-1691-B423-9D29-F3E85799CB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D3A9-D4B4-F15B-A488-06322BD84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News Feed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173DB-1691-B423-9D29-F3E85799C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8" y="5161576"/>
            <a:ext cx="11762999" cy="15771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9 CPAD</a:t>
            </a:r>
          </a:p>
          <a:p>
            <a:r>
              <a:rPr lang="en-US" dirty="0" err="1"/>
              <a:t>Nidadhavolu</a:t>
            </a:r>
            <a:r>
              <a:rPr lang="en-US" dirty="0"/>
              <a:t> Rajesh (2021sp93002)                                   Shubham Sharma</a:t>
            </a:r>
          </a:p>
          <a:p>
            <a:r>
              <a:rPr lang="en-US" dirty="0" err="1"/>
              <a:t>Saddala</a:t>
            </a:r>
            <a:r>
              <a:rPr lang="en-US" dirty="0"/>
              <a:t> Jahnavi     (2021sp93071)                                     Swaraj Kumar Mohapatra</a:t>
            </a:r>
          </a:p>
          <a:p>
            <a:r>
              <a:rPr lang="en-US" dirty="0"/>
              <a:t>Vamsi Krishna Kuncham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5EE3-AD4D-E277-801A-770EE2EC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7526-0F74-57A5-23D6-146EA046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12" y="2351496"/>
            <a:ext cx="11247392" cy="42480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Users can use social login (google account) to access the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Users can select the preferences of their choice of news and can view latest news of choice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users can ask questions on a forum so that others can answer.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user can write blogs/articles about their experiences to share with others in a common public forum.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user can like/dislike a blog or an answer.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5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DFDF-1DC5-1127-DEAA-FDE73BAA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42BA-5EE0-FEF3-64A4-A286AD8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Frontend</a:t>
            </a:r>
            <a:r>
              <a:rPr lang="en-US" dirty="0"/>
              <a:t> : -</a:t>
            </a:r>
          </a:p>
          <a:p>
            <a:pPr marL="0" indent="0">
              <a:buNone/>
            </a:pPr>
            <a:r>
              <a:rPr lang="en-US" dirty="0"/>
              <a:t>	For building the UI, we will be using Flutter ,</a:t>
            </a:r>
            <a:r>
              <a:rPr lang="en-IN" b="0" i="0" dirty="0">
                <a:effectLst/>
              </a:rPr>
              <a:t>Flutter is an open source framework by Google for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 	building beautiful, natively compiled, multi-platform applications from a single 	codebase</a:t>
            </a:r>
            <a:r>
              <a:rPr lang="en-IN" b="0" i="0" dirty="0">
                <a:solidFill>
                  <a:srgbClr val="000000"/>
                </a:solidFill>
                <a:effectLst/>
                <a:latin typeface="var(--font-gsans)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Backend</a:t>
            </a:r>
            <a:r>
              <a:rPr lang="en-IN" dirty="0"/>
              <a:t>:-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For building the backend , we use Firebase which is a backend as a service by Google ,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Firebase provides authentication services, a NoSQL Database called </a:t>
            </a:r>
            <a:r>
              <a:rPr lang="en-IN" b="0" i="0" dirty="0" err="1">
                <a:effectLst/>
              </a:rPr>
              <a:t>Firestore</a:t>
            </a:r>
            <a:r>
              <a:rPr lang="en-IN" b="0" i="0" dirty="0">
                <a:effectLst/>
              </a:rPr>
              <a:t>, which we </a:t>
            </a:r>
          </a:p>
          <a:p>
            <a:pPr marL="0" indent="0">
              <a:buNone/>
            </a:pPr>
            <a:r>
              <a:rPr lang="en-IN" dirty="0"/>
              <a:t>	can plug and play in our application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Apart form this we will be using third part news </a:t>
            </a:r>
            <a:r>
              <a:rPr lang="en-IN" b="0" i="0" dirty="0" err="1">
                <a:effectLst/>
              </a:rPr>
              <a:t>api</a:t>
            </a:r>
            <a:r>
              <a:rPr lang="en-IN" b="0" i="0" dirty="0">
                <a:effectLst/>
              </a:rPr>
              <a:t> to fetch news to display in our application</a:t>
            </a: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var(--font-gsans)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2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CA26-3524-83A4-283A-2472CE04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672485-5ACA-0F93-17DD-76AE36DAB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9" y="2222500"/>
            <a:ext cx="9829800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8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D3BC-98F0-32D7-3AF4-D60EFC98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00C5-FBA0-579C-14FF-626AAB94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8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62D3-FF19-DE24-AC2D-6186C21DF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D9C87-B45E-BC83-49A0-216F318EE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9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28</TotalTime>
  <Words>209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Quotable</vt:lpstr>
      <vt:lpstr>News Feed Application</vt:lpstr>
      <vt:lpstr>Features Of Application</vt:lpstr>
      <vt:lpstr>Tech Stack</vt:lpstr>
      <vt:lpstr>Architecture</vt:lpstr>
      <vt:lpstr>Prototype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Feed Application</dc:title>
  <dc:creator>Rajesh, Nidadhavolu</dc:creator>
  <cp:lastModifiedBy>Rajesh, Nidadhavolu</cp:lastModifiedBy>
  <cp:revision>7</cp:revision>
  <dcterms:created xsi:type="dcterms:W3CDTF">2022-11-06T11:10:39Z</dcterms:created>
  <dcterms:modified xsi:type="dcterms:W3CDTF">2022-11-07T06:28:23Z</dcterms:modified>
</cp:coreProperties>
</file>