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DM Sans"/>
      <p:regular r:id="rId21"/>
      <p:bold r:id="rId22"/>
      <p:italic r:id="rId23"/>
      <p:boldItalic r:id="rId24"/>
    </p:embeddedFont>
    <p:embeddedFont>
      <p:font typeface="Comfortaa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DMSans-bold.fntdata"/><Relationship Id="rId21" Type="http://schemas.openxmlformats.org/officeDocument/2006/relationships/font" Target="fonts/DMSans-regular.fntdata"/><Relationship Id="rId24" Type="http://schemas.openxmlformats.org/officeDocument/2006/relationships/font" Target="fonts/DMSans-boldItalic.fntdata"/><Relationship Id="rId23" Type="http://schemas.openxmlformats.org/officeDocument/2006/relationships/font" Target="fonts/DM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mfortaa-bold.fntdata"/><Relationship Id="rId25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13ad4f011_3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13ad4f011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13ad4f011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13ad4f011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13ad4f011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13ad4f01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13ad4f011_3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13ad4f011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13ad4f01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13ad4f01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13ad4f011_9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13ad4f011_9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13ad4f011_3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13ad4f011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CPAD - Chat Room App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M Sans"/>
                <a:ea typeface="DM Sans"/>
                <a:cs typeface="DM Sans"/>
                <a:sym typeface="DM Sans"/>
              </a:rPr>
              <a:t>Future Scope</a:t>
            </a:r>
            <a:endParaRPr sz="30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DM Sans"/>
                <a:ea typeface="DM Sans"/>
                <a:cs typeface="DM Sans"/>
                <a:sym typeface="DM Sans"/>
              </a:rPr>
              <a:t>In the world of innovation, here are some of the points which can be </a:t>
            </a:r>
            <a:r>
              <a:rPr lang="en" sz="1800">
                <a:latin typeface="DM Sans"/>
                <a:ea typeface="DM Sans"/>
                <a:cs typeface="DM Sans"/>
                <a:sym typeface="DM Sans"/>
              </a:rPr>
              <a:t>incorporated</a:t>
            </a:r>
            <a:r>
              <a:rPr lang="en" sz="1800">
                <a:latin typeface="DM Sans"/>
                <a:ea typeface="DM Sans"/>
                <a:cs typeface="DM Sans"/>
                <a:sym typeface="DM Sans"/>
              </a:rPr>
              <a:t> in coming future to enhance the experience of interaction via our application.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3522725" y="1561925"/>
            <a:ext cx="5292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</a:pPr>
            <a:r>
              <a:rPr lang="en"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Different types of SignUp Functionality</a:t>
            </a:r>
            <a:endParaRPr sz="18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</a:pPr>
            <a:r>
              <a:rPr lang="en"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Media Sharing Capabilities</a:t>
            </a:r>
            <a:endParaRPr sz="18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</a:pPr>
            <a:r>
              <a:rPr lang="en"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Group Join Functionalities</a:t>
            </a:r>
            <a:endParaRPr sz="18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</a:pPr>
            <a:r>
              <a:rPr lang="en"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oAuth Integration</a:t>
            </a:r>
            <a:endParaRPr sz="18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</a:pPr>
            <a:r>
              <a:rPr lang="en"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Integration with ChatGPT</a:t>
            </a:r>
            <a:endParaRPr sz="18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</a:pPr>
            <a:r>
              <a:rPr lang="en"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Time Stamped</a:t>
            </a:r>
            <a:endParaRPr sz="18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/>
        </p:nvSpPr>
        <p:spPr>
          <a:xfrm>
            <a:off x="2764925" y="1926725"/>
            <a:ext cx="4038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Thank</a:t>
            </a:r>
            <a:r>
              <a:rPr lang="en" sz="5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You!</a:t>
            </a:r>
            <a:endParaRPr sz="5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73" name="Google Shape;73;p14"/>
          <p:cNvSpPr txBox="1"/>
          <p:nvPr/>
        </p:nvSpPr>
        <p:spPr>
          <a:xfrm>
            <a:off x="640050" y="1432250"/>
            <a:ext cx="7863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Team number -				</a:t>
            </a:r>
            <a:r>
              <a:rPr lang="en" sz="2100">
                <a:solidFill>
                  <a:srgbClr val="FFD966"/>
                </a:solidFill>
                <a:latin typeface="DM Sans"/>
                <a:ea typeface="DM Sans"/>
                <a:cs typeface="DM Sans"/>
                <a:sym typeface="DM Sans"/>
              </a:rPr>
              <a:t>03</a:t>
            </a:r>
            <a:endParaRPr sz="2100">
              <a:solidFill>
                <a:srgbClr val="FFD966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Batch -						</a:t>
            </a:r>
            <a:r>
              <a:rPr lang="en" sz="2100">
                <a:solidFill>
                  <a:srgbClr val="FFD966"/>
                </a:solidFill>
                <a:latin typeface="DM Sans"/>
                <a:ea typeface="DM Sans"/>
                <a:cs typeface="DM Sans"/>
                <a:sym typeface="DM Sans"/>
              </a:rPr>
              <a:t>2YA,  2022</a:t>
            </a:r>
            <a:endParaRPr sz="2100">
              <a:solidFill>
                <a:srgbClr val="FFD966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Topic - 						</a:t>
            </a:r>
            <a:r>
              <a:rPr lang="en" sz="2100">
                <a:solidFill>
                  <a:srgbClr val="FFD966"/>
                </a:solidFill>
                <a:latin typeface="DM Sans"/>
                <a:ea typeface="DM Sans"/>
                <a:cs typeface="DM Sans"/>
                <a:sym typeface="DM Sans"/>
              </a:rPr>
              <a:t>Chat Room Application</a:t>
            </a:r>
            <a:endParaRPr sz="2100">
              <a:solidFill>
                <a:srgbClr val="FFD966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Members: </a:t>
            </a:r>
            <a:endParaRPr sz="21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Rushabh Porwal - 				</a:t>
            </a:r>
            <a:r>
              <a:rPr lang="en" sz="2100">
                <a:solidFill>
                  <a:srgbClr val="FFD966"/>
                </a:solidFill>
                <a:latin typeface="DM Sans"/>
                <a:ea typeface="DM Sans"/>
                <a:cs typeface="DM Sans"/>
                <a:sym typeface="DM Sans"/>
              </a:rPr>
              <a:t>2022SP93034</a:t>
            </a:r>
            <a:endParaRPr sz="2100">
              <a:solidFill>
                <a:srgbClr val="FFD966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Prerna Sharma   - 				</a:t>
            </a:r>
            <a:r>
              <a:rPr lang="en" sz="2100">
                <a:solidFill>
                  <a:srgbClr val="FFD966"/>
                </a:solidFill>
                <a:latin typeface="DM Sans"/>
                <a:ea typeface="DM Sans"/>
                <a:cs typeface="DM Sans"/>
                <a:sym typeface="DM Sans"/>
              </a:rPr>
              <a:t>2022SP93066</a:t>
            </a:r>
            <a:endParaRPr sz="2100">
              <a:solidFill>
                <a:srgbClr val="FFD966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Harshwardhan Chougule - 	</a:t>
            </a:r>
            <a:r>
              <a:rPr lang="en" sz="2100">
                <a:solidFill>
                  <a:srgbClr val="FFD966"/>
                </a:solidFill>
                <a:latin typeface="DM Sans"/>
                <a:ea typeface="DM Sans"/>
                <a:cs typeface="DM Sans"/>
                <a:sym typeface="DM Sans"/>
              </a:rPr>
              <a:t>2022SP93078</a:t>
            </a:r>
            <a:endParaRPr sz="2100">
              <a:solidFill>
                <a:srgbClr val="FFD96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57550" y="360325"/>
            <a:ext cx="5188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Team Details</a:t>
            </a:r>
            <a:endParaRPr b="1" sz="34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latin typeface="DM Sans"/>
                <a:ea typeface="DM Sans"/>
                <a:cs typeface="DM Sans"/>
                <a:sym typeface="DM Sans"/>
              </a:rPr>
              <a:t>Introduction</a:t>
            </a:r>
            <a:endParaRPr b="1" sz="48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50" y="1799075"/>
            <a:ext cx="3909051" cy="30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4551425" y="1844800"/>
            <a:ext cx="4297800" cy="30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Welcome to Chat Room App, a revolutionary platform that redefines communication by bridging the gap between familiar faces and new connections. In a world where interactions matter, Chat Room provides a seamless experience for both known and unknown peers.</a:t>
            </a:r>
            <a:endParaRPr sz="18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Key Features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07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DM Sans"/>
              <a:buChar char="●"/>
            </a:pPr>
            <a:r>
              <a:rPr lang="en" sz="1700">
                <a:latin typeface="DM Sans"/>
                <a:ea typeface="DM Sans"/>
                <a:cs typeface="DM Sans"/>
                <a:sym typeface="DM Sans"/>
              </a:rPr>
              <a:t>Personalized Avatars</a:t>
            </a:r>
            <a:endParaRPr sz="1700">
              <a:latin typeface="DM Sans"/>
              <a:ea typeface="DM Sans"/>
              <a:cs typeface="DM Sans"/>
              <a:sym typeface="DM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DM Sans"/>
              <a:buChar char="●"/>
            </a:pPr>
            <a:r>
              <a:rPr lang="en" sz="1700">
                <a:latin typeface="DM Sans"/>
                <a:ea typeface="DM Sans"/>
                <a:cs typeface="DM Sans"/>
                <a:sym typeface="DM Sans"/>
              </a:rPr>
              <a:t>Dynamic Channel Communication</a:t>
            </a:r>
            <a:endParaRPr sz="1700">
              <a:latin typeface="DM Sans"/>
              <a:ea typeface="DM Sans"/>
              <a:cs typeface="DM Sans"/>
              <a:sym typeface="DM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DM Sans"/>
              <a:buChar char="●"/>
            </a:pPr>
            <a:r>
              <a:rPr lang="en" sz="1700">
                <a:latin typeface="DM Sans"/>
                <a:ea typeface="DM Sans"/>
                <a:cs typeface="DM Sans"/>
                <a:sym typeface="DM Sans"/>
              </a:rPr>
              <a:t>Customized Chat Spaces</a:t>
            </a:r>
            <a:endParaRPr sz="1700">
              <a:latin typeface="DM Sans"/>
              <a:ea typeface="DM Sans"/>
              <a:cs typeface="DM Sans"/>
              <a:sym typeface="DM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DM Sans"/>
              <a:buChar char="●"/>
            </a:pPr>
            <a:r>
              <a:rPr lang="en" sz="1700">
                <a:latin typeface="DM Sans"/>
                <a:ea typeface="DM Sans"/>
                <a:cs typeface="DM Sans"/>
                <a:sym typeface="DM Sans"/>
              </a:rPr>
              <a:t>User-Friendly Interface</a:t>
            </a:r>
            <a:endParaRPr sz="1700">
              <a:latin typeface="DM Sans"/>
              <a:ea typeface="DM Sans"/>
              <a:cs typeface="DM Sans"/>
              <a:sym typeface="DM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DM Sans"/>
              <a:buChar char="●"/>
            </a:pPr>
            <a:r>
              <a:rPr lang="en" sz="1700">
                <a:latin typeface="DM Sans"/>
                <a:ea typeface="DM Sans"/>
                <a:cs typeface="DM Sans"/>
                <a:sym typeface="DM Sans"/>
              </a:rPr>
              <a:t>Privacy and Security</a:t>
            </a:r>
            <a:endParaRPr sz="1700">
              <a:latin typeface="DM Sans"/>
              <a:ea typeface="DM Sans"/>
              <a:cs typeface="DM Sans"/>
              <a:sym typeface="DM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DM Sans"/>
              <a:buChar char="●"/>
            </a:pPr>
            <a:r>
              <a:rPr lang="en" sz="1700">
                <a:latin typeface="DM Sans"/>
                <a:ea typeface="DM Sans"/>
                <a:cs typeface="DM Sans"/>
                <a:sym typeface="DM Sans"/>
              </a:rPr>
              <a:t>Redux State Management</a:t>
            </a:r>
            <a:endParaRPr sz="17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7587" l="0" r="0" t="0"/>
          <a:stretch/>
        </p:blipFill>
        <p:spPr>
          <a:xfrm>
            <a:off x="5864150" y="1975012"/>
            <a:ext cx="2603275" cy="25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577375" y="1772050"/>
            <a:ext cx="23322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DM Sans"/>
                <a:ea typeface="DM Sans"/>
                <a:cs typeface="DM Sans"/>
                <a:sym typeface="DM Sans"/>
              </a:rPr>
              <a:t>Tech Stack</a:t>
            </a:r>
            <a:endParaRPr b="1" sz="31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b="0" l="17780" r="20525" t="0"/>
          <a:stretch/>
        </p:blipFill>
        <p:spPr>
          <a:xfrm>
            <a:off x="3969625" y="737050"/>
            <a:ext cx="1560225" cy="155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9900" y="623275"/>
            <a:ext cx="2272574" cy="170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4401" y="2973826"/>
            <a:ext cx="2603826" cy="130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509900" y="1998075"/>
            <a:ext cx="2808000" cy="8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DM Sans"/>
                <a:ea typeface="DM Sans"/>
                <a:cs typeface="DM Sans"/>
                <a:sym typeface="DM Sans"/>
              </a:rPr>
              <a:t>Architecture</a:t>
            </a:r>
            <a:endParaRPr b="1" sz="29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7900" y="158000"/>
            <a:ext cx="5659876" cy="483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Screenshots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825" y="771450"/>
            <a:ext cx="1947057" cy="4219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5119" y="771450"/>
            <a:ext cx="1947057" cy="4219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8476" y="771450"/>
            <a:ext cx="1947057" cy="4219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Screenshots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1825" y="792650"/>
            <a:ext cx="1947057" cy="421965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107" y="792650"/>
            <a:ext cx="1947057" cy="4219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8469" y="792650"/>
            <a:ext cx="1947057" cy="4219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214650" y="381750"/>
            <a:ext cx="2808000" cy="17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Challenging yet 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Interesting Facts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50" y="2571750"/>
            <a:ext cx="2965175" cy="237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3626975" y="540875"/>
            <a:ext cx="5101200" cy="3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New Technology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Choose from different technologies option.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We made a state management system to store the user credentials when they leave the application.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Used Firebase as BaaS for authentication and as a database.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