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55345" y="819785"/>
            <a:ext cx="10594340" cy="5015865"/>
          </a:xfrm>
          <a:prstGeom prst="rect">
            <a:avLst/>
          </a:prstGeom>
          <a:noFill/>
        </p:spPr>
        <p:txBody>
          <a:bodyPr wrap="square" rtlCol="0">
            <a:spAutoFit/>
          </a:bodyPr>
          <a:p>
            <a:r>
              <a:rPr lang="en-US" sz="3200"/>
              <a:t>Cross Paper Scissor </a:t>
            </a:r>
            <a:endParaRPr lang="en-US" sz="3200"/>
          </a:p>
          <a:p>
            <a:endParaRPr lang="en-US" sz="3200"/>
          </a:p>
          <a:p>
            <a:r>
              <a:rPr lang="en-US" sz="3200"/>
              <a:t>Team Number - 	05</a:t>
            </a:r>
            <a:endParaRPr lang="en-US" sz="3200"/>
          </a:p>
          <a:p>
            <a:endParaRPr lang="en-US" sz="3200"/>
          </a:p>
          <a:p>
            <a:r>
              <a:rPr lang="en-US" sz="3200"/>
              <a:t>Batch - 2YA</a:t>
            </a:r>
            <a:endParaRPr lang="en-US" sz="3200"/>
          </a:p>
          <a:p>
            <a:endParaRPr lang="en-US" sz="3200"/>
          </a:p>
          <a:p>
            <a:r>
              <a:rPr lang="en-US" sz="3200"/>
              <a:t>Members : </a:t>
            </a:r>
            <a:endParaRPr lang="en-US" sz="3200"/>
          </a:p>
          <a:p>
            <a:r>
              <a:rPr lang="en-US" sz="3200"/>
              <a:t>            Vishal Singh Sengar - 2022SP93022</a:t>
            </a:r>
            <a:endParaRPr lang="en-US" sz="3200"/>
          </a:p>
          <a:p>
            <a:r>
              <a:rPr lang="en-US" sz="3200"/>
              <a:t>            Ayush Kumar - 2022SP93024</a:t>
            </a:r>
            <a:endParaRPr lang="en-US" sz="3200"/>
          </a:p>
          <a:p>
            <a:r>
              <a:rPr lang="en-US" sz="3200"/>
              <a:t>            Ankit Mahapatra - 2022SP93027</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64310" y="1167130"/>
            <a:ext cx="9342755" cy="5262245"/>
          </a:xfrm>
          <a:prstGeom prst="rect">
            <a:avLst/>
          </a:prstGeom>
          <a:noFill/>
        </p:spPr>
        <p:txBody>
          <a:bodyPr wrap="square" rtlCol="0" anchor="t">
            <a:spAutoFit/>
          </a:bodyPr>
          <a:p>
            <a:r>
              <a:rPr lang="en-US" sz="2400"/>
              <a:t>Introducing a cross-device paper-scissors-rock game, this interactive multiplayer experience brings the classic hand game to life, allowing players on two separate devices to engage in thrilling battles of strategy and chance. Developed with a robust networking system and client-server architecture, the game ensures seamless communication between devices, enabling real-time updates and synchronization of gameplay. Players select their moves – rock, paper, or scissors – through intuitive user interfaces, with the game logic determining the victor based on established rules. With engaging graphics and animations, this cross-platform gaming experience not only captures the essence of the traditional game but also adds a dynamic, interactive dimension to the timeless competition. Whether competing with friends or challenging opponents remotely, this cross-device paper-scissors-rock game promises hours of entertaining and strategic fun.</a:t>
            </a:r>
            <a:endParaRPr lang="en-US" sz="2400"/>
          </a:p>
        </p:txBody>
      </p:sp>
      <p:sp>
        <p:nvSpPr>
          <p:cNvPr id="3" name="Text Box 2"/>
          <p:cNvSpPr txBox="1"/>
          <p:nvPr/>
        </p:nvSpPr>
        <p:spPr>
          <a:xfrm>
            <a:off x="1009015" y="318135"/>
            <a:ext cx="4648200" cy="521970"/>
          </a:xfrm>
          <a:prstGeom prst="rect">
            <a:avLst/>
          </a:prstGeom>
          <a:noFill/>
        </p:spPr>
        <p:txBody>
          <a:bodyPr wrap="square" rtlCol="0">
            <a:spAutoFit/>
          </a:bodyPr>
          <a:p>
            <a:r>
              <a:rPr lang="en-US" sz="2800" b="1"/>
              <a:t>Introduction</a:t>
            </a:r>
            <a:endParaRPr lang="en-US"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41655" y="299085"/>
            <a:ext cx="10504805" cy="6098540"/>
          </a:xfrm>
          <a:prstGeom prst="rect">
            <a:avLst/>
          </a:prstGeom>
          <a:noFill/>
        </p:spPr>
        <p:txBody>
          <a:bodyPr wrap="square" rtlCol="0" anchor="t">
            <a:noAutofit/>
          </a:bodyPr>
          <a:p>
            <a:endParaRPr lang="en-US"/>
          </a:p>
          <a:p>
            <a:r>
              <a:rPr lang="en-US" sz="2400" b="1"/>
              <a:t>"SymmetricSync Game Framework"</a:t>
            </a:r>
            <a:endParaRPr lang="en-US" sz="2400" b="1"/>
          </a:p>
          <a:p>
            <a:endParaRPr lang="en-US"/>
          </a:p>
          <a:p>
            <a:r>
              <a:rPr lang="en-US"/>
              <a:t>This architecture is named "SymmetricSync" because it emphasizes symmetrical synchronization between the two devices, ensuring that both players experience the game in a synchronized and simultaneous manner. The framework prioritizes real-time updates and responsiveness, making it well-suited for a paper-scissors-rock game where instantaneous feedback is crucial for an engaging experience.</a:t>
            </a:r>
            <a:endParaRPr lang="en-US"/>
          </a:p>
          <a:p>
            <a:endParaRPr lang="en-US"/>
          </a:p>
          <a:p>
            <a:r>
              <a:rPr lang="en-US"/>
              <a:t>Why it's Best Suited:</a:t>
            </a:r>
            <a:endParaRPr lang="en-US"/>
          </a:p>
          <a:p>
            <a:endParaRPr lang="en-US"/>
          </a:p>
          <a:p>
            <a:r>
              <a:rPr lang="en-US" b="1"/>
              <a:t>Real-Time Synchronization</a:t>
            </a:r>
            <a:r>
              <a:rPr lang="en-US"/>
              <a:t>: The "SymmetricSync" framework excels in maintaining real-time synchronization between the two devices. This is essential for a game like paper-scissors-rock, where players need to see each other's moves and the game state simultaneously.</a:t>
            </a:r>
            <a:endParaRPr lang="en-US"/>
          </a:p>
          <a:p>
            <a:endParaRPr lang="en-US"/>
          </a:p>
          <a:p>
            <a:r>
              <a:rPr lang="en-US" b="1"/>
              <a:t>Low Latency Communication</a:t>
            </a:r>
            <a:r>
              <a:rPr lang="en-US"/>
              <a:t>: The architecture prioritizes low-latency communication to minimize delays between player actions and system responses. This ensures that the game feels responsive and players can make informed decisions quickly.</a:t>
            </a:r>
            <a:endParaRPr lang="en-US"/>
          </a:p>
          <a:p>
            <a:endParaRPr lang="en-US"/>
          </a:p>
          <a:p>
            <a:r>
              <a:rPr lang="en-US" b="1"/>
              <a:t>Scalability</a:t>
            </a:r>
            <a:r>
              <a:rPr lang="en-US"/>
              <a:t>: The framework is designed to handle multiple players seamlessly. While it's optimized for two-player interactions in the context of paper-scissors-rock, it can be easily extended to support additional players, making it scalable for different multiplayer scenarios.</a:t>
            </a:r>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4130" y="1443990"/>
            <a:ext cx="9603105" cy="3692525"/>
          </a:xfrm>
          <a:prstGeom prst="rect">
            <a:avLst/>
          </a:prstGeom>
          <a:noFill/>
        </p:spPr>
        <p:txBody>
          <a:bodyPr wrap="square" rtlCol="0" anchor="t">
            <a:spAutoFit/>
          </a:bodyPr>
          <a:p>
            <a:endParaRPr lang="en-US">
              <a:sym typeface="+mn-ea"/>
            </a:endParaRPr>
          </a:p>
          <a:p>
            <a:r>
              <a:rPr lang="en-US" b="1">
                <a:sym typeface="+mn-ea"/>
              </a:rPr>
              <a:t>Consistent User Experience</a:t>
            </a:r>
            <a:r>
              <a:rPr lang="en-US">
                <a:sym typeface="+mn-ea"/>
              </a:rPr>
              <a:t>: "SymmetricSync" ensures a consistent user experience on both devices. Both players perceive the game state identically, creating a fair and enjoyable gaming environment.</a:t>
            </a:r>
            <a:endParaRPr lang="en-US"/>
          </a:p>
          <a:p>
            <a:endParaRPr lang="en-US">
              <a:sym typeface="+mn-ea"/>
            </a:endParaRPr>
          </a:p>
          <a:p>
            <a:r>
              <a:rPr lang="en-US" b="1">
                <a:sym typeface="+mn-ea"/>
              </a:rPr>
              <a:t>Reliability and Fault Tolerance</a:t>
            </a:r>
            <a:r>
              <a:rPr lang="en-US">
                <a:sym typeface="+mn-ea"/>
              </a:rPr>
              <a:t>: The architecture incorporates measures for reliability and fault tolerance, ensuring that the game remains stable even in the face of network fluctuations or disruptions. This reliability is crucial for maintaining the integrity of the gaming experience.</a:t>
            </a:r>
            <a:endParaRPr lang="en-US"/>
          </a:p>
          <a:p>
            <a:endParaRPr lang="en-US"/>
          </a:p>
          <a:p>
            <a:r>
              <a:rPr lang="en-US" b="1">
                <a:sym typeface="+mn-ea"/>
              </a:rPr>
              <a:t>Adaptability</a:t>
            </a:r>
            <a:r>
              <a:rPr lang="en-US">
                <a:sym typeface="+mn-ea"/>
              </a:rPr>
              <a:t>: The framework is adaptable to different platforms, allowing the paper-scissors-rock game to run smoothly on various devices, whether they are mobile phones, tablets, or computers.</a:t>
            </a:r>
            <a:endParaRPr lang="en-US"/>
          </a:p>
          <a:p>
            <a:endParaRPr lang="en-US"/>
          </a:p>
          <a:p>
            <a:r>
              <a:rPr lang="en-US" b="1">
                <a:sym typeface="+mn-ea"/>
              </a:rPr>
              <a:t>Security Measures</a:t>
            </a:r>
            <a:r>
              <a:rPr lang="en-US">
                <a:sym typeface="+mn-ea"/>
              </a:rPr>
              <a:t>: "SymmetricSync" incorporates security features to prevent cheating or unauthorized access, ensuring the integrity of the gameplay.</a:t>
            </a:r>
            <a:endParaRPr 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2775" y="295910"/>
            <a:ext cx="2905125" cy="460375"/>
          </a:xfrm>
          <a:prstGeom prst="rect">
            <a:avLst/>
          </a:prstGeom>
          <a:noFill/>
        </p:spPr>
        <p:txBody>
          <a:bodyPr wrap="square" rtlCol="0">
            <a:spAutoFit/>
          </a:bodyPr>
          <a:p>
            <a:r>
              <a:rPr lang="en-US" sz="2400" b="1"/>
              <a:t>ScreenShots</a:t>
            </a:r>
            <a:endParaRPr lang="en-US" sz="2400" b="1"/>
          </a:p>
        </p:txBody>
      </p:sp>
      <p:pic>
        <p:nvPicPr>
          <p:cNvPr id="3" name="Picture 2"/>
          <p:cNvPicPr>
            <a:picLocks noChangeAspect="1"/>
          </p:cNvPicPr>
          <p:nvPr/>
        </p:nvPicPr>
        <p:blipFill>
          <a:blip r:embed="rId1"/>
          <a:stretch>
            <a:fillRect/>
          </a:stretch>
        </p:blipFill>
        <p:spPr>
          <a:xfrm>
            <a:off x="5683885" y="1350010"/>
            <a:ext cx="2419350" cy="4123690"/>
          </a:xfrm>
          <a:prstGeom prst="rect">
            <a:avLst/>
          </a:prstGeom>
        </p:spPr>
      </p:pic>
      <p:pic>
        <p:nvPicPr>
          <p:cNvPr id="4" name="Picture 3"/>
          <p:cNvPicPr>
            <a:picLocks noChangeAspect="1"/>
          </p:cNvPicPr>
          <p:nvPr/>
        </p:nvPicPr>
        <p:blipFill>
          <a:blip r:embed="rId2"/>
          <a:stretch>
            <a:fillRect/>
          </a:stretch>
        </p:blipFill>
        <p:spPr>
          <a:xfrm>
            <a:off x="8230235" y="1349375"/>
            <a:ext cx="2520950" cy="4178300"/>
          </a:xfrm>
          <a:prstGeom prst="rect">
            <a:avLst/>
          </a:prstGeom>
        </p:spPr>
      </p:pic>
      <p:pic>
        <p:nvPicPr>
          <p:cNvPr id="5" name="Picture 4"/>
          <p:cNvPicPr>
            <a:picLocks noChangeAspect="1"/>
          </p:cNvPicPr>
          <p:nvPr/>
        </p:nvPicPr>
        <p:blipFill>
          <a:blip r:embed="rId3"/>
          <a:stretch>
            <a:fillRect/>
          </a:stretch>
        </p:blipFill>
        <p:spPr>
          <a:xfrm>
            <a:off x="379730" y="1330325"/>
            <a:ext cx="2387600" cy="4197350"/>
          </a:xfrm>
          <a:prstGeom prst="rect">
            <a:avLst/>
          </a:prstGeom>
        </p:spPr>
      </p:pic>
      <p:pic>
        <p:nvPicPr>
          <p:cNvPr id="6" name="Picture 5"/>
          <p:cNvPicPr>
            <a:picLocks noChangeAspect="1"/>
          </p:cNvPicPr>
          <p:nvPr/>
        </p:nvPicPr>
        <p:blipFill>
          <a:blip r:embed="rId4"/>
          <a:stretch>
            <a:fillRect/>
          </a:stretch>
        </p:blipFill>
        <p:spPr>
          <a:xfrm>
            <a:off x="2965450" y="1348740"/>
            <a:ext cx="2520950" cy="4178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0220" y="557530"/>
            <a:ext cx="11153140" cy="398780"/>
          </a:xfrm>
          <a:prstGeom prst="rect">
            <a:avLst/>
          </a:prstGeom>
          <a:noFill/>
        </p:spPr>
        <p:txBody>
          <a:bodyPr wrap="square" rtlCol="0">
            <a:spAutoFit/>
          </a:bodyPr>
          <a:p>
            <a:r>
              <a:rPr lang="en-US" sz="2000" b="1"/>
              <a:t>Challenges or Interesting Points of the project</a:t>
            </a:r>
            <a:endParaRPr lang="en-US" sz="2000" b="1"/>
          </a:p>
        </p:txBody>
      </p:sp>
      <p:sp>
        <p:nvSpPr>
          <p:cNvPr id="3" name="Text Box 2"/>
          <p:cNvSpPr txBox="1"/>
          <p:nvPr/>
        </p:nvSpPr>
        <p:spPr>
          <a:xfrm>
            <a:off x="490220" y="956310"/>
            <a:ext cx="11153140" cy="5908040"/>
          </a:xfrm>
          <a:prstGeom prst="rect">
            <a:avLst/>
          </a:prstGeom>
          <a:noFill/>
        </p:spPr>
        <p:txBody>
          <a:bodyPr wrap="square" rtlCol="0" anchor="t">
            <a:spAutoFit/>
          </a:bodyPr>
          <a:p>
            <a:r>
              <a:rPr lang="en-US" b="1"/>
              <a:t>Real-Time Synchronization:</a:t>
            </a:r>
            <a:endParaRPr lang="en-US" b="1"/>
          </a:p>
          <a:p>
            <a:endParaRPr lang="en-US"/>
          </a:p>
          <a:p>
            <a:r>
              <a:rPr lang="en-US"/>
              <a:t>Achieving real-time synchronization between devices can be challenging. Ensuring that both players receive updates simultaneously and experience minimal latency requires a well-optimized networking infrastructure.</a:t>
            </a:r>
            <a:endParaRPr lang="en-US"/>
          </a:p>
          <a:p>
            <a:endParaRPr lang="en-US" b="1"/>
          </a:p>
          <a:p>
            <a:r>
              <a:rPr lang="en-US" b="1"/>
              <a:t> Network Stability:</a:t>
            </a:r>
            <a:endParaRPr lang="en-US" b="1"/>
          </a:p>
          <a:p>
            <a:endParaRPr lang="en-US"/>
          </a:p>
          <a:p>
            <a:r>
              <a:rPr lang="en-US"/>
              <a:t>Dealing with potential network issues, such as dropped connections or varying levels of latency, is crucial. Implementing strategies for handling network disruptions and maintaining game state integrity is a significant challenge.</a:t>
            </a:r>
            <a:endParaRPr lang="en-US"/>
          </a:p>
          <a:p>
            <a:endParaRPr lang="en-US"/>
          </a:p>
          <a:p>
            <a:r>
              <a:rPr lang="en-US" b="1"/>
              <a:t> Security Concerns:</a:t>
            </a:r>
            <a:endParaRPr lang="en-US" b="1"/>
          </a:p>
          <a:p>
            <a:endParaRPr lang="en-US"/>
          </a:p>
          <a:p>
            <a:r>
              <a:rPr lang="en-US"/>
              <a:t>Preventing cheating or unauthorized access is essential. Implementing secure communication channels, validating player inputs, and protecting against potential exploits add complexity to the development.</a:t>
            </a:r>
            <a:endParaRPr lang="en-US"/>
          </a:p>
          <a:p>
            <a:endParaRPr lang="en-US"/>
          </a:p>
          <a:p>
            <a:r>
              <a:rPr lang="en-US"/>
              <a:t> </a:t>
            </a:r>
            <a:r>
              <a:rPr lang="en-US" b="1"/>
              <a:t>Player Matching and Connectivity:</a:t>
            </a:r>
            <a:endParaRPr lang="en-US" b="1"/>
          </a:p>
          <a:p>
            <a:endParaRPr lang="en-US"/>
          </a:p>
          <a:p>
            <a:r>
              <a:rPr lang="en-US"/>
              <a:t>Implementing a system for player matching and connectivity is necessary for multiplayer games. Providing a seamless experience for players to find opponents, connect, and start a game introduces an interesting matchmaking component.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 name="Google Shape;209;p22"/>
          <p:cNvPicPr preferRelativeResize="0"/>
          <p:nvPr/>
        </p:nvPicPr>
        <p:blipFill rotWithShape="1">
          <a:blip r:embed="rId1"/>
          <a:srcRect/>
          <a:stretch>
            <a:fillRect/>
          </a:stretch>
        </p:blipFill>
        <p:spPr>
          <a:xfrm>
            <a:off x="796290" y="901065"/>
            <a:ext cx="9521825" cy="4592955"/>
          </a:xfrm>
          <a:prstGeom prst="rect">
            <a:avLst/>
          </a:prstGeom>
          <a:noFill/>
          <a:ln>
            <a:noFill/>
          </a:ln>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4223</Words>
  <Application>WPS Presentation</Application>
  <PresentationFormat>Widescreen</PresentationFormat>
  <Paragraphs>57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I527391</cp:lastModifiedBy>
  <cp:revision>8</cp:revision>
  <dcterms:created xsi:type="dcterms:W3CDTF">2023-12-02T03:58:06Z</dcterms:created>
  <dcterms:modified xsi:type="dcterms:W3CDTF">2023-12-02T04:14:30Z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94CACB847FE74BEDAE0CB5FEDA7DB7CE_11</vt:lpwstr>
  </property>
  <property fmtid="{D5CDD505-2E9C-101B-9397-08002B2CF9AE}" pid="3" name="KSOProductBuildVer">
    <vt:lpwstr>1033-12.2.0.13306</vt:lpwstr>
  </property>
</Properties>
</file>