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828923d2e684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828923d2e684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bcd3f3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2bcd3f3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bcd3f3e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bcd3f3e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875fd2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875fd2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a828923d2e68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a828923d2e68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a828923d2e684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a828923d2e684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a828923d2e684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a828923d2e684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3875fd26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3875fd2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a828923d2e684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ba828923d2e684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276500"/>
            <a:ext cx="8455500" cy="3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Cross Platform Application Development </a:t>
            </a:r>
            <a:endParaRPr sz="3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/>
              <a:t>Assignment</a:t>
            </a:r>
            <a:endParaRPr sz="43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0" y="3174875"/>
            <a:ext cx="9144000" cy="19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Title: Laundry Application</a:t>
            </a:r>
            <a:endParaRPr sz="2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- 8 (2Y-A)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Srijani Chakraborty(2022SP93013)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Bhumika Bhandari(2022SP93052)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Supriya Jagtap(2022SP93053)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600"/>
              <a:t>THANK YOU</a:t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the Laundry App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laundry</a:t>
            </a:r>
            <a:r>
              <a:rPr lang="en"/>
              <a:t> app is itself an unique app as in the market it has very less competitors with limited features. </a:t>
            </a:r>
            <a:br>
              <a:rPr lang="en"/>
            </a:br>
            <a:r>
              <a:rPr lang="en"/>
              <a:t>It’s a react native app which is currently </a:t>
            </a:r>
            <a:r>
              <a:rPr lang="en"/>
              <a:t>running seamlessly</a:t>
            </a:r>
            <a:r>
              <a:rPr lang="en"/>
              <a:t> on both Android and 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the UI simple and interactive as much as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app we can easily login with our credentials and avail the laundry services and book our </a:t>
            </a:r>
            <a:r>
              <a:rPr lang="en"/>
              <a:t>orders</a:t>
            </a:r>
            <a:r>
              <a:rPr lang="en"/>
              <a:t> with proper pick-up details and suitable instructions.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Features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632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Centralised login and registration with proper validation.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Screens: Login, Registration, Home, Service, Profile, Pickup, Cart, Booking.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location access with Google map.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</a:t>
            </a:r>
            <a:r>
              <a:rPr lang="en"/>
              <a:t>functionality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detail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quantity increase and decrease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to cart and pick up details feature.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navigation between screens.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Special instruction facility in order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up details validation.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Order booking with animation.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Profile page with current order details.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8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247450" y="658275"/>
            <a:ext cx="24393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User Interface(UI): 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react-native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Routing: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react navigation 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Authentication: 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centralised authentication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Database: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Firebase realtime database which is known as FireStore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Cloud storage for images: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Cloudinary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1" lang="en" sz="1175">
                <a:latin typeface="Arial"/>
                <a:ea typeface="Arial"/>
                <a:cs typeface="Arial"/>
                <a:sym typeface="Arial"/>
              </a:rPr>
              <a:t>Hosting:</a:t>
            </a:r>
            <a:endParaRPr b="1"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75">
                <a:latin typeface="Arial"/>
                <a:ea typeface="Arial"/>
                <a:cs typeface="Arial"/>
                <a:sym typeface="Arial"/>
              </a:rPr>
              <a:t>Expo Store</a:t>
            </a:r>
            <a:endParaRPr sz="11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00" y="693225"/>
            <a:ext cx="5186275" cy="43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7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393" l="3053" r="2133" t="6257"/>
          <a:stretch/>
        </p:blipFill>
        <p:spPr>
          <a:xfrm>
            <a:off x="369125" y="722625"/>
            <a:ext cx="2172874" cy="43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995" y="368825"/>
            <a:ext cx="2119755" cy="43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250" y="539787"/>
            <a:ext cx="2259101" cy="454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884650" y="4622275"/>
            <a:ext cx="11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46222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Login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378175" y="465112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Home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476" y="195550"/>
            <a:ext cx="2195013" cy="45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325" y="237037"/>
            <a:ext cx="2195000" cy="4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700" y="195550"/>
            <a:ext cx="2283949" cy="4522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87875" y="4676950"/>
            <a:ext cx="10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69000" y="4676950"/>
            <a:ext cx="12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Pickup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654575" y="4676950"/>
            <a:ext cx="14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validation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675" y="85700"/>
            <a:ext cx="2301051" cy="462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000" y="119800"/>
            <a:ext cx="2301050" cy="4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876" y="89275"/>
            <a:ext cx="2349648" cy="47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123400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Cart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182225" y="4630875"/>
            <a:ext cx="8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Order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916200" y="4675900"/>
            <a:ext cx="105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Profile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Choosing the proper techstack.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Interactive UI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new technologies and implementing them.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Futute extensibility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can add payment gateway.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Integrating with message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and delete order functionality.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Enhancement in profile page.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