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4" r:id="rId13"/>
    <p:sldId id="265" r:id="rId14"/>
  </p:sldIdLst>
  <p:sldSz cx="9144000" cy="5143500" type="screen16x9"/>
  <p:notesSz cx="6858000" cy="9144000"/>
  <p:embeddedFontLs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Oswald" pitchFamily="2" charset="77"/>
      <p:regular r:id="rId20"/>
      <p:bold r:id="rId21"/>
    </p:embeddedFont>
    <p:embeddedFont>
      <p:font typeface="Playfair Displ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21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42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28923d2e684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28923d2e684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828923d2e684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828923d2e684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bcd3f3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bcd3f3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bcd3f3e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bcd3f3e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875fd2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875fd2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828923d2e6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828923d2e6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a828923d2e684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a828923d2e684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828923d2e684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828923d2e684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43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276500"/>
            <a:ext cx="8455500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dirty="0"/>
              <a:t>Cross Platform Application Development </a:t>
            </a:r>
            <a:endParaRPr sz="34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 dirty="0"/>
              <a:t>Assignment</a:t>
            </a:r>
            <a:endParaRPr sz="43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/>
              <a:t>Title: Laundry Application</a:t>
            </a:r>
            <a:endParaRPr sz="262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0" y="3174875"/>
            <a:ext cx="9144000" cy="19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- 8 (2Y-A)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Srijani Chakraborty(2022SP93013)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Bhumika Bhandari(2022SP93052)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Supriya Jagtap(2022SP93053)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Hosting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D287-DD28-7533-0BAD-A6D139D8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5" y="980560"/>
            <a:ext cx="8189139" cy="40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the proper techstack.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UI design.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technologies and implementing them.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5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Futute extensibility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add payment gateway.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Integrating with message service.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and delete order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Enhancement in profile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delivery and pickup tracking.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00" b="1"/>
              <a:t>THANK YOU</a:t>
            </a:r>
            <a:endParaRPr sz="4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Laundry App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laundry app is itself an unique app as in the market it has very less competitors with limited features. </a:t>
            </a:r>
            <a:br>
              <a:rPr lang="en"/>
            </a:br>
            <a:r>
              <a:rPr lang="en"/>
              <a:t>It’s a react native app which is currently running seamlessly on both Android and ios.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UI simple and interactive as much as possible.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app we can easily login with our credentials and avail the laundry services and book our orders with proper pick-up details and suitable instructions.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632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Centralised login and registration with proper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Screens: Login, Registration, Home, Service, Profile, Pickup, Cart, Booking.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location access with Google map.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detail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quantity increase and decrease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to cart and pick up details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navigation between screens.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UI.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 instruction facility in order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details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booking with animation.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page with current order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247450" y="658275"/>
            <a:ext cx="2439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User Interface(UI):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react-native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Routing: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 navigation 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centralised authentication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Database: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realtime database which is known as FireStore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Cloud storage for images: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Cloudinary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Hosting: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Expo 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693225"/>
            <a:ext cx="5186275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3053" t="6257" r="2133" b="2393"/>
          <a:stretch/>
        </p:blipFill>
        <p:spPr>
          <a:xfrm>
            <a:off x="369125" y="722625"/>
            <a:ext cx="2172874" cy="43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95" y="368825"/>
            <a:ext cx="2119755" cy="4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250" y="539787"/>
            <a:ext cx="2259101" cy="45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84650" y="4622275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46222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378175" y="465112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476" y="195550"/>
            <a:ext cx="2195013" cy="45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25" y="237037"/>
            <a:ext cx="2195000" cy="4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00" y="195550"/>
            <a:ext cx="2283949" cy="45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87875" y="4676950"/>
            <a:ext cx="10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9000" y="4676950"/>
            <a:ext cx="120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Pickup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654575" y="4676950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675" y="85700"/>
            <a:ext cx="2301051" cy="4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0" y="119800"/>
            <a:ext cx="2301050" cy="4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76" y="89275"/>
            <a:ext cx="2349648" cy="4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23400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82225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916200" y="4675900"/>
            <a:ext cx="105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Profile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DataBase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00FF8-7F66-E649-3E2E-423C0DDC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6" y="1065462"/>
            <a:ext cx="7271312" cy="39591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Cloudinary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E40F2-35C4-CE61-8B08-DE46ACE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0" y="1017725"/>
            <a:ext cx="7169543" cy="39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65544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301</Words>
  <Application>Microsoft Macintosh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Oswald</vt:lpstr>
      <vt:lpstr>Arial</vt:lpstr>
      <vt:lpstr>Playfair Display</vt:lpstr>
      <vt:lpstr>Montserrat</vt:lpstr>
      <vt:lpstr>Pop</vt:lpstr>
      <vt:lpstr>Cross Platform Application Development  Assignment Title: Laundry Application</vt:lpstr>
      <vt:lpstr>Introduction of the Laundry App</vt:lpstr>
      <vt:lpstr>Interesting Features</vt:lpstr>
      <vt:lpstr>Architecture</vt:lpstr>
      <vt:lpstr>Screenshots</vt:lpstr>
      <vt:lpstr>PowerPoint Presentation</vt:lpstr>
      <vt:lpstr>Challenges</vt:lpstr>
      <vt:lpstr>DataBase</vt:lpstr>
      <vt:lpstr>Cloudinary</vt:lpstr>
      <vt:lpstr>Hosting</vt:lpstr>
      <vt:lpstr>Challenges</vt:lpstr>
      <vt:lpstr>Futute extensibility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 Assignment Title: Laundry Application</dc:title>
  <cp:lastModifiedBy>Chakraborty, Srijani</cp:lastModifiedBy>
  <cp:revision>3</cp:revision>
  <dcterms:modified xsi:type="dcterms:W3CDTF">2023-12-09T12:37:21Z</dcterms:modified>
</cp:coreProperties>
</file>