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412" r:id="rId5"/>
    <p:sldId id="409" r:id="rId6"/>
    <p:sldId id="371" r:id="rId7"/>
    <p:sldId id="372" r:id="rId8"/>
    <p:sldId id="414" r:id="rId9"/>
    <p:sldId id="417" r:id="rId10"/>
    <p:sldId id="416" r:id="rId11"/>
    <p:sldId id="420" r:id="rId12"/>
    <p:sldId id="419" r:id="rId13"/>
    <p:sldId id="418" r:id="rId14"/>
    <p:sldId id="4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3C5A3-51CB-494F-9E33-62B0C5A97180}" v="11" dt="2023-12-02T10:09:19.219"/>
    <p1510:client id="{D1C0C659-DC15-4881-B69B-48718B1C6D08}" v="30" dt="2023-12-01T14:12:43.563"/>
    <p1510:client id="{F6E67C9E-529C-F663-35F8-555F11D0599D}" v="27" dt="2023-12-01T15:22:07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9" autoAdjust="0"/>
    <p:restoredTop sz="94598" autoAdjust="0"/>
  </p:normalViewPr>
  <p:slideViewPr>
    <p:cSldViewPr snapToGrid="0">
      <p:cViewPr varScale="1">
        <p:scale>
          <a:sx n="66" d="100"/>
          <a:sy n="66" d="100"/>
        </p:scale>
        <p:origin x="6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sz="3200" i="1" dirty="0">
                <a:latin typeface="72 Brand Black" panose="020B0A04030603020204" pitchFamily="34" charset="0"/>
              </a:rPr>
              <a:t>Cross Platform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7774D-DD7A-4E6F-E60D-FA91A6A8497A}"/>
              </a:ext>
            </a:extLst>
          </p:cNvPr>
          <p:cNvSpPr txBox="1"/>
          <p:nvPr/>
        </p:nvSpPr>
        <p:spPr>
          <a:xfrm>
            <a:off x="8108727" y="5604645"/>
            <a:ext cx="362383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i="1" dirty="0" err="1">
                <a:solidFill>
                  <a:schemeClr val="bg2"/>
                </a:solidFill>
                <a:latin typeface="72 Brand Black"/>
              </a:rPr>
              <a:t>EquiSplit</a:t>
            </a:r>
            <a:endParaRPr lang="en-IN" sz="4400" b="1" i="1" dirty="0" err="1">
              <a:solidFill>
                <a:schemeClr val="bg2"/>
              </a:solidFill>
              <a:latin typeface="72 Brand Black" panose="020B0A040306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3B2F3-4255-BE24-257F-37AC077A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974" y="4597693"/>
            <a:ext cx="1004887" cy="1004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602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32315" cy="2198972"/>
          </a:xfrm>
        </p:spPr>
        <p:txBody>
          <a:bodyPr/>
          <a:lstStyle/>
          <a:p>
            <a:r>
              <a:rPr lang="en-US" dirty="0"/>
              <a:t>    Intricacies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E288B-E063-97EF-A4C8-87C15F9C63D7}"/>
              </a:ext>
            </a:extLst>
          </p:cNvPr>
          <p:cNvSpPr txBox="1"/>
          <p:nvPr/>
        </p:nvSpPr>
        <p:spPr>
          <a:xfrm>
            <a:off x="383564" y="2607248"/>
            <a:ext cx="10436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Scenario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:  We were trying to add expenses/groups from one device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 But it 			               was not reflecting in every device unless we request,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	               to handle this we will use </a:t>
            </a:r>
            <a:r>
              <a:rPr lang="en-US" sz="2000" b="1" i="1" dirty="0" err="1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Websockets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Event-driven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Aptos SemiBold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Implementing algorithm to retrieve payment graph with CRUD operations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Adding encryption for passwords.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Securing API’s with OAuth2.0.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Authentication with Google Sign-in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ptos SemiBold" panose="020B0004020202020204" pitchFamily="34" charset="0"/>
              </a:rPr>
              <a:t>Developing UI workflows.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86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329" y="2444243"/>
            <a:ext cx="3256721" cy="154250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The Northern Lights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-61784"/>
            <a:ext cx="12191999" cy="2128731"/>
          </a:xfrm>
        </p:spPr>
        <p:txBody>
          <a:bodyPr/>
          <a:lstStyle/>
          <a:p>
            <a:r>
              <a:rPr lang="en-US" dirty="0"/>
              <a:t>				Team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1938" y="3109611"/>
            <a:ext cx="3965211" cy="1016482"/>
          </a:xfrm>
        </p:spPr>
        <p:txBody>
          <a:bodyPr>
            <a:noAutofit/>
          </a:bodyPr>
          <a:lstStyle/>
          <a:p>
            <a:r>
              <a:rPr lang="en-US" sz="2800" dirty="0"/>
              <a:t>Paresh </a:t>
            </a:r>
            <a:r>
              <a:rPr lang="en-US" sz="2800" dirty="0" err="1"/>
              <a:t>Brahmankar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AB75FE-2640-4947-B06C-DFA2948147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64757" y="3616748"/>
            <a:ext cx="3778603" cy="859093"/>
          </a:xfrm>
        </p:spPr>
        <p:txBody>
          <a:bodyPr/>
          <a:lstStyle/>
          <a:p>
            <a:r>
              <a:rPr lang="en-US" sz="2400" dirty="0"/>
              <a:t>2022SP93036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1938" y="3673393"/>
            <a:ext cx="3778603" cy="1016482"/>
          </a:xfrm>
        </p:spPr>
        <p:txBody>
          <a:bodyPr>
            <a:normAutofit/>
          </a:bodyPr>
          <a:lstStyle/>
          <a:p>
            <a:r>
              <a:rPr lang="en-US" sz="2800" dirty="0"/>
              <a:t>Rohit Patil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11938" y="4252611"/>
            <a:ext cx="3778603" cy="1016482"/>
          </a:xfrm>
        </p:spPr>
        <p:txBody>
          <a:bodyPr>
            <a:noAutofit/>
          </a:bodyPr>
          <a:lstStyle/>
          <a:p>
            <a:r>
              <a:rPr lang="en-US" sz="2800" dirty="0"/>
              <a:t>Rushikesh Kadam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FF11AF-0289-4922-A3E6-B0B84A64B79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101257" y="4687667"/>
            <a:ext cx="3778603" cy="859093"/>
          </a:xfrm>
        </p:spPr>
        <p:txBody>
          <a:bodyPr/>
          <a:lstStyle/>
          <a:p>
            <a:r>
              <a:rPr lang="en-US" sz="2400" dirty="0"/>
              <a:t> 2022SP93040</a:t>
            </a:r>
          </a:p>
          <a:p>
            <a:endParaRPr lang="en-US" sz="24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E3367EC-77EE-099A-BC52-6B7B35213DC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64757" y="4126464"/>
            <a:ext cx="3778603" cy="859093"/>
          </a:xfrm>
        </p:spPr>
        <p:txBody>
          <a:bodyPr/>
          <a:lstStyle/>
          <a:p>
            <a:r>
              <a:rPr lang="en-US" sz="2400" dirty="0"/>
              <a:t>2022SP93039</a:t>
            </a:r>
          </a:p>
          <a:p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0BA2F-7EAF-12CF-79F9-20B136EF9F15}"/>
              </a:ext>
            </a:extLst>
          </p:cNvPr>
          <p:cNvSpPr txBox="1"/>
          <p:nvPr/>
        </p:nvSpPr>
        <p:spPr>
          <a:xfrm>
            <a:off x="4878234" y="1401589"/>
            <a:ext cx="44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72 Brand Black" panose="020B0A04030603020204" pitchFamily="34" charset="0"/>
              </a:rPr>
              <a:t>Batch – 2YB</a:t>
            </a:r>
            <a:endParaRPr lang="en-IN" sz="2000" dirty="0">
              <a:solidFill>
                <a:schemeClr val="bg2"/>
              </a:solidFill>
              <a:latin typeface="72 Brand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10797435" cy="1963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EquiSplit</a:t>
            </a:r>
            <a:br>
              <a:rPr lang="en-US" sz="3600" dirty="0"/>
            </a:b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Your Ultimate Expense Splitting Companion!</a:t>
            </a:r>
            <a:endParaRPr lang="en-US" sz="3600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36695-476F-CDCA-3F98-C2889123E0A4}"/>
              </a:ext>
            </a:extLst>
          </p:cNvPr>
          <p:cNvSpPr txBox="1"/>
          <p:nvPr/>
        </p:nvSpPr>
        <p:spPr>
          <a:xfrm>
            <a:off x="697282" y="3390900"/>
            <a:ext cx="10797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			</a:t>
            </a:r>
            <a:r>
              <a:rPr lang="en-US" sz="2400" b="1" dirty="0">
                <a:solidFill>
                  <a:schemeClr val="accent2"/>
                </a:solidFill>
                <a:effectLst/>
                <a:latin typeface="Aptos SemiBold" panose="020B0004020202020204" pitchFamily="34" charset="0"/>
              </a:rPr>
              <a:t>Embarking on group adventures, whether it's a weekend getaway, a dinner with friends, or a collaborative project, is undeniably thrilling. Yet, managing shared expenses can often become a labyrinth of confusion and awkwardness. Enter ExpenseSplitter, the solution designed to streamline the process of splitting expenses within groups effortlessly.</a:t>
            </a:r>
            <a:endParaRPr lang="en-IN" sz="2400" b="1" dirty="0">
              <a:solidFill>
                <a:schemeClr val="accent2"/>
              </a:solidFill>
              <a:latin typeface="Aptos SemiBold" panose="020B00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456831-C2F6-2CC2-2D72-82AA17CD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504" y="525438"/>
            <a:ext cx="1938992" cy="1938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32315" cy="2198972"/>
          </a:xfrm>
        </p:spPr>
        <p:txBody>
          <a:bodyPr/>
          <a:lstStyle/>
          <a:p>
            <a:r>
              <a:rPr lang="en-US" dirty="0"/>
              <a:t>  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21" y="2775832"/>
            <a:ext cx="7476460" cy="33827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/>
                </a:solidFill>
                <a:effectLst/>
                <a:latin typeface="Aptos SemiBold" panose="020B0004020202020204" pitchFamily="34" charset="0"/>
              </a:rPr>
              <a:t>Intuitive Expense Tracking</a:t>
            </a:r>
            <a:endParaRPr lang="en-US" sz="2800" dirty="0">
              <a:solidFill>
                <a:schemeClr val="accent2"/>
              </a:solidFill>
              <a:effectLst/>
              <a:latin typeface="Aptos SemiBold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/>
                </a:solidFill>
                <a:effectLst/>
                <a:latin typeface="Aptos SemiBold" panose="020B0004020202020204" pitchFamily="34" charset="0"/>
              </a:rPr>
              <a:t>Smart Group Balancing</a:t>
            </a:r>
            <a:endParaRPr lang="en-US" sz="2800" dirty="0">
              <a:solidFill>
                <a:schemeClr val="accent2"/>
              </a:solidFill>
              <a:latin typeface="Aptos SemiBold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/>
                </a:solidFill>
                <a:effectLst/>
                <a:latin typeface="Aptos SemiBold" panose="020B0004020202020204" pitchFamily="34" charset="0"/>
              </a:rPr>
              <a:t>Real-time Updates</a:t>
            </a:r>
            <a:endParaRPr lang="en-US" sz="2800" dirty="0">
              <a:solidFill>
                <a:schemeClr val="accent2"/>
              </a:solidFill>
              <a:effectLst/>
              <a:latin typeface="Aptos SemiBold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/>
                </a:solidFill>
                <a:effectLst/>
                <a:latin typeface="Aptos SemiBold" panose="020B0004020202020204" pitchFamily="34" charset="0"/>
              </a:rPr>
              <a:t>User-Friendly Interface</a:t>
            </a:r>
            <a:endParaRPr lang="en-US" sz="2800" dirty="0">
              <a:solidFill>
                <a:schemeClr val="accent2"/>
              </a:solidFill>
              <a:latin typeface="Aptos SemiBold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/>
                </a:solidFill>
                <a:effectLst/>
                <a:latin typeface="Aptos SemiBold" panose="020B0004020202020204" pitchFamily="34" charset="0"/>
              </a:rPr>
              <a:t>History and Insights</a:t>
            </a:r>
            <a:endParaRPr lang="en-US" sz="2800" dirty="0">
              <a:solidFill>
                <a:schemeClr val="accent2"/>
              </a:solidFill>
              <a:latin typeface="Aptos SemiBold" panose="020B0004020202020204" pitchFamily="34" charset="0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39AB98-E203-011E-3950-230C7F24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181914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65" y="-197404"/>
            <a:ext cx="3568470" cy="132900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8AB1-B107-4B6E-AFB4-6820509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316C906-E60C-B764-2B73-ACF2C51D5F97}"/>
              </a:ext>
            </a:extLst>
          </p:cNvPr>
          <p:cNvSpPr/>
          <p:nvPr/>
        </p:nvSpPr>
        <p:spPr>
          <a:xfrm>
            <a:off x="8081593" y="3401703"/>
            <a:ext cx="1958964" cy="373246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Mongoose Conn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E43DBE47-E6EE-3F04-4961-6450B1CDE226}"/>
              </a:ext>
            </a:extLst>
          </p:cNvPr>
          <p:cNvSpPr/>
          <p:nvPr/>
        </p:nvSpPr>
        <p:spPr>
          <a:xfrm>
            <a:off x="3422096" y="3401703"/>
            <a:ext cx="2089987" cy="373246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Express router APIS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0F10FE-0C34-C998-6D91-A712EE951D66}"/>
              </a:ext>
            </a:extLst>
          </p:cNvPr>
          <p:cNvSpPr/>
          <p:nvPr/>
        </p:nvSpPr>
        <p:spPr>
          <a:xfrm>
            <a:off x="285750" y="2595711"/>
            <a:ext cx="3124200" cy="21264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D2CB1B-FD6F-AD8E-9157-7AA7B4C8CC92}"/>
              </a:ext>
            </a:extLst>
          </p:cNvPr>
          <p:cNvSpPr txBox="1"/>
          <p:nvPr/>
        </p:nvSpPr>
        <p:spPr>
          <a:xfrm>
            <a:off x="633990" y="3991038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React Native Platforms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5DE919C-A210-7B99-1100-15601BC261C9}"/>
              </a:ext>
            </a:extLst>
          </p:cNvPr>
          <p:cNvSpPr/>
          <p:nvPr/>
        </p:nvSpPr>
        <p:spPr>
          <a:xfrm>
            <a:off x="10040557" y="2595711"/>
            <a:ext cx="1513268" cy="19523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MongoDB ATLAS</a:t>
            </a:r>
          </a:p>
          <a:p>
            <a:pPr algn="ctr"/>
            <a:endParaRPr lang="en-IN" dirty="0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865013F6-78A7-06F2-673A-6B45F759A8D7}"/>
              </a:ext>
            </a:extLst>
          </p:cNvPr>
          <p:cNvSpPr/>
          <p:nvPr/>
        </p:nvSpPr>
        <p:spPr>
          <a:xfrm>
            <a:off x="5524230" y="2595712"/>
            <a:ext cx="2557363" cy="19523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NodeJS Server</a:t>
            </a:r>
            <a:endParaRPr lang="en-IN" b="1" dirty="0"/>
          </a:p>
          <a:p>
            <a:pPr algn="ctr"/>
            <a:r>
              <a:rPr lang="en-IN" sz="1400" dirty="0"/>
              <a:t>(Render platform)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E688A03-0F81-9C3D-4DFB-B219BA466C64}"/>
              </a:ext>
            </a:extLst>
          </p:cNvPr>
          <p:cNvSpPr/>
          <p:nvPr/>
        </p:nvSpPr>
        <p:spPr>
          <a:xfrm>
            <a:off x="3681574" y="2401777"/>
            <a:ext cx="1726348" cy="3732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 </a:t>
            </a:r>
          </a:p>
          <a:p>
            <a:pPr algn="ctr"/>
            <a:r>
              <a:rPr lang="en-US" sz="1200" dirty="0"/>
              <a:t>service</a:t>
            </a:r>
            <a:endParaRPr lang="en-IN" sz="1200" dirty="0"/>
          </a:p>
        </p:txBody>
      </p: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4D5E8FBC-885A-C673-8FAA-8775C02D3440}"/>
              </a:ext>
            </a:extLst>
          </p:cNvPr>
          <p:cNvSpPr/>
          <p:nvPr/>
        </p:nvSpPr>
        <p:spPr>
          <a:xfrm rot="10800000">
            <a:off x="3061705" y="2012627"/>
            <a:ext cx="1031197" cy="596155"/>
          </a:xfrm>
          <a:prstGeom prst="leftUpArrow">
            <a:avLst>
              <a:gd name="adj1" fmla="val 5973"/>
              <a:gd name="adj2" fmla="val 14807"/>
              <a:gd name="adj3" fmla="val 25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-Up 29">
            <a:extLst>
              <a:ext uri="{FF2B5EF4-FFF2-40B4-BE49-F238E27FC236}">
                <a16:creationId xmlns:a16="http://schemas.microsoft.com/office/drawing/2014/main" id="{A547CC0B-DF4E-5B1A-12DF-89EE795D0E70}"/>
              </a:ext>
            </a:extLst>
          </p:cNvPr>
          <p:cNvSpPr/>
          <p:nvPr/>
        </p:nvSpPr>
        <p:spPr>
          <a:xfrm rot="16200000">
            <a:off x="5180996" y="1747960"/>
            <a:ext cx="762397" cy="1291727"/>
          </a:xfrm>
          <a:prstGeom prst="leftUpArrow">
            <a:avLst>
              <a:gd name="adj1" fmla="val 5973"/>
              <a:gd name="adj2" fmla="val 11135"/>
              <a:gd name="adj3" fmla="val 1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6C6AE7-385A-0CAA-BBCE-893363FA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7" y="2937040"/>
            <a:ext cx="847122" cy="73984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F744BCC-74C7-2713-D031-39C2A0B6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7002" y="2868456"/>
            <a:ext cx="931435" cy="9314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A6FB545-BFF4-5677-9C12-B24F201B4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7423" y="1623476"/>
            <a:ext cx="779236" cy="7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9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226" y="-167015"/>
            <a:ext cx="9914859" cy="1329004"/>
          </a:xfrm>
        </p:spPr>
        <p:txBody>
          <a:bodyPr/>
          <a:lstStyle/>
          <a:p>
            <a:r>
              <a:rPr lang="en-US" dirty="0"/>
              <a:t>Backend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8AB1-B107-4B6E-AFB4-6820509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5DE919C-A210-7B99-1100-15601BC261C9}"/>
              </a:ext>
            </a:extLst>
          </p:cNvPr>
          <p:cNvSpPr/>
          <p:nvPr/>
        </p:nvSpPr>
        <p:spPr>
          <a:xfrm>
            <a:off x="8655596" y="3254127"/>
            <a:ext cx="756634" cy="92392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Group Table</a:t>
            </a:r>
          </a:p>
          <a:p>
            <a:pPr algn="ctr"/>
            <a:endParaRPr lang="en-IN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A7E17CF-AE16-60FF-CE3A-61591EB0808F}"/>
              </a:ext>
            </a:extLst>
          </p:cNvPr>
          <p:cNvSpPr/>
          <p:nvPr/>
        </p:nvSpPr>
        <p:spPr>
          <a:xfrm>
            <a:off x="8655596" y="4810372"/>
            <a:ext cx="756634" cy="923925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 Table</a:t>
            </a:r>
          </a:p>
          <a:p>
            <a:pPr algn="ctr"/>
            <a:endParaRPr lang="en-IN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B404275-3448-A868-915C-FA35711896D4}"/>
              </a:ext>
            </a:extLst>
          </p:cNvPr>
          <p:cNvSpPr/>
          <p:nvPr/>
        </p:nvSpPr>
        <p:spPr>
          <a:xfrm>
            <a:off x="1329308" y="3217560"/>
            <a:ext cx="756634" cy="92392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 Table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16DE5F-FB57-7252-1C47-30632B24E058}"/>
              </a:ext>
            </a:extLst>
          </p:cNvPr>
          <p:cNvSpPr/>
          <p:nvPr/>
        </p:nvSpPr>
        <p:spPr>
          <a:xfrm>
            <a:off x="3166561" y="3217560"/>
            <a:ext cx="1450343" cy="923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17AAE2-1C5C-259B-FAF6-6A1185A64665}"/>
              </a:ext>
            </a:extLst>
          </p:cNvPr>
          <p:cNvSpPr/>
          <p:nvPr/>
        </p:nvSpPr>
        <p:spPr>
          <a:xfrm>
            <a:off x="5684223" y="4816291"/>
            <a:ext cx="1450343" cy="923925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service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8B5330-0973-BCB6-B2A1-BEE51F0868B0}"/>
              </a:ext>
            </a:extLst>
          </p:cNvPr>
          <p:cNvSpPr/>
          <p:nvPr/>
        </p:nvSpPr>
        <p:spPr>
          <a:xfrm>
            <a:off x="5684223" y="3191733"/>
            <a:ext cx="1450343" cy="9239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service</a:t>
            </a:r>
            <a:endParaRPr lang="en-IN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F4B1E01-B73D-B91A-4022-699DDBDFBD87}"/>
              </a:ext>
            </a:extLst>
          </p:cNvPr>
          <p:cNvSpPr/>
          <p:nvPr/>
        </p:nvSpPr>
        <p:spPr>
          <a:xfrm>
            <a:off x="2085306" y="3571786"/>
            <a:ext cx="1081892" cy="215471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3E5DA09E-B080-5A9E-4793-167A75C14BA6}"/>
              </a:ext>
            </a:extLst>
          </p:cNvPr>
          <p:cNvSpPr/>
          <p:nvPr/>
        </p:nvSpPr>
        <p:spPr>
          <a:xfrm>
            <a:off x="4609936" y="3596668"/>
            <a:ext cx="1081892" cy="215471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83F63A9-069D-DCE5-D4D0-FA5B0BD01696}"/>
              </a:ext>
            </a:extLst>
          </p:cNvPr>
          <p:cNvSpPr/>
          <p:nvPr/>
        </p:nvSpPr>
        <p:spPr>
          <a:xfrm>
            <a:off x="7169910" y="3596668"/>
            <a:ext cx="1363565" cy="190589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3FC72F9-C8C1-37FE-6120-171357C97894}"/>
              </a:ext>
            </a:extLst>
          </p:cNvPr>
          <p:cNvSpPr/>
          <p:nvPr/>
        </p:nvSpPr>
        <p:spPr>
          <a:xfrm>
            <a:off x="7134566" y="5191928"/>
            <a:ext cx="1398909" cy="189825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5ABE0A1-91EE-AD20-25E3-89980F826F24}"/>
              </a:ext>
            </a:extLst>
          </p:cNvPr>
          <p:cNvSpPr/>
          <p:nvPr/>
        </p:nvSpPr>
        <p:spPr>
          <a:xfrm rot="5400000">
            <a:off x="6025694" y="4349540"/>
            <a:ext cx="714622" cy="207041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5CDA9E3-F81A-ADAC-9BAE-56472DC9E8A2}"/>
              </a:ext>
            </a:extLst>
          </p:cNvPr>
          <p:cNvSpPr/>
          <p:nvPr/>
        </p:nvSpPr>
        <p:spPr>
          <a:xfrm rot="5400000">
            <a:off x="6025694" y="2750810"/>
            <a:ext cx="714622" cy="207041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BD500B-BF5C-6F3D-B7E5-51EC02761FD0}"/>
              </a:ext>
            </a:extLst>
          </p:cNvPr>
          <p:cNvSpPr/>
          <p:nvPr/>
        </p:nvSpPr>
        <p:spPr>
          <a:xfrm>
            <a:off x="5424184" y="1579660"/>
            <a:ext cx="19704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graph(</a:t>
            </a:r>
            <a:r>
              <a:rPr lang="en-US" dirty="0" err="1"/>
              <a:t>groupId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E1C3B-2A94-0D87-C821-BD12D3EDA125}"/>
              </a:ext>
            </a:extLst>
          </p:cNvPr>
          <p:cNvSpPr txBox="1"/>
          <p:nvPr/>
        </p:nvSpPr>
        <p:spPr>
          <a:xfrm>
            <a:off x="4697680" y="3335070"/>
            <a:ext cx="8597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uid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userdata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6C17D0-7273-7A97-4C52-1B9EC1539258}"/>
              </a:ext>
            </a:extLst>
          </p:cNvPr>
          <p:cNvSpPr txBox="1"/>
          <p:nvPr/>
        </p:nvSpPr>
        <p:spPr>
          <a:xfrm>
            <a:off x="7000819" y="3332010"/>
            <a:ext cx="17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gid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List&lt;User&gt;, metadata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9A87E1-DB0E-3C16-A526-C06B77474144}"/>
              </a:ext>
            </a:extLst>
          </p:cNvPr>
          <p:cNvSpPr txBox="1"/>
          <p:nvPr/>
        </p:nvSpPr>
        <p:spPr>
          <a:xfrm>
            <a:off x="7169910" y="4976497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gid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List&lt;Expenses&gt;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4633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14" y="158750"/>
            <a:ext cx="2891420" cy="1005154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8AB1-B107-4B6E-AFB4-6820509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39EA0-2A17-F460-BA7B-EFF7BD69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23" y="1249253"/>
            <a:ext cx="2226323" cy="4947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C7781-F15E-17AE-1B2C-D3A0DE05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81" y="1249252"/>
            <a:ext cx="2226323" cy="4947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AEAA51-D997-E19F-6B1F-C31557CAB36E}"/>
              </a:ext>
            </a:extLst>
          </p:cNvPr>
          <p:cNvSpPr txBox="1"/>
          <p:nvPr/>
        </p:nvSpPr>
        <p:spPr>
          <a:xfrm>
            <a:off x="2059807" y="6247754"/>
            <a:ext cx="14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CE57E-16B9-2C26-3824-2BDE3C3983E9}"/>
              </a:ext>
            </a:extLst>
          </p:cNvPr>
          <p:cNvSpPr txBox="1"/>
          <p:nvPr/>
        </p:nvSpPr>
        <p:spPr>
          <a:xfrm>
            <a:off x="5032409" y="6247754"/>
            <a:ext cx="14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Sign-up</a:t>
            </a:r>
            <a:endParaRPr lang="en-IN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680E425-4982-039C-258D-6FBAF91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139" y="1249252"/>
            <a:ext cx="2375625" cy="49473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6C1E3B-5F35-BABA-3C93-F8A22A944259}"/>
              </a:ext>
            </a:extLst>
          </p:cNvPr>
          <p:cNvSpPr txBox="1"/>
          <p:nvPr/>
        </p:nvSpPr>
        <p:spPr>
          <a:xfrm>
            <a:off x="7762500" y="6247754"/>
            <a:ext cx="16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screen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34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14" y="158750"/>
            <a:ext cx="2891420" cy="1005154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8AB1-B107-4B6E-AFB4-6820509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EAA51-D997-E19F-6B1F-C31557CAB36E}"/>
              </a:ext>
            </a:extLst>
          </p:cNvPr>
          <p:cNvSpPr txBox="1"/>
          <p:nvPr/>
        </p:nvSpPr>
        <p:spPr>
          <a:xfrm>
            <a:off x="1663822" y="6247754"/>
            <a:ext cx="16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Group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CE57E-16B9-2C26-3824-2BDE3C3983E9}"/>
              </a:ext>
            </a:extLst>
          </p:cNvPr>
          <p:cNvSpPr txBox="1"/>
          <p:nvPr/>
        </p:nvSpPr>
        <p:spPr>
          <a:xfrm>
            <a:off x="4690314" y="6247754"/>
            <a:ext cx="177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Expense</a:t>
            </a:r>
            <a:endParaRPr lang="en-IN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D9ADE3-8E88-B99A-67E6-52A94745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46" y="1249252"/>
            <a:ext cx="2281981" cy="49473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7399D9-A35C-6201-291A-B7769943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76" y="1300369"/>
            <a:ext cx="2281981" cy="4947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2BCC9C-EE4D-7C46-6B9B-C25D5071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11" y="1249252"/>
            <a:ext cx="2281981" cy="4947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050E3-D2FE-8E2D-A320-A0FBE3C3EA4E}"/>
              </a:ext>
            </a:extLst>
          </p:cNvPr>
          <p:cNvSpPr txBox="1"/>
          <p:nvPr/>
        </p:nvSpPr>
        <p:spPr>
          <a:xfrm>
            <a:off x="7581734" y="6247508"/>
            <a:ext cx="177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Graph and expenses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855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14" y="158750"/>
            <a:ext cx="2891420" cy="1005154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8AB1-B107-4B6E-AFB4-6820509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2/8/20XX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EAA51-D997-E19F-6B1F-C31557CAB36E}"/>
              </a:ext>
            </a:extLst>
          </p:cNvPr>
          <p:cNvSpPr txBox="1"/>
          <p:nvPr/>
        </p:nvSpPr>
        <p:spPr>
          <a:xfrm>
            <a:off x="1912468" y="6239087"/>
            <a:ext cx="171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of Friends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CE57E-16B9-2C26-3824-2BDE3C3983E9}"/>
              </a:ext>
            </a:extLst>
          </p:cNvPr>
          <p:cNvSpPr txBox="1"/>
          <p:nvPr/>
        </p:nvSpPr>
        <p:spPr>
          <a:xfrm>
            <a:off x="7406010" y="6221117"/>
            <a:ext cx="188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Profile &amp; Logout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A4654-F0AC-0EA2-38A7-D4D520E3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78" y="1144339"/>
            <a:ext cx="2746028" cy="4878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676096-EFE1-3681-0D8C-063532D5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85" y="1144339"/>
            <a:ext cx="2746028" cy="48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553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9B3A5073291A4C8B38B7EF054ADCFD" ma:contentTypeVersion="13" ma:contentTypeDescription="Create a new document." ma:contentTypeScope="" ma:versionID="93f08681520dfaa993ac197678dc4856">
  <xsd:schema xmlns:xsd="http://www.w3.org/2001/XMLSchema" xmlns:xs="http://www.w3.org/2001/XMLSchema" xmlns:p="http://schemas.microsoft.com/office/2006/metadata/properties" xmlns:ns3="6a47dc35-95a5-40fb-b410-3ceed3d46408" xmlns:ns4="bc3e1c39-e78a-45b6-b335-3e8934e67c97" targetNamespace="http://schemas.microsoft.com/office/2006/metadata/properties" ma:root="true" ma:fieldsID="552205aa2a9fb45716005203ba2f0911" ns3:_="" ns4:_="">
    <xsd:import namespace="6a47dc35-95a5-40fb-b410-3ceed3d46408"/>
    <xsd:import namespace="bc3e1c39-e78a-45b6-b335-3e8934e67c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7dc35-95a5-40fb-b410-3ceed3d46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e1c39-e78a-45b6-b335-3e8934e67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a47dc35-95a5-40fb-b410-3ceed3d4640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D766D-6B09-4093-854D-D12E033C63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47dc35-95a5-40fb-b410-3ceed3d46408"/>
    <ds:schemaRef ds:uri="bc3e1c39-e78a-45b6-b335-3e8934e67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AB8BBB-9A18-4050-923B-7FC6E36DA496}">
  <ds:schemaRefs>
    <ds:schemaRef ds:uri="http://schemas.openxmlformats.org/package/2006/metadata/core-properties"/>
    <ds:schemaRef ds:uri="bc3e1c39-e78a-45b6-b335-3e8934e67c97"/>
    <ds:schemaRef ds:uri="http://purl.org/dc/terms/"/>
    <ds:schemaRef ds:uri="http://www.w3.org/XML/1998/namespace"/>
    <ds:schemaRef ds:uri="http://purl.org/dc/dcmitype/"/>
    <ds:schemaRef ds:uri="6a47dc35-95a5-40fb-b410-3ceed3d46408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{90E1E954-7FFC-4498-9E6C-23F69D53BA6A}tf89118109_win32</Template>
  <TotalTime>357</TotalTime>
  <Words>274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72 Brand Black</vt:lpstr>
      <vt:lpstr>Aptos SemiBold</vt:lpstr>
      <vt:lpstr>Arial</vt:lpstr>
      <vt:lpstr>Arial Nova Light</vt:lpstr>
      <vt:lpstr>Calibri</vt:lpstr>
      <vt:lpstr>Elephant</vt:lpstr>
      <vt:lpstr>Söhne</vt:lpstr>
      <vt:lpstr>Wingdings</vt:lpstr>
      <vt:lpstr>ModOverlayVTI</vt:lpstr>
      <vt:lpstr>Cross Platform Application</vt:lpstr>
      <vt:lpstr>    Team </vt:lpstr>
      <vt:lpstr>EquiSplit Your Ultimate Expense Splitting Companion!</vt:lpstr>
      <vt:lpstr>    Features</vt:lpstr>
      <vt:lpstr>Architecture</vt:lpstr>
      <vt:lpstr>Backend </vt:lpstr>
      <vt:lpstr>Workflow</vt:lpstr>
      <vt:lpstr>Workflow</vt:lpstr>
      <vt:lpstr>Workflow</vt:lpstr>
      <vt:lpstr>    Intricacies</vt:lpstr>
      <vt:lpstr>Thank You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CrossPlatform Appliation</dc:title>
  <dc:creator>Kadam, Rushikesh</dc:creator>
  <cp:lastModifiedBy>Brahmankar, Paresh</cp:lastModifiedBy>
  <cp:revision>13</cp:revision>
  <dcterms:created xsi:type="dcterms:W3CDTF">2023-12-01T11:11:21Z</dcterms:created>
  <dcterms:modified xsi:type="dcterms:W3CDTF">2023-12-02T10:48:59Z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0x010100CA9B3A5073291A4C8B38B7EF054ADCFD</vt:lpwstr>
  </property>
</Properties>
</file>