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3CEDA-93E8-C846-706B-ABEB7EC5A4CE}" v="1042" dt="2023-12-02T09:07:32.463"/>
    <p1510:client id="{DCBE9604-B0A8-A98B-7918-D8A3EF872D23}" v="8" dt="2023-12-02T09:38:24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4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01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9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97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0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8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8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9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9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82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Cross Platform App Development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/>
              <a:t>Movie</a:t>
            </a:r>
            <a:r>
              <a:rPr lang="en-US" sz="3600" dirty="0"/>
              <a:t> App)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 Saurabh Kumar(93038)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 Rajeev Kumar(93048)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 Garima Maharaj Singh(93071)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Team : 07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Batch: 2022 2Y 'B'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082-3F92-88D0-FA9C-42DE48E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968"/>
            <a:ext cx="8534400" cy="6873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9EA2-C861-B3E7-ACA3-ACDB8E20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05345"/>
            <a:ext cx="10855035" cy="49660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Movie App is a cross platform mobile application that lets users discover and explore information about movies. Users can search for movies, view details.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User Can explore the cast of the movies and see the ratings of the movie.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Users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can also proceed to book tickets based on their own preferences, time and date.</a:t>
            </a:r>
          </a:p>
          <a:p>
            <a:pPr>
              <a:buClr>
                <a:srgbClr val="FFFFFF"/>
              </a:buClr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Tech Stack: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Frontend: React Native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Backend: Java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Database: Firebase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Authentication: Firebase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APIs: Movie database API (e.g.,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TMDb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1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082-3F92-88D0-FA9C-42DE48E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968"/>
            <a:ext cx="8534400" cy="687340"/>
          </a:xfrm>
        </p:spPr>
        <p:txBody>
          <a:bodyPr/>
          <a:lstStyle/>
          <a:p>
            <a:pPr algn="ctr"/>
            <a:r>
              <a:rPr lang="en-US" dirty="0"/>
              <a:t>Architecture Design</a:t>
            </a:r>
            <a:endParaRPr lang="en-US"/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00C81172-934F-46F1-CEB3-0E97A37A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65" y="1010130"/>
            <a:ext cx="10603056" cy="5679786"/>
          </a:xfrm>
        </p:spPr>
      </p:pic>
    </p:spTree>
    <p:extLst>
      <p:ext uri="{BB962C8B-B14F-4D97-AF65-F5344CB8AC3E}">
        <p14:creationId xmlns:p14="http://schemas.microsoft.com/office/powerpoint/2010/main" val="268714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082-3F92-88D0-FA9C-42DE48E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968"/>
            <a:ext cx="9966036" cy="687340"/>
          </a:xfrm>
        </p:spPr>
        <p:txBody>
          <a:bodyPr>
            <a:normAutofit/>
          </a:bodyPr>
          <a:lstStyle/>
          <a:p>
            <a:r>
              <a:rPr lang="en-US" dirty="0"/>
              <a:t>Screenshots of Project (Android)</a:t>
            </a:r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BCCF5D05-EF3C-5E33-C12B-C0B4386A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14" y="944418"/>
            <a:ext cx="3011753" cy="5407890"/>
          </a:xfrm>
          <a:prstGeom prst="rect">
            <a:avLst/>
          </a:prstGeom>
        </p:spPr>
      </p:pic>
      <p:pic>
        <p:nvPicPr>
          <p:cNvPr id="9" name="Picture 8" descr="A screen shot of a phone&#10;&#10;Description automatically generated">
            <a:extLst>
              <a:ext uri="{FF2B5EF4-FFF2-40B4-BE49-F238E27FC236}">
                <a16:creationId xmlns:a16="http://schemas.microsoft.com/office/drawing/2014/main" id="{B3020764-E42E-A82B-DA2E-4F46A00F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68" y="1013691"/>
            <a:ext cx="2933701" cy="53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082-3F92-88D0-FA9C-42DE48E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968"/>
            <a:ext cx="9966036" cy="687340"/>
          </a:xfrm>
        </p:spPr>
        <p:txBody>
          <a:bodyPr>
            <a:normAutofit/>
          </a:bodyPr>
          <a:lstStyle/>
          <a:p>
            <a:r>
              <a:rPr lang="en-US" dirty="0"/>
              <a:t>Screenshots of Project (Android)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17C87-C6D1-16E4-94E2-D385EF26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73" y="1221509"/>
            <a:ext cx="2777471" cy="5500254"/>
          </a:xfrm>
          <a:prstGeom prst="rect">
            <a:avLst/>
          </a:prstGeom>
        </p:spPr>
      </p:pic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CD0EC1ED-D564-9AB9-B9E0-1DB8DD2C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59" y="1221509"/>
            <a:ext cx="2760518" cy="54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082-3F92-88D0-FA9C-42DE48E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968"/>
            <a:ext cx="9966036" cy="687340"/>
          </a:xfrm>
        </p:spPr>
        <p:txBody>
          <a:bodyPr>
            <a:normAutofit/>
          </a:bodyPr>
          <a:lstStyle/>
          <a:p>
            <a:r>
              <a:rPr lang="en-US" dirty="0"/>
              <a:t>Screenshots of Project (IOS)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689C700-14FE-DF86-FAAC-20B2DCB8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920" y="1533237"/>
            <a:ext cx="2189159" cy="411480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F12E83-9510-3ADC-C71D-AA520C92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38" y="1533236"/>
            <a:ext cx="2269977" cy="411480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C2B5878D-472C-41A4-5116-49A873233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36" r="613" b="6723"/>
          <a:stretch/>
        </p:blipFill>
        <p:spPr>
          <a:xfrm>
            <a:off x="7662900" y="1530511"/>
            <a:ext cx="2281049" cy="41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082-3F92-88D0-FA9C-42DE48E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968"/>
            <a:ext cx="9966036" cy="68734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53F14-C757-F739-53A6-8B9CDAA52BDC}"/>
              </a:ext>
            </a:extLst>
          </p:cNvPr>
          <p:cNvSpPr txBox="1"/>
          <p:nvPr/>
        </p:nvSpPr>
        <p:spPr>
          <a:xfrm>
            <a:off x="886691" y="1496290"/>
            <a:ext cx="106680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ea typeface="+mn-lt"/>
                <a:cs typeface="+mn-lt"/>
              </a:rPr>
              <a:t>Efficiently retrieving and managing data from the movie database API.</a:t>
            </a:r>
          </a:p>
          <a:p>
            <a:pPr marL="342900" indent="-342900">
              <a:buAutoNum type="arabicPeriod"/>
            </a:pPr>
            <a:r>
              <a:rPr lang="en-US" sz="2800">
                <a:ea typeface="+mn-lt"/>
                <a:cs typeface="+mn-lt"/>
              </a:rPr>
              <a:t>Designing a responsive and visually appealing interface for both mobile and tablet devices.</a:t>
            </a:r>
          </a:p>
          <a:p>
            <a:pPr marL="342900" indent="-342900">
              <a:buAutoNum type="arabicPeriod"/>
            </a:pPr>
            <a:r>
              <a:rPr lang="en-US" sz="2800"/>
              <a:t>Maintaining Session for the logged user specific time.</a:t>
            </a:r>
          </a:p>
          <a:p>
            <a:pPr marL="342900" indent="-342900">
              <a:buAutoNum type="arabicPeriod"/>
            </a:pPr>
            <a:r>
              <a:rPr lang="en-US" sz="2800"/>
              <a:t>While booking, the number of seats selected were not getting persisted, which was kind of technical barrier for us to solve.</a:t>
            </a:r>
          </a:p>
        </p:txBody>
      </p:sp>
    </p:spTree>
    <p:extLst>
      <p:ext uri="{BB962C8B-B14F-4D97-AF65-F5344CB8AC3E}">
        <p14:creationId xmlns:p14="http://schemas.microsoft.com/office/powerpoint/2010/main" val="25831752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Cross Platform App Development (Movie App)</vt:lpstr>
      <vt:lpstr>Introduction</vt:lpstr>
      <vt:lpstr>Architecture Design</vt:lpstr>
      <vt:lpstr>Screenshots of Project (Android)</vt:lpstr>
      <vt:lpstr>Screenshots of Project (Android)</vt:lpstr>
      <vt:lpstr>Screenshots of Project (IOS)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207</cp:revision>
  <dcterms:created xsi:type="dcterms:W3CDTF">2023-12-02T06:24:08Z</dcterms:created>
  <dcterms:modified xsi:type="dcterms:W3CDTF">2023-12-02T12:27:36Z</dcterms:modified>
</cp:coreProperties>
</file>