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30"/>
    <p:restoredTop sz="94638"/>
  </p:normalViewPr>
  <p:slideViewPr>
    <p:cSldViewPr snapToGrid="0">
      <p:cViewPr varScale="1">
        <p:scale>
          <a:sx n="96" d="100"/>
          <a:sy n="96" d="100"/>
        </p:scale>
        <p:origin x="200"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6E179C7-B7A5-D749-8853-6D947C1D629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CD227CD-CEA9-0649-B818-F05CAA518F42}" type="slidenum">
              <a:rPr lang="en-US" smtClean="0"/>
              <a:t>‹#›</a:t>
            </a:fld>
            <a:endParaRPr lang="en-US"/>
          </a:p>
        </p:txBody>
      </p:sp>
    </p:spTree>
    <p:extLst>
      <p:ext uri="{BB962C8B-B14F-4D97-AF65-F5344CB8AC3E}">
        <p14:creationId xmlns:p14="http://schemas.microsoft.com/office/powerpoint/2010/main" val="295827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6E179C7-B7A5-D749-8853-6D947C1D629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27CD-CEA9-0649-B818-F05CAA518F42}" type="slidenum">
              <a:rPr lang="en-US" smtClean="0"/>
              <a:t>‹#›</a:t>
            </a:fld>
            <a:endParaRPr lang="en-US"/>
          </a:p>
        </p:txBody>
      </p:sp>
    </p:spTree>
    <p:extLst>
      <p:ext uri="{BB962C8B-B14F-4D97-AF65-F5344CB8AC3E}">
        <p14:creationId xmlns:p14="http://schemas.microsoft.com/office/powerpoint/2010/main" val="255398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E179C7-B7A5-D749-8853-6D947C1D629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27CD-CEA9-0649-B818-F05CAA518F42}" type="slidenum">
              <a:rPr lang="en-US" smtClean="0"/>
              <a:t>‹#›</a:t>
            </a:fld>
            <a:endParaRPr lang="en-US"/>
          </a:p>
        </p:txBody>
      </p:sp>
    </p:spTree>
    <p:extLst>
      <p:ext uri="{BB962C8B-B14F-4D97-AF65-F5344CB8AC3E}">
        <p14:creationId xmlns:p14="http://schemas.microsoft.com/office/powerpoint/2010/main" val="86633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6E179C7-B7A5-D749-8853-6D947C1D629B}"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27CD-CEA9-0649-B818-F05CAA518F42}" type="slidenum">
              <a:rPr lang="en-US" smtClean="0"/>
              <a:t>‹#›</a:t>
            </a:fld>
            <a:endParaRPr lang="en-US"/>
          </a:p>
        </p:txBody>
      </p:sp>
    </p:spTree>
    <p:extLst>
      <p:ext uri="{BB962C8B-B14F-4D97-AF65-F5344CB8AC3E}">
        <p14:creationId xmlns:p14="http://schemas.microsoft.com/office/powerpoint/2010/main" val="291059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6E179C7-B7A5-D749-8853-6D947C1D629B}" type="datetimeFigureOut">
              <a:rPr lang="en-US" smtClean="0"/>
              <a:t>12/1/23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CD227CD-CEA9-0649-B818-F05CAA518F42}" type="slidenum">
              <a:rPr lang="en-US" smtClean="0"/>
              <a:t>‹#›</a:t>
            </a:fld>
            <a:endParaRPr lang="en-US"/>
          </a:p>
        </p:txBody>
      </p:sp>
    </p:spTree>
    <p:extLst>
      <p:ext uri="{BB962C8B-B14F-4D97-AF65-F5344CB8AC3E}">
        <p14:creationId xmlns:p14="http://schemas.microsoft.com/office/powerpoint/2010/main" val="44891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6E179C7-B7A5-D749-8853-6D947C1D629B}"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27CD-CEA9-0649-B818-F05CAA518F42}" type="slidenum">
              <a:rPr lang="en-US" smtClean="0"/>
              <a:t>‹#›</a:t>
            </a:fld>
            <a:endParaRPr lang="en-US"/>
          </a:p>
        </p:txBody>
      </p:sp>
    </p:spTree>
    <p:extLst>
      <p:ext uri="{BB962C8B-B14F-4D97-AF65-F5344CB8AC3E}">
        <p14:creationId xmlns:p14="http://schemas.microsoft.com/office/powerpoint/2010/main" val="102333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6E179C7-B7A5-D749-8853-6D947C1D629B}" type="datetimeFigureOut">
              <a:rPr lang="en-US" smtClean="0"/>
              <a:t>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227CD-CEA9-0649-B818-F05CAA518F42}"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905409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E179C7-B7A5-D749-8853-6D947C1D629B}" type="datetimeFigureOut">
              <a:rPr lang="en-US" smtClean="0"/>
              <a:t>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227CD-CEA9-0649-B818-F05CAA518F42}"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99117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E179C7-B7A5-D749-8853-6D947C1D629B}" type="datetimeFigureOut">
              <a:rPr lang="en-US" smtClean="0"/>
              <a:t>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227CD-CEA9-0649-B818-F05CAA518F42}" type="slidenum">
              <a:rPr lang="en-US" smtClean="0"/>
              <a:t>‹#›</a:t>
            </a:fld>
            <a:endParaRPr lang="en-US"/>
          </a:p>
        </p:txBody>
      </p:sp>
    </p:spTree>
    <p:extLst>
      <p:ext uri="{BB962C8B-B14F-4D97-AF65-F5344CB8AC3E}">
        <p14:creationId xmlns:p14="http://schemas.microsoft.com/office/powerpoint/2010/main" val="161536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6E179C7-B7A5-D749-8853-6D947C1D629B}"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CD227CD-CEA9-0649-B818-F05CAA518F42}" type="slidenum">
              <a:rPr lang="en-US" smtClean="0"/>
              <a:t>‹#›</a:t>
            </a:fld>
            <a:endParaRPr lang="en-US"/>
          </a:p>
        </p:txBody>
      </p:sp>
    </p:spTree>
    <p:extLst>
      <p:ext uri="{BB962C8B-B14F-4D97-AF65-F5344CB8AC3E}">
        <p14:creationId xmlns:p14="http://schemas.microsoft.com/office/powerpoint/2010/main" val="130801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6E179C7-B7A5-D749-8853-6D947C1D629B}" type="datetimeFigureOut">
              <a:rPr lang="en-US" smtClean="0"/>
              <a:t>12/1/23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CD227CD-CEA9-0649-B818-F05CAA518F42}" type="slidenum">
              <a:rPr lang="en-US" smtClean="0"/>
              <a:t>‹#›</a:t>
            </a:fld>
            <a:endParaRPr lang="en-US"/>
          </a:p>
        </p:txBody>
      </p:sp>
    </p:spTree>
    <p:extLst>
      <p:ext uri="{BB962C8B-B14F-4D97-AF65-F5344CB8AC3E}">
        <p14:creationId xmlns:p14="http://schemas.microsoft.com/office/powerpoint/2010/main" val="289857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6E179C7-B7A5-D749-8853-6D947C1D629B}" type="datetimeFigureOut">
              <a:rPr lang="en-US" smtClean="0"/>
              <a:t>12/1/23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CD227CD-CEA9-0649-B818-F05CAA518F42}" type="slidenum">
              <a:rPr lang="en-US" smtClean="0"/>
              <a:t>‹#›</a:t>
            </a:fld>
            <a:endParaRPr lang="en-US"/>
          </a:p>
        </p:txBody>
      </p:sp>
    </p:spTree>
    <p:extLst>
      <p:ext uri="{BB962C8B-B14F-4D97-AF65-F5344CB8AC3E}">
        <p14:creationId xmlns:p14="http://schemas.microsoft.com/office/powerpoint/2010/main" val="6205363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729E-182C-F8A5-FF35-0C3761C06905}"/>
              </a:ext>
            </a:extLst>
          </p:cNvPr>
          <p:cNvSpPr>
            <a:spLocks noGrp="1"/>
          </p:cNvSpPr>
          <p:nvPr>
            <p:ph type="ctrTitle"/>
          </p:nvPr>
        </p:nvSpPr>
        <p:spPr>
          <a:xfrm>
            <a:off x="1751610" y="1399031"/>
            <a:ext cx="8916390" cy="482931"/>
          </a:xfrm>
        </p:spPr>
        <p:txBody>
          <a:bodyPr>
            <a:normAutofit fontScale="90000"/>
          </a:bodyPr>
          <a:lstStyle/>
          <a:p>
            <a:br>
              <a:rPr lang="en-US" dirty="0"/>
            </a:br>
            <a:br>
              <a:rPr lang="en-US" dirty="0"/>
            </a:br>
            <a:r>
              <a:rPr lang="en-US" dirty="0"/>
              <a:t>React Native Chat Application</a:t>
            </a:r>
          </a:p>
        </p:txBody>
      </p:sp>
      <p:sp>
        <p:nvSpPr>
          <p:cNvPr id="3" name="Subtitle 2">
            <a:extLst>
              <a:ext uri="{FF2B5EF4-FFF2-40B4-BE49-F238E27FC236}">
                <a16:creationId xmlns:a16="http://schemas.microsoft.com/office/drawing/2014/main" id="{0BCC6CAD-5C7B-7778-44A4-2A9AE3E4FAD9}"/>
              </a:ext>
            </a:extLst>
          </p:cNvPr>
          <p:cNvSpPr>
            <a:spLocks noGrp="1"/>
          </p:cNvSpPr>
          <p:nvPr>
            <p:ph type="subTitle" idx="1"/>
          </p:nvPr>
        </p:nvSpPr>
        <p:spPr/>
        <p:txBody>
          <a:bodyPr/>
          <a:lstStyle/>
          <a:p>
            <a:r>
              <a:rPr lang="en-US" dirty="0"/>
              <a:t>Rajnish Anand ( 2022SP93007)</a:t>
            </a:r>
          </a:p>
          <a:p>
            <a:r>
              <a:rPr lang="en-US" dirty="0" err="1"/>
              <a:t>Ayush</a:t>
            </a:r>
            <a:r>
              <a:rPr lang="en-US" dirty="0"/>
              <a:t> Kumar Sinha(2022SP93051)</a:t>
            </a:r>
          </a:p>
        </p:txBody>
      </p:sp>
    </p:spTree>
    <p:extLst>
      <p:ext uri="{BB962C8B-B14F-4D97-AF65-F5344CB8AC3E}">
        <p14:creationId xmlns:p14="http://schemas.microsoft.com/office/powerpoint/2010/main" val="309500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501-5EDA-F2FA-5A29-233DF3610EAC}"/>
              </a:ext>
            </a:extLst>
          </p:cNvPr>
          <p:cNvSpPr>
            <a:spLocks noGrp="1"/>
          </p:cNvSpPr>
          <p:nvPr>
            <p:ph type="title"/>
          </p:nvPr>
        </p:nvSpPr>
        <p:spPr>
          <a:xfrm>
            <a:off x="838200" y="673884"/>
            <a:ext cx="10193977" cy="436459"/>
          </a:xfrm>
        </p:spPr>
        <p:txBody>
          <a:bodyPr>
            <a:normAutofit fontScale="90000"/>
          </a:bodyPr>
          <a:lstStyle/>
          <a:p>
            <a:r>
              <a:rPr lang="en-IN" b="1" i="0" dirty="0">
                <a:effectLst/>
                <a:latin typeface="Söhne"/>
              </a:rPr>
              <a:t>Introduction</a:t>
            </a:r>
            <a:endParaRPr lang="en-US" dirty="0"/>
          </a:p>
        </p:txBody>
      </p:sp>
      <p:sp>
        <p:nvSpPr>
          <p:cNvPr id="3" name="Content Placeholder 2">
            <a:extLst>
              <a:ext uri="{FF2B5EF4-FFF2-40B4-BE49-F238E27FC236}">
                <a16:creationId xmlns:a16="http://schemas.microsoft.com/office/drawing/2014/main" id="{0F420123-0C97-FF7D-4E77-C3D02189104E}"/>
              </a:ext>
            </a:extLst>
          </p:cNvPr>
          <p:cNvSpPr>
            <a:spLocks noGrp="1"/>
          </p:cNvSpPr>
          <p:nvPr>
            <p:ph idx="1"/>
          </p:nvPr>
        </p:nvSpPr>
        <p:spPr>
          <a:xfrm>
            <a:off x="505691" y="1252846"/>
            <a:ext cx="11292444" cy="4815445"/>
          </a:xfrm>
        </p:spPr>
        <p:txBody>
          <a:bodyPr/>
          <a:lstStyle/>
          <a:p>
            <a:r>
              <a:rPr lang="en-IN" b="0" i="0" dirty="0">
                <a:solidFill>
                  <a:srgbClr val="374151"/>
                </a:solidFill>
                <a:effectLst/>
                <a:latin typeface="Söhne"/>
              </a:rPr>
              <a:t>Real-time chat apps facilitate immediate exchange of messages, allowing for quick decision-making and response times in personal and professional scenarios.</a:t>
            </a:r>
            <a:endParaRPr lang="en-IN" dirty="0">
              <a:solidFill>
                <a:srgbClr val="374151"/>
              </a:solidFill>
              <a:latin typeface="Söhne"/>
            </a:endParaRPr>
          </a:p>
          <a:p>
            <a:r>
              <a:rPr lang="en-IN" b="0" i="0" dirty="0">
                <a:solidFill>
                  <a:srgbClr val="374151"/>
                </a:solidFill>
                <a:effectLst/>
                <a:latin typeface="Söhne"/>
              </a:rPr>
              <a:t>React Native allows developers to write a single codebase in JavaScript or TypeScript that can be used to create applications for both iOS and Android platforms. This not only saves time and effort but also ensures consistency across different devices.</a:t>
            </a:r>
          </a:p>
          <a:p>
            <a:r>
              <a:rPr lang="en-IN" b="0" i="0" dirty="0">
                <a:solidFill>
                  <a:srgbClr val="374151"/>
                </a:solidFill>
                <a:effectLst/>
                <a:latin typeface="Söhne"/>
              </a:rPr>
              <a:t>Firebase is a comprehensive BaaS platform developed by Google, offering a suite of integrated backend services. These services include real-time databases, authentication, cloud functions, hosting, and more. Developers can leverage these pre-built services to streamline backend development, focusing more on the frontend and user experience.</a:t>
            </a:r>
            <a:endParaRPr lang="en-US" dirty="0"/>
          </a:p>
        </p:txBody>
      </p:sp>
    </p:spTree>
    <p:extLst>
      <p:ext uri="{BB962C8B-B14F-4D97-AF65-F5344CB8AC3E}">
        <p14:creationId xmlns:p14="http://schemas.microsoft.com/office/powerpoint/2010/main" val="118458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CF78-97D1-23C4-096E-41AAAA3F3536}"/>
              </a:ext>
            </a:extLst>
          </p:cNvPr>
          <p:cNvSpPr>
            <a:spLocks noGrp="1"/>
          </p:cNvSpPr>
          <p:nvPr>
            <p:ph type="title"/>
          </p:nvPr>
        </p:nvSpPr>
        <p:spPr/>
        <p:txBody>
          <a:bodyPr/>
          <a:lstStyle/>
          <a:p>
            <a:r>
              <a:rPr lang="en-US" dirty="0"/>
              <a:t>Architecture</a:t>
            </a:r>
          </a:p>
        </p:txBody>
      </p:sp>
      <p:pic>
        <p:nvPicPr>
          <p:cNvPr id="9" name="Content Placeholder 8">
            <a:extLst>
              <a:ext uri="{FF2B5EF4-FFF2-40B4-BE49-F238E27FC236}">
                <a16:creationId xmlns:a16="http://schemas.microsoft.com/office/drawing/2014/main" id="{96078823-A781-A059-B0C0-2530C6D97E2D}"/>
              </a:ext>
            </a:extLst>
          </p:cNvPr>
          <p:cNvPicPr>
            <a:picLocks noGrp="1" noChangeAspect="1"/>
          </p:cNvPicPr>
          <p:nvPr>
            <p:ph idx="1"/>
          </p:nvPr>
        </p:nvPicPr>
        <p:blipFill>
          <a:blip r:embed="rId2"/>
          <a:stretch>
            <a:fillRect/>
          </a:stretch>
        </p:blipFill>
        <p:spPr>
          <a:xfrm>
            <a:off x="1895061" y="1770768"/>
            <a:ext cx="7792278" cy="4256109"/>
          </a:xfrm>
        </p:spPr>
      </p:pic>
    </p:spTree>
    <p:extLst>
      <p:ext uri="{BB962C8B-B14F-4D97-AF65-F5344CB8AC3E}">
        <p14:creationId xmlns:p14="http://schemas.microsoft.com/office/powerpoint/2010/main" val="368354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3223-43AA-F7BA-E3E1-C3D1148741B5}"/>
              </a:ext>
            </a:extLst>
          </p:cNvPr>
          <p:cNvSpPr>
            <a:spLocks noGrp="1"/>
          </p:cNvSpPr>
          <p:nvPr>
            <p:ph type="title"/>
          </p:nvPr>
        </p:nvSpPr>
        <p:spPr>
          <a:xfrm>
            <a:off x="546344" y="440851"/>
            <a:ext cx="10581904" cy="489898"/>
          </a:xfrm>
        </p:spPr>
        <p:txBody>
          <a:bodyPr>
            <a:normAutofit fontScale="90000"/>
          </a:bodyPr>
          <a:lstStyle/>
          <a:p>
            <a:r>
              <a:rPr lang="en-US" dirty="0"/>
              <a:t>How does the chat App Work</a:t>
            </a:r>
          </a:p>
        </p:txBody>
      </p:sp>
      <p:sp>
        <p:nvSpPr>
          <p:cNvPr id="3" name="Content Placeholder 2">
            <a:extLst>
              <a:ext uri="{FF2B5EF4-FFF2-40B4-BE49-F238E27FC236}">
                <a16:creationId xmlns:a16="http://schemas.microsoft.com/office/drawing/2014/main" id="{79507B75-0BF4-2613-C2D4-62E9AD5365D4}"/>
              </a:ext>
            </a:extLst>
          </p:cNvPr>
          <p:cNvSpPr>
            <a:spLocks noGrp="1"/>
          </p:cNvSpPr>
          <p:nvPr>
            <p:ph idx="1"/>
          </p:nvPr>
        </p:nvSpPr>
        <p:spPr>
          <a:xfrm>
            <a:off x="642335" y="1272321"/>
            <a:ext cx="10906417" cy="4795969"/>
          </a:xfrm>
        </p:spPr>
        <p:txBody>
          <a:bodyPr/>
          <a:lstStyle/>
          <a:p>
            <a:pPr algn="l"/>
            <a:r>
              <a:rPr lang="en-IN" b="0" i="0" dirty="0">
                <a:solidFill>
                  <a:srgbClr val="374151"/>
                </a:solidFill>
                <a:effectLst/>
                <a:latin typeface="Söhne"/>
              </a:rPr>
              <a:t>Our chat application, developed using React Native and Firebase, ensures a secure and dynamic communication platform. Users register with their email and password through Firebase Authentication, guaranteeing a trusted community. The app facilitates user connections by enabling searches for existing members based on their names. Leveraging Firebase Realtime Database, messages are sent and received in real-time, creating an interactive and responsive chat experience. </a:t>
            </a:r>
            <a:br>
              <a:rPr lang="en-IN" b="0" i="0" dirty="0">
                <a:solidFill>
                  <a:srgbClr val="000000"/>
                </a:solidFill>
                <a:effectLst/>
                <a:latin typeface="Söhne"/>
              </a:rPr>
            </a:br>
            <a:endParaRPr lang="en-IN" b="0" i="0" dirty="0">
              <a:solidFill>
                <a:srgbClr val="000000"/>
              </a:solidFill>
              <a:effectLst/>
              <a:latin typeface="Söhne"/>
            </a:endParaRPr>
          </a:p>
          <a:p>
            <a:r>
              <a:rPr lang="en-IN" b="0" i="0" dirty="0">
                <a:solidFill>
                  <a:srgbClr val="374151"/>
                </a:solidFill>
                <a:effectLst/>
                <a:latin typeface="Söhne"/>
              </a:rPr>
              <a:t>In summary, our app provides a comprehensive solution for real-time chatting, combining secure user authentication, efficient search functionality, and instant messaging features for a seamless and engaging user experience.</a:t>
            </a:r>
            <a:endParaRPr lang="en-US" dirty="0"/>
          </a:p>
        </p:txBody>
      </p:sp>
    </p:spTree>
    <p:extLst>
      <p:ext uri="{BB962C8B-B14F-4D97-AF65-F5344CB8AC3E}">
        <p14:creationId xmlns:p14="http://schemas.microsoft.com/office/powerpoint/2010/main" val="2595760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{90C88D75-25A3-4E46-B276-AB67C14170BA}tf10001070</Template>
  <TotalTime>1092</TotalTime>
  <Words>250</Words>
  <Application>Microsoft Macintosh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Rockwell</vt:lpstr>
      <vt:lpstr>Rockwell Condensed</vt:lpstr>
      <vt:lpstr>Rockwell Extra Bold</vt:lpstr>
      <vt:lpstr>Söhne</vt:lpstr>
      <vt:lpstr>Wingdings</vt:lpstr>
      <vt:lpstr>Wood Type</vt:lpstr>
      <vt:lpstr>  React Native Chat Application</vt:lpstr>
      <vt:lpstr>Introduction</vt:lpstr>
      <vt:lpstr>Architecture</vt:lpstr>
      <vt:lpstr>How does the chat App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React Native Chat Application</dc:title>
  <dc:creator>Anand, Rajnish</dc:creator>
  <cp:lastModifiedBy>Anand, Rajnish</cp:lastModifiedBy>
  <cp:revision>1</cp:revision>
  <dcterms:created xsi:type="dcterms:W3CDTF">2023-12-01T15:52:31Z</dcterms:created>
  <dcterms:modified xsi:type="dcterms:W3CDTF">2023-12-02T10:05:28Z</dcterms:modified>
</cp:coreProperties>
</file>