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06BD7-E9D1-43F4-9558-FFE414C602B4}" v="15" dt="2023-12-04T12:51:1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>
      <p:cViewPr varScale="1">
        <p:scale>
          <a:sx n="61" d="100"/>
          <a:sy n="61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Saurabh Kumar" userId="e403747f-6625-4a2e-85b8-baf1883d758d" providerId="ADAL" clId="{C1606BD7-E9D1-43F4-9558-FFE414C602B4}"/>
    <pc:docChg chg="custSel addSld delSld modSld">
      <pc:chgData name="Sharma, Saurabh Kumar" userId="e403747f-6625-4a2e-85b8-baf1883d758d" providerId="ADAL" clId="{C1606BD7-E9D1-43F4-9558-FFE414C602B4}" dt="2023-12-04T12:51:38.328" v="673" actId="20577"/>
      <pc:docMkLst>
        <pc:docMk/>
      </pc:docMkLst>
      <pc:sldChg chg="modSp mod">
        <pc:chgData name="Sharma, Saurabh Kumar" userId="e403747f-6625-4a2e-85b8-baf1883d758d" providerId="ADAL" clId="{C1606BD7-E9D1-43F4-9558-FFE414C602B4}" dt="2023-12-02T10:56:46.854" v="56" actId="2711"/>
        <pc:sldMkLst>
          <pc:docMk/>
          <pc:sldMk cId="1485403903" sldId="257"/>
        </pc:sldMkLst>
        <pc:spChg chg="mod">
          <ac:chgData name="Sharma, Saurabh Kumar" userId="e403747f-6625-4a2e-85b8-baf1883d758d" providerId="ADAL" clId="{C1606BD7-E9D1-43F4-9558-FFE414C602B4}" dt="2023-12-02T10:56:46.854" v="56" actId="2711"/>
          <ac:spMkLst>
            <pc:docMk/>
            <pc:sldMk cId="1485403903" sldId="257"/>
            <ac:spMk id="3" creationId="{58A17B41-57B3-5112-ABF1-E4290581E57C}"/>
          </ac:spMkLst>
        </pc:spChg>
      </pc:sldChg>
      <pc:sldChg chg="modSp mod">
        <pc:chgData name="Sharma, Saurabh Kumar" userId="e403747f-6625-4a2e-85b8-baf1883d758d" providerId="ADAL" clId="{C1606BD7-E9D1-43F4-9558-FFE414C602B4}" dt="2023-12-02T10:56:54.232" v="57" actId="2711"/>
        <pc:sldMkLst>
          <pc:docMk/>
          <pc:sldMk cId="3134444328" sldId="259"/>
        </pc:sldMkLst>
        <pc:spChg chg="mod">
          <ac:chgData name="Sharma, Saurabh Kumar" userId="e403747f-6625-4a2e-85b8-baf1883d758d" providerId="ADAL" clId="{C1606BD7-E9D1-43F4-9558-FFE414C602B4}" dt="2023-12-02T10:56:54.232" v="57" actId="2711"/>
          <ac:spMkLst>
            <pc:docMk/>
            <pc:sldMk cId="3134444328" sldId="259"/>
            <ac:spMk id="3" creationId="{9447FCF1-6085-784F-6904-34565EBFE5D0}"/>
          </ac:spMkLst>
        </pc:spChg>
      </pc:sldChg>
      <pc:sldChg chg="modSp mod">
        <pc:chgData name="Sharma, Saurabh Kumar" userId="e403747f-6625-4a2e-85b8-baf1883d758d" providerId="ADAL" clId="{C1606BD7-E9D1-43F4-9558-FFE414C602B4}" dt="2023-12-02T10:57:33.015" v="63" actId="1076"/>
        <pc:sldMkLst>
          <pc:docMk/>
          <pc:sldMk cId="1991616986" sldId="260"/>
        </pc:sldMkLst>
        <pc:picChg chg="mod">
          <ac:chgData name="Sharma, Saurabh Kumar" userId="e403747f-6625-4a2e-85b8-baf1883d758d" providerId="ADAL" clId="{C1606BD7-E9D1-43F4-9558-FFE414C602B4}" dt="2023-12-02T10:57:33.015" v="63" actId="1076"/>
          <ac:picMkLst>
            <pc:docMk/>
            <pc:sldMk cId="1991616986" sldId="260"/>
            <ac:picMk id="7" creationId="{B5E7B14E-4872-427F-55D4-50C5434670F4}"/>
          </ac:picMkLst>
        </pc:picChg>
        <pc:picChg chg="mod">
          <ac:chgData name="Sharma, Saurabh Kumar" userId="e403747f-6625-4a2e-85b8-baf1883d758d" providerId="ADAL" clId="{C1606BD7-E9D1-43F4-9558-FFE414C602B4}" dt="2023-12-02T10:57:28.314" v="61" actId="1076"/>
          <ac:picMkLst>
            <pc:docMk/>
            <pc:sldMk cId="1991616986" sldId="260"/>
            <ac:picMk id="9" creationId="{5105E2E5-F3D4-1A89-A7A9-49D4F344C9AA}"/>
          </ac:picMkLst>
        </pc:picChg>
      </pc:sldChg>
      <pc:sldChg chg="modSp mod">
        <pc:chgData name="Sharma, Saurabh Kumar" userId="e403747f-6625-4a2e-85b8-baf1883d758d" providerId="ADAL" clId="{C1606BD7-E9D1-43F4-9558-FFE414C602B4}" dt="2023-12-04T12:42:18.390" v="191" actId="2711"/>
        <pc:sldMkLst>
          <pc:docMk/>
          <pc:sldMk cId="4100200441" sldId="261"/>
        </pc:sldMkLst>
        <pc:spChg chg="mod">
          <ac:chgData name="Sharma, Saurabh Kumar" userId="e403747f-6625-4a2e-85b8-baf1883d758d" providerId="ADAL" clId="{C1606BD7-E9D1-43F4-9558-FFE414C602B4}" dt="2023-12-04T12:42:18.390" v="191" actId="2711"/>
          <ac:spMkLst>
            <pc:docMk/>
            <pc:sldMk cId="4100200441" sldId="261"/>
            <ac:spMk id="2" creationId="{5B19C5CC-B7D7-F0D6-DE42-0CFE001355F8}"/>
          </ac:spMkLst>
        </pc:spChg>
        <pc:spChg chg="mod">
          <ac:chgData name="Sharma, Saurabh Kumar" userId="e403747f-6625-4a2e-85b8-baf1883d758d" providerId="ADAL" clId="{C1606BD7-E9D1-43F4-9558-FFE414C602B4}" dt="2023-12-02T11:00:52.692" v="111" actId="20577"/>
          <ac:spMkLst>
            <pc:docMk/>
            <pc:sldMk cId="4100200441" sldId="261"/>
            <ac:spMk id="3" creationId="{8C7188C8-E6FF-D773-0CA5-4429BC3D488B}"/>
          </ac:spMkLst>
        </pc:spChg>
      </pc:sldChg>
      <pc:sldChg chg="addSp modSp new del mod">
        <pc:chgData name="Sharma, Saurabh Kumar" userId="e403747f-6625-4a2e-85b8-baf1883d758d" providerId="ADAL" clId="{C1606BD7-E9D1-43F4-9558-FFE414C602B4}" dt="2023-12-02T11:58:54.950" v="171" actId="2696"/>
        <pc:sldMkLst>
          <pc:docMk/>
          <pc:sldMk cId="2869259784" sldId="262"/>
        </pc:sldMkLst>
        <pc:spChg chg="mod">
          <ac:chgData name="Sharma, Saurabh Kumar" userId="e403747f-6625-4a2e-85b8-baf1883d758d" providerId="ADAL" clId="{C1606BD7-E9D1-43F4-9558-FFE414C602B4}" dt="2023-12-02T11:00:02.395" v="94" actId="2711"/>
          <ac:spMkLst>
            <pc:docMk/>
            <pc:sldMk cId="2869259784" sldId="262"/>
            <ac:spMk id="2" creationId="{5694DD57-5746-B1AE-9F16-6769BE3FCDF6}"/>
          </ac:spMkLst>
        </pc:spChg>
        <pc:spChg chg="add mod">
          <ac:chgData name="Sharma, Saurabh Kumar" userId="e403747f-6625-4a2e-85b8-baf1883d758d" providerId="ADAL" clId="{C1606BD7-E9D1-43F4-9558-FFE414C602B4}" dt="2023-12-02T11:02:14.986" v="147" actId="20577"/>
          <ac:spMkLst>
            <pc:docMk/>
            <pc:sldMk cId="2869259784" sldId="262"/>
            <ac:spMk id="3" creationId="{2E4E29FA-B9F7-9116-782D-F3652F10D59F}"/>
          </ac:spMkLst>
        </pc:spChg>
      </pc:sldChg>
      <pc:sldChg chg="addSp modSp new mod">
        <pc:chgData name="Sharma, Saurabh Kumar" userId="e403747f-6625-4a2e-85b8-baf1883d758d" providerId="ADAL" clId="{C1606BD7-E9D1-43F4-9558-FFE414C602B4}" dt="2023-12-02T11:50:49.394" v="170" actId="113"/>
        <pc:sldMkLst>
          <pc:docMk/>
          <pc:sldMk cId="2728450346" sldId="263"/>
        </pc:sldMkLst>
        <pc:spChg chg="add mod">
          <ac:chgData name="Sharma, Saurabh Kumar" userId="e403747f-6625-4a2e-85b8-baf1883d758d" providerId="ADAL" clId="{C1606BD7-E9D1-43F4-9558-FFE414C602B4}" dt="2023-12-02T11:50:49.394" v="170" actId="113"/>
          <ac:spMkLst>
            <pc:docMk/>
            <pc:sldMk cId="2728450346" sldId="263"/>
            <ac:spMk id="2" creationId="{34E13CC7-1A63-40D9-E357-7D58E9EBF091}"/>
          </ac:spMkLst>
        </pc:spChg>
        <pc:picChg chg="add mod">
          <ac:chgData name="Sharma, Saurabh Kumar" userId="e403747f-6625-4a2e-85b8-baf1883d758d" providerId="ADAL" clId="{C1606BD7-E9D1-43F4-9558-FFE414C602B4}" dt="2023-12-02T11:07:09.945" v="152" actId="1076"/>
          <ac:picMkLst>
            <pc:docMk/>
            <pc:sldMk cId="2728450346" sldId="263"/>
            <ac:picMk id="1026" creationId="{5ABA6EFF-1FEA-346B-77F9-3DCBDAEE98E9}"/>
          </ac:picMkLst>
        </pc:picChg>
      </pc:sldChg>
      <pc:sldChg chg="addSp delSp modSp new mod">
        <pc:chgData name="Sharma, Saurabh Kumar" userId="e403747f-6625-4a2e-85b8-baf1883d758d" providerId="ADAL" clId="{C1606BD7-E9D1-43F4-9558-FFE414C602B4}" dt="2023-12-04T12:51:38.328" v="673" actId="20577"/>
        <pc:sldMkLst>
          <pc:docMk/>
          <pc:sldMk cId="2619875297" sldId="264"/>
        </pc:sldMkLst>
        <pc:spChg chg="mod">
          <ac:chgData name="Sharma, Saurabh Kumar" userId="e403747f-6625-4a2e-85b8-baf1883d758d" providerId="ADAL" clId="{C1606BD7-E9D1-43F4-9558-FFE414C602B4}" dt="2023-12-04T12:42:28.817" v="192" actId="2711"/>
          <ac:spMkLst>
            <pc:docMk/>
            <pc:sldMk cId="2619875297" sldId="264"/>
            <ac:spMk id="2" creationId="{87AD8B35-E3DB-EEB9-526F-5714157D300C}"/>
          </ac:spMkLst>
        </pc:spChg>
        <pc:spChg chg="add mod">
          <ac:chgData name="Sharma, Saurabh Kumar" userId="e403747f-6625-4a2e-85b8-baf1883d758d" providerId="ADAL" clId="{C1606BD7-E9D1-43F4-9558-FFE414C602B4}" dt="2023-12-04T12:51:38.328" v="673" actId="20577"/>
          <ac:spMkLst>
            <pc:docMk/>
            <pc:sldMk cId="2619875297" sldId="264"/>
            <ac:spMk id="3" creationId="{1FEE3BD0-8FFD-920B-9187-B2CF666B5D71}"/>
          </ac:spMkLst>
        </pc:spChg>
        <pc:spChg chg="add del">
          <ac:chgData name="Sharma, Saurabh Kumar" userId="e403747f-6625-4a2e-85b8-baf1883d758d" providerId="ADAL" clId="{C1606BD7-E9D1-43F4-9558-FFE414C602B4}" dt="2023-12-04T12:49:07.950" v="422"/>
          <ac:spMkLst>
            <pc:docMk/>
            <pc:sldMk cId="2619875297" sldId="264"/>
            <ac:spMk id="4" creationId="{61AD1177-A85C-2C55-6204-53F323616067}"/>
          </ac:spMkLst>
        </pc:spChg>
        <pc:spChg chg="add del">
          <ac:chgData name="Sharma, Saurabh Kumar" userId="e403747f-6625-4a2e-85b8-baf1883d758d" providerId="ADAL" clId="{C1606BD7-E9D1-43F4-9558-FFE414C602B4}" dt="2023-12-04T12:51:09.663" v="659"/>
          <ac:spMkLst>
            <pc:docMk/>
            <pc:sldMk cId="2619875297" sldId="264"/>
            <ac:spMk id="5" creationId="{B590E4FA-1128-1473-3151-6101240A2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4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60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5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0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7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7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FD3277-9D86-9642-A917-2D873092F8E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AAFBB3-BDA1-A747-BC7A-8138C84A3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6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.dev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123A-2BB1-EA8E-32D3-50403EDC4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B177D-D4E1-2626-97D2-6D43A98A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1600" b="1" dirty="0"/>
              <a:t>Submitted by:</a:t>
            </a:r>
          </a:p>
          <a:p>
            <a:pPr algn="r"/>
            <a:r>
              <a:rPr lang="en-US" sz="1600" b="1" dirty="0"/>
              <a:t>Team 13</a:t>
            </a:r>
          </a:p>
          <a:p>
            <a:pPr algn="r"/>
            <a:r>
              <a:rPr lang="en-US" sz="1600" b="1" dirty="0"/>
              <a:t>Divya Kumari(2022SP93009)</a:t>
            </a:r>
          </a:p>
          <a:p>
            <a:pPr algn="r"/>
            <a:r>
              <a:rPr lang="en-US" sz="1600" b="1" dirty="0" err="1"/>
              <a:t>Shreesha</a:t>
            </a:r>
            <a:r>
              <a:rPr lang="en-US" sz="1600" b="1" dirty="0"/>
              <a:t> KJ(2022SP93044)</a:t>
            </a:r>
          </a:p>
          <a:p>
            <a:pPr algn="r"/>
            <a:r>
              <a:rPr lang="en-US" sz="1600" b="1" dirty="0"/>
              <a:t>Saurabh Kumar Sharma(2022SP93031)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5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499A-5904-22AA-0A67-8BC76095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80" y="746576"/>
            <a:ext cx="4452255" cy="471111"/>
          </a:xfrm>
        </p:spPr>
        <p:txBody>
          <a:bodyPr>
            <a:normAutofit fontScale="90000"/>
          </a:bodyPr>
          <a:lstStyle/>
          <a:p>
            <a:r>
              <a:rPr lang="en-US" dirty="0"/>
              <a:t>Weather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7B41-57B3-5112-ABF1-E4290581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80" y="1363436"/>
            <a:ext cx="10567306" cy="47479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0" indent="0" algn="just">
              <a:buNone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WeatherMaster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user-friendly and comprehensive weather application available for both Android and iOS devices. This app simplifies the process of accessing accurate and up-to-date weather information for any city around the globe. With a sleek and intuitive interface, users can effortlessly input the desired city name and receive detailed weather forecasts in real-time.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City-Based Weather Data: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Users can input the name of their desired city to instantly access current weather conditions.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Temperature and Humidity: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The app provides real-time temperature updates, allowing users to plan their day accordingly.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Humidity levels are also displayed, aiding users in understanding the overall comfort of the weather.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Weekly Weather Forecast: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WeatherMaster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offers a weekly forecast, allowing users to plan for the upcoming days.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 Each day includes predicted temperatures, ensuring users are well-prepared for any changes in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14854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7FCF1-6085-784F-6904-34565EBFE5D0}"/>
              </a:ext>
            </a:extLst>
          </p:cNvPr>
          <p:cNvSpPr txBox="1"/>
          <p:nvPr/>
        </p:nvSpPr>
        <p:spPr>
          <a:xfrm>
            <a:off x="791937" y="840859"/>
            <a:ext cx="1025434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Wind Speed Information: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app provides accurate wind speed data, essential for those who need to consider wind conditions for outdoor activities.</a:t>
            </a:r>
          </a:p>
          <a:p>
            <a:pPr marL="0" indent="0" algn="just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Sunny Hours: 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access information about the number of sunny hours during the day, assisting in planning outdoor events or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activities.on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go. Download the app today to experience a seamless blend of functionality and simplicity for all your weather-related needs.</a:t>
            </a:r>
            <a:endParaRPr lang="en-IN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6.Daily Forecast:</a:t>
            </a:r>
          </a:p>
          <a:p>
            <a:pPr algn="l"/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daily forecasts provide hour-by-hour weather information, helping users plan their activities with precision.</a:t>
            </a:r>
          </a:p>
          <a:p>
            <a:pPr algn="l"/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7.User-Friendly Interface:</a:t>
            </a:r>
          </a:p>
          <a:p>
            <a:pPr algn="l"/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 boasts an intuitive and aesthetically pleasing design, making it easy for users to navigate and access the information they need.</a:t>
            </a:r>
          </a:p>
          <a:p>
            <a:pPr algn="l"/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8.Multi-Platform Support:</a:t>
            </a:r>
          </a:p>
          <a:p>
            <a:pPr algn="l"/>
            <a:r>
              <a:rPr lang="en-I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WeatherMaster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works 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both Android and iOS platforms, ensuring a broad user base can enjoy its features.</a:t>
            </a:r>
          </a:p>
        </p:txBody>
      </p:sp>
    </p:spTree>
    <p:extLst>
      <p:ext uri="{BB962C8B-B14F-4D97-AF65-F5344CB8AC3E}">
        <p14:creationId xmlns:p14="http://schemas.microsoft.com/office/powerpoint/2010/main" val="313444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ABA6EFF-1FEA-346B-77F9-3DCBDAEE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07" y="1278676"/>
            <a:ext cx="10476386" cy="49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E13CC7-1A63-40D9-E357-7D58E9EBF091}"/>
              </a:ext>
            </a:extLst>
          </p:cNvPr>
          <p:cNvSpPr txBox="1"/>
          <p:nvPr/>
        </p:nvSpPr>
        <p:spPr>
          <a:xfrm>
            <a:off x="9778662" y="3429000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AsyncStorage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845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B5E7B14E-4872-427F-55D4-50C54346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93" y="729463"/>
            <a:ext cx="2905580" cy="5530065"/>
          </a:xfrm>
          <a:prstGeom prst="rect">
            <a:avLst/>
          </a:prstGeom>
        </p:spPr>
      </p:pic>
      <p:pic>
        <p:nvPicPr>
          <p:cNvPr id="9" name="Picture 8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5105E2E5-F3D4-1A89-A7A9-49D4F344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61" y="729464"/>
            <a:ext cx="3116849" cy="55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5CC-B7D7-F0D6-DE42-0CFE0013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8" y="1595510"/>
            <a:ext cx="4786899" cy="58981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188C8-E6FF-D773-0CA5-4429BC3D488B}"/>
              </a:ext>
            </a:extLst>
          </p:cNvPr>
          <p:cNvSpPr txBox="1"/>
          <p:nvPr/>
        </p:nvSpPr>
        <p:spPr>
          <a:xfrm>
            <a:off x="1000018" y="2697026"/>
            <a:ext cx="10191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Front-end: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(Expo Framework)</a:t>
            </a:r>
          </a:p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APIs: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WeatherApi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(public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20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8B35-E3DB-EEB9-526F-5714157D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EE3BD0-8FFD-920B-9187-B2CF666B5D71}"/>
              </a:ext>
            </a:extLst>
          </p:cNvPr>
          <p:cNvSpPr txBox="1"/>
          <p:nvPr/>
        </p:nvSpPr>
        <p:spPr>
          <a:xfrm>
            <a:off x="1295402" y="2890345"/>
            <a:ext cx="9687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use of </a:t>
            </a:r>
            <a:r>
              <a:rPr lang="en-US" dirty="0">
                <a:hlinkClick r:id="rId2"/>
              </a:rPr>
              <a:t>Expo Framework </a:t>
            </a:r>
            <a:r>
              <a:rPr lang="en-US" dirty="0"/>
              <a:t>and how it works for both and </a:t>
            </a:r>
            <a:r>
              <a:rPr lang="en-US" dirty="0" err="1"/>
              <a:t>ios</a:t>
            </a:r>
            <a:r>
              <a:rPr lang="en-US" dirty="0"/>
              <a:t> platforms with same codebase.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Limiting the number of </a:t>
            </a:r>
            <a:r>
              <a:rPr lang="en-US" dirty="0" err="1"/>
              <a:t>api</a:t>
            </a:r>
            <a:r>
              <a:rPr lang="en-US" dirty="0"/>
              <a:t> calls for search bar suggestion of location ( Used debounce function ). Implementing a debounce for the search input to prevent excessive API calls which was tricky.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very challenging for us to make sure that when keyboard comes up it doesn’t cover the content of the screen as it was doing it initially.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 stores the last searched city in async storage. Managing this data and ensuring it's correctly saved and retrieved was a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87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{8EED8437-1C70-1846-B8C2-3C73D74DE9AA}tf10001064</Template>
  <TotalTime>122</TotalTime>
  <Words>475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Weather Application</vt:lpstr>
      <vt:lpstr>Weather Application</vt:lpstr>
      <vt:lpstr>PowerPoint Presentation</vt:lpstr>
      <vt:lpstr>PowerPoint Presentation</vt:lpstr>
      <vt:lpstr>PowerPoint Presentation</vt:lpstr>
      <vt:lpstr>Technology Stack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KUMARI, Divya</dc:creator>
  <cp:lastModifiedBy>Sharma, Saurabh Kumar</cp:lastModifiedBy>
  <cp:revision>6</cp:revision>
  <dcterms:created xsi:type="dcterms:W3CDTF">2023-12-02T06:04:46Z</dcterms:created>
  <dcterms:modified xsi:type="dcterms:W3CDTF">2023-12-04T12:51:47Z</dcterms:modified>
</cp:coreProperties>
</file>