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6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17D63-136B-9740-962A-59489149165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549D6C-8614-E643-B445-7D3FEEBBD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30C-E74F-43E6-C340-4A4C325A4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1299-8987-0786-E55B-CA5609508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                                                            BY</a:t>
            </a:r>
          </a:p>
          <a:p>
            <a:r>
              <a:rPr lang="en-US" dirty="0"/>
              <a:t>Vadde Manjunatha</a:t>
            </a:r>
          </a:p>
          <a:p>
            <a:r>
              <a:rPr lang="en-US" dirty="0"/>
              <a:t>Likhith N GOwda</a:t>
            </a:r>
          </a:p>
        </p:txBody>
      </p:sp>
    </p:spTree>
    <p:extLst>
      <p:ext uri="{BB962C8B-B14F-4D97-AF65-F5344CB8AC3E}">
        <p14:creationId xmlns:p14="http://schemas.microsoft.com/office/powerpoint/2010/main" val="362762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4A52-AB60-95B4-1576-B1DFCFB2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C48D-D87E-53A4-1FE9-395A9042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Create, edit, and delete to-do list items</a:t>
            </a:r>
          </a:p>
          <a:p>
            <a:r>
              <a:rPr lang="en-US" dirty="0"/>
              <a:t>Mark to-do list items as complete</a:t>
            </a:r>
          </a:p>
          <a:p>
            <a:r>
              <a:rPr lang="en-US" dirty="0"/>
              <a:t>View a list of all to-do list items, or only incomplete items</a:t>
            </a:r>
          </a:p>
          <a:p>
            <a:r>
              <a:rPr lang="en-US" dirty="0"/>
              <a:t>Filter to-do list items by category</a:t>
            </a:r>
          </a:p>
          <a:p>
            <a:r>
              <a:rPr lang="en-US" dirty="0"/>
              <a:t>Sort to-do list items by due date or priority</a:t>
            </a:r>
          </a:p>
        </p:txBody>
      </p:sp>
    </p:spTree>
    <p:extLst>
      <p:ext uri="{BB962C8B-B14F-4D97-AF65-F5344CB8AC3E}">
        <p14:creationId xmlns:p14="http://schemas.microsoft.com/office/powerpoint/2010/main" val="13545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CF2D-E8A7-BCE6-9DAB-B019B91C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58CAB5-FB98-81F2-FB7C-8D1E2A31D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453577" y="2141538"/>
            <a:ext cx="459587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896-CA85-A170-E966-B7E46FC4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ABDF-2060-7239-B88F-7DCD01E8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5261" cy="1603375"/>
          </a:xfrm>
          <a:solidFill>
            <a:srgbClr val="92D050"/>
          </a:solidFill>
        </p:spPr>
        <p:txBody>
          <a:bodyPr>
            <a:normAutofit fontScale="55000" lnSpcReduction="20000"/>
          </a:bodyPr>
          <a:lstStyle/>
          <a:p>
            <a:pPr algn="l"/>
            <a:r>
              <a:rPr lang="en-IN" b="0" i="0" dirty="0">
                <a:effectLst/>
                <a:latin typeface="Google Sans"/>
              </a:rPr>
              <a:t>1. Design and Planning: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Functionality: Define the app's features like adding, editing, and marking tasks as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Data Persistence: Decide how to persist data (locally or cloud-based) for offline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UI/UX: Design a user-friendly interface for adding, managing, and visualizing tasks. 2. Setting Up the Project: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Create a new Flutter project.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8602A6-CE8A-CC7B-BE54-0E6EBBFAEC0E}"/>
              </a:ext>
            </a:extLst>
          </p:cNvPr>
          <p:cNvSpPr txBox="1">
            <a:spLocks/>
          </p:cNvSpPr>
          <p:nvPr/>
        </p:nvSpPr>
        <p:spPr>
          <a:xfrm>
            <a:off x="4634947" y="2932112"/>
            <a:ext cx="3495261" cy="160337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0" i="0" dirty="0">
                <a:effectLst/>
                <a:latin typeface="Google Sans"/>
              </a:rPr>
              <a:t>Additional Considerations: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User authentication: Implement if syncing across devices is a feature.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Notifications: Remind users about upcoming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Customization: Allow users to personalize their app experience.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50284D-FCF0-3CF4-5DCD-098D46CEBA94}"/>
              </a:ext>
            </a:extLst>
          </p:cNvPr>
          <p:cNvSpPr txBox="1">
            <a:spLocks/>
          </p:cNvSpPr>
          <p:nvPr/>
        </p:nvSpPr>
        <p:spPr>
          <a:xfrm>
            <a:off x="838200" y="4535487"/>
            <a:ext cx="3495261" cy="160337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0" i="0" dirty="0">
                <a:effectLst/>
                <a:latin typeface="Google Sans"/>
              </a:rPr>
              <a:t>4. Testing and Deploying: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Thoroughly test the app on various devices and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Deploy the app to app stores (Google Play Store, Apple App Store).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6916B0-E2E4-ED0A-1845-C8A0608D3709}"/>
              </a:ext>
            </a:extLst>
          </p:cNvPr>
          <p:cNvSpPr txBox="1">
            <a:spLocks/>
          </p:cNvSpPr>
          <p:nvPr/>
        </p:nvSpPr>
        <p:spPr>
          <a:xfrm>
            <a:off x="8431696" y="4535486"/>
            <a:ext cx="3495261" cy="160337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0" i="0" dirty="0">
                <a:effectLst/>
                <a:latin typeface="Google Sans"/>
              </a:rPr>
              <a:t>3. Building the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Develop UI components: List view for tasks, input field for adding new tasks, checkboxes for marking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Implement task management: Add, edit, delete, and mark tasks as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Handle data persistence: Save and load tasks using chosen method.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68621C-1B8B-54F2-833C-0B20FA4CB006}"/>
              </a:ext>
            </a:extLst>
          </p:cNvPr>
          <p:cNvSpPr txBox="1">
            <a:spLocks/>
          </p:cNvSpPr>
          <p:nvPr/>
        </p:nvSpPr>
        <p:spPr>
          <a:xfrm>
            <a:off x="8431696" y="1690688"/>
            <a:ext cx="3495261" cy="160337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0" i="0" dirty="0">
                <a:effectLst/>
                <a:latin typeface="Google Sans"/>
              </a:rPr>
              <a:t>2. Setting Up the Project: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Create a new Flutter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Choose a state management solution: Provider, Bloc, or Flutter Hooks.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Google Sans"/>
              </a:rPr>
              <a:t>Integrate required packages: Hive for local storage, Firebase for cloud storage.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BE09-EA95-9EC1-21B8-F8F4CC56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1BF93-9823-E988-E61B-206FD08D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2B58-8A8F-9A7E-281F-6D4FC153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6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311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{75BCC503-2D0E-6E48-93F0-E62EE1038673}tf10001058</Template>
  <TotalTime>323</TotalTime>
  <Words>291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Celestial</vt:lpstr>
      <vt:lpstr>TO-DO List Application</vt:lpstr>
      <vt:lpstr>Problem Statement</vt:lpstr>
      <vt:lpstr>Architecture Diagram</vt:lpstr>
      <vt:lpstr>Approach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Application</dc:title>
  <dc:creator>Gowda, Likhith N</dc:creator>
  <cp:lastModifiedBy>Manjunatha, Vadde</cp:lastModifiedBy>
  <cp:revision>2</cp:revision>
  <dcterms:created xsi:type="dcterms:W3CDTF">2023-12-07T09:52:55Z</dcterms:created>
  <dcterms:modified xsi:type="dcterms:W3CDTF">2023-12-07T15:21:02Z</dcterms:modified>
</cp:coreProperties>
</file>