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1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6847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Number: 16 - Hotel Management Application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0133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Batch: 2YB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60664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Members: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88601" y="5211961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Hiral Visaria 2022SP93068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88601" y="5700593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Font typeface="+mj-lt"/>
              <a:buAutoNum type="arabicPeriod" startAt="2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Kanishka Vats 2022SP93072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33199" y="635031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introduces our project on a hotel management application, showcasing the features and challenges we encountered.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3077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631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267366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708315"/>
            <a:ext cx="2364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Login and Register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27767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securely log in and register for the application.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631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267366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27083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Booking &amp; Map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27767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and book rooms across various destinations with interactive maps.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6319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267366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270831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Sorting &amp; Management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62485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Effortlessly manage existing bookings and sort properties according to cost.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2037993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175867" y="5483900"/>
            <a:ext cx="2241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2760107" y="55185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 View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760107" y="608790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can see the properties on the Map View.</a:t>
            </a:r>
            <a:endParaRPr lang="en-US" sz="1750" dirty="0"/>
          </a:p>
        </p:txBody>
      </p:sp>
      <p:sp>
        <p:nvSpPr>
          <p:cNvPr id="23" name="Shape 20"/>
          <p:cNvSpPr/>
          <p:nvPr/>
        </p:nvSpPr>
        <p:spPr>
          <a:xfrm>
            <a:off x="7426285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7567970" y="5483900"/>
            <a:ext cx="2165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2624" dirty="0"/>
          </a:p>
        </p:txBody>
      </p:sp>
      <p:sp>
        <p:nvSpPr>
          <p:cNvPr id="25" name="Text 22"/>
          <p:cNvSpPr/>
          <p:nvPr/>
        </p:nvSpPr>
        <p:spPr>
          <a:xfrm>
            <a:off x="8148399" y="55185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Saved Places</a:t>
            </a:r>
            <a:endParaRPr lang="en-US" sz="2187" dirty="0"/>
          </a:p>
        </p:txBody>
      </p:sp>
      <p:sp>
        <p:nvSpPr>
          <p:cNvPr id="26" name="Text 23"/>
          <p:cNvSpPr/>
          <p:nvPr/>
        </p:nvSpPr>
        <p:spPr>
          <a:xfrm>
            <a:off x="8148399" y="608790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mark their favorite palces and later look into 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4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456378" y="564118"/>
            <a:ext cx="5202317" cy="639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34"/>
              </a:lnSpc>
              <a:buNone/>
            </a:pPr>
            <a:r>
              <a:rPr lang="en-US" sz="4027" b="1" kern="0" spc="-12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 &amp; Design</a:t>
            </a:r>
            <a:endParaRPr lang="en-US" sz="402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378" y="1510308"/>
            <a:ext cx="9717643" cy="6155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1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681526" y="537329"/>
            <a:ext cx="5485209" cy="609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1"/>
              </a:lnSpc>
              <a:buNone/>
            </a:pPr>
            <a:r>
              <a:rPr lang="en-US" sz="3841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Screenshots</a:t>
            </a:r>
            <a:endParaRPr lang="en-US" sz="384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26" y="1659017"/>
            <a:ext cx="2771299" cy="331577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56" y="1659017"/>
            <a:ext cx="2772370" cy="5813822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458" y="1659017"/>
            <a:ext cx="2771299" cy="55946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74" y="860108"/>
            <a:ext cx="3118247" cy="635162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552" y="860108"/>
            <a:ext cx="3153489" cy="6510338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157" y="860108"/>
            <a:ext cx="3153489" cy="636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3249"/>
            <a:ext cx="60570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&amp; Learnings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21963"/>
            <a:ext cx="527720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43901"/>
            <a:ext cx="27587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 Native Learning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113258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Overcoming the challenge of learning React Native within a short time frame.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321963"/>
            <a:ext cx="5277207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7371" y="45439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 Setup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537371" y="5113258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Navigating the setup process on Mac for the development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83732"/>
            <a:ext cx="45616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Highlights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311360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547342"/>
            <a:ext cx="25080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Features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11669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 a user-centric experience through interactive elements and intuitive design.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490799" y="3930253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726781" y="4166235"/>
            <a:ext cx="346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Data Management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726781" y="4735592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efficient data storage and retrieval using Firestore.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549146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785128"/>
            <a:ext cx="33662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User Experience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635448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providing a seamless and hassle-free experience for users.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201</Words>
  <Application>Microsoft Macintosh PowerPoint</Application>
  <PresentationFormat>Custom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Visaria, Hiral</cp:lastModifiedBy>
  <cp:revision>2</cp:revision>
  <dcterms:created xsi:type="dcterms:W3CDTF">2023-12-02T11:09:09Z</dcterms:created>
  <dcterms:modified xsi:type="dcterms:W3CDTF">2023-12-04T03:40:52Z</dcterms:modified>
</cp:coreProperties>
</file>