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What's the difference?
**Security**
**Trust**
**Visibility**
与中心化对比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Private content, you choose will not be known to anyone.
    玩家选择内容需要发送到中心化服务，更容易被别人获取
2) Automatic execution on the blockchain.
    服务器判断输赢
3) Undeniable. 获胜者直接获得奖励
    需要依赖服务器对获胜者进行奖励，服务器停止运行，即便获胜也无法得到奖励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What next?
1) 扩充更多游戏
2) 为RPS Token提供更多用途
3) 为观赛者提供额外功能，例如跟注等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2022-08-09T05:28:30Z</dcterms:created>
  <dcterms:modified xsi:type="dcterms:W3CDTF">2022-08-09T05:28:30Z</dcterms:modified>
</cp:coreProperties>
</file>