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92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5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4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70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57469" y="2326223"/>
            <a:ext cx="9144000" cy="1559733"/>
          </a:xfrm>
        </p:spPr>
        <p:txBody>
          <a:bodyPr>
            <a:noAutofit/>
          </a:bodyPr>
          <a:lstStyle/>
          <a:p>
            <a:pPr algn="l"/>
            <a:r>
              <a:rPr lang="en-US" sz="10000" dirty="0">
                <a:latin typeface="Showcard Gothic" panose="04020904020102020604" pitchFamily="82" charset="0"/>
              </a:rPr>
              <a:t>Skull MAN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048000" y="6312405"/>
            <a:ext cx="9144000" cy="3942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</a:rPr>
              <a:t>  FACULTY  OF  ENGINEERING </a:t>
            </a:r>
            <a:r>
              <a:rPr lang="en-US" dirty="0">
                <a:solidFill>
                  <a:srgbClr val="C00000"/>
                </a:solidFill>
                <a:highlight>
                  <a:srgbClr val="800080"/>
                </a:highlight>
              </a:rPr>
              <a:t> </a:t>
            </a:r>
            <a:r>
              <a:rPr lang="en-US" dirty="0">
                <a:highlight>
                  <a:srgbClr val="800080"/>
                </a:highlight>
              </a:rPr>
              <a:t>CHAINGMAI  UNIVERSITY 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993" y="5911645"/>
            <a:ext cx="801521" cy="801521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96" y="1146098"/>
            <a:ext cx="8828314" cy="49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5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MEMBER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th-TH" dirty="0"/>
              <a:t>นาย ธนัท  	   คนชม  </a:t>
            </a:r>
            <a:r>
              <a:rPr lang="en-US" dirty="0"/>
              <a:t>	590610623</a:t>
            </a:r>
          </a:p>
          <a:p>
            <a:r>
              <a:rPr lang="en-US" dirty="0"/>
              <a:t>2.</a:t>
            </a:r>
            <a:r>
              <a:rPr lang="th-TH" dirty="0"/>
              <a:t>นาย ปฐมภพ    </a:t>
            </a:r>
            <a:r>
              <a:rPr lang="th-TH" dirty="0" err="1"/>
              <a:t>สุนัน</a:t>
            </a:r>
            <a:r>
              <a:rPr lang="th-TH" dirty="0"/>
              <a:t>ตา  </a:t>
            </a:r>
            <a:r>
              <a:rPr lang="en-US" dirty="0"/>
              <a:t>   	590610639</a:t>
            </a:r>
          </a:p>
          <a:p>
            <a:r>
              <a:rPr lang="en-US" dirty="0"/>
              <a:t>3.</a:t>
            </a:r>
            <a:r>
              <a:rPr lang="th-TH" dirty="0"/>
              <a:t>นาย ภักดีภูมิ    พิบูลย์สมบัติ  </a:t>
            </a:r>
            <a:r>
              <a:rPr lang="en-US" dirty="0"/>
              <a:t>	590610647</a:t>
            </a:r>
          </a:p>
          <a:p>
            <a:r>
              <a:rPr lang="en-US" dirty="0"/>
              <a:t>4.</a:t>
            </a:r>
            <a:r>
              <a:rPr lang="th-TH" dirty="0"/>
              <a:t>นาย ศตธัญ</a:t>
            </a:r>
            <a:r>
              <a:rPr lang="th-TH" dirty="0" err="1"/>
              <a:t>ญ์</a:t>
            </a:r>
            <a:r>
              <a:rPr lang="th-TH" dirty="0"/>
              <a:t>  ฉ่ำบุญชู</a:t>
            </a:r>
            <a:r>
              <a:rPr lang="en-US" dirty="0"/>
              <a:t>	590610663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9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3903" y="247594"/>
            <a:ext cx="10515600" cy="1325563"/>
          </a:xfrm>
        </p:spPr>
        <p:txBody>
          <a:bodyPr/>
          <a:lstStyle/>
          <a:p>
            <a:r>
              <a:rPr lang="th-TH" b="1" dirty="0"/>
              <a:t>ภาพร่างของเกมส์</a:t>
            </a:r>
            <a:endParaRPr lang="en-US" b="1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6155871"/>
            <a:ext cx="10515600" cy="36399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h-TH" dirty="0"/>
              <a:t>ภาพหน้าเมนู</a:t>
            </a: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1" y="1573157"/>
            <a:ext cx="7595508" cy="42724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716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60614" y="46036"/>
            <a:ext cx="10515600" cy="1325563"/>
          </a:xfrm>
        </p:spPr>
        <p:txBody>
          <a:bodyPr/>
          <a:lstStyle/>
          <a:p>
            <a:r>
              <a:rPr lang="th-TH" b="1" dirty="0"/>
              <a:t>ภาพร่างของเกมส์</a:t>
            </a:r>
            <a:endParaRPr lang="en-US" b="1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6178663"/>
            <a:ext cx="10515600" cy="4293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th-TH" dirty="0"/>
              <a:t>ภาพภายในเกมส์คร่าวๆ</a:t>
            </a: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14" y="1371599"/>
            <a:ext cx="8226572" cy="4627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316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แผนการพัฒนา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สัปดาห์ที่ 1 	วางโครงสร้าง </a:t>
            </a:r>
            <a:r>
              <a:rPr lang="en-US" dirty="0"/>
              <a:t>Project </a:t>
            </a:r>
            <a:r>
              <a:rPr lang="th-TH" dirty="0"/>
              <a:t>ลองร่าง </a:t>
            </a:r>
            <a:r>
              <a:rPr lang="en-US" dirty="0"/>
              <a:t>Abstraction </a:t>
            </a:r>
            <a:r>
              <a:rPr lang="th-TH" dirty="0"/>
              <a:t>และแบ่งส่วนการทำงานของเกมส์			แบบคร่าวๆ</a:t>
            </a:r>
          </a:p>
          <a:p>
            <a:r>
              <a:rPr lang="th-TH" dirty="0"/>
              <a:t>สัปดาห์ที่ 2	ลงมือสร้างตามแผนที่ได้ร่างไว้ และปรับตามความเหมาะสม</a:t>
            </a:r>
          </a:p>
          <a:p>
            <a:r>
              <a:rPr lang="th-TH" dirty="0"/>
              <a:t>สัปดาห์ที่ 3	ตรวจสอบ/แก้ไขการทำงานของเกมส์ และนำเสนอ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1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32</Words>
  <Application>Microsoft Office PowerPoint</Application>
  <PresentationFormat>แบบจอกว้าง</PresentationFormat>
  <Paragraphs>15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3" baseType="lpstr">
      <vt:lpstr>Angsana New</vt:lpstr>
      <vt:lpstr>Arial</vt:lpstr>
      <vt:lpstr>Arial Black</vt:lpstr>
      <vt:lpstr>Calibri</vt:lpstr>
      <vt:lpstr>Calibri Light</vt:lpstr>
      <vt:lpstr>Cordia New</vt:lpstr>
      <vt:lpstr>Showcard Gothic</vt:lpstr>
      <vt:lpstr>Office Theme</vt:lpstr>
      <vt:lpstr>Skull MAN</vt:lpstr>
      <vt:lpstr>MEMBER</vt:lpstr>
      <vt:lpstr>ภาพร่างของเกมส์</vt:lpstr>
      <vt:lpstr>ภาพร่างของเกมส์</vt:lpstr>
      <vt:lpstr>แผนการพัฒนา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เกมส์แดกปลากระป๋อง</dc:title>
  <dc:creator>PAKDEEPUM PIBOONSOMBAT</dc:creator>
  <cp:lastModifiedBy>PAKDEEPUM PIBOONSOMBAT</cp:lastModifiedBy>
  <cp:revision>8</cp:revision>
  <dcterms:created xsi:type="dcterms:W3CDTF">2016-09-07T05:14:13Z</dcterms:created>
  <dcterms:modified xsi:type="dcterms:W3CDTF">2016-09-07T07:09:04Z</dcterms:modified>
</cp:coreProperties>
</file>