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4.xml" ContentType="application/vnd.openxmlformats-officedocument.them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embeddings/oleObject1.bin" ContentType="application/vnd.openxmlformats-officedocument.oleObject"/>
  <Override PartName="/ppt/notesSlides/notesSlide30.xml" ContentType="application/vnd.openxmlformats-officedocument.presentationml.notesSlide+xml"/>
  <Override PartName="/ppt/embeddings/oleObject2.bin" ContentType="application/vnd.openxmlformats-officedocument.oleObject"/>
  <Override PartName="/ppt/embeddings/oleObject3.bin" ContentType="application/vnd.openxmlformats-officedocument.oleObject"/>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3" r:id="rId1"/>
    <p:sldMasterId id="2147483674" r:id="rId2"/>
    <p:sldMasterId id="2147483690" r:id="rId3"/>
    <p:sldMasterId id="2147483704" r:id="rId4"/>
  </p:sldMasterIdLst>
  <p:notesMasterIdLst>
    <p:notesMasterId r:id="rId49"/>
  </p:notesMasterIdLst>
  <p:handoutMasterIdLst>
    <p:handoutMasterId r:id="rId50"/>
  </p:handoutMasterIdLst>
  <p:sldIdLst>
    <p:sldId id="269" r:id="rId5"/>
    <p:sldId id="271" r:id="rId6"/>
    <p:sldId id="316" r:id="rId7"/>
    <p:sldId id="317" r:id="rId8"/>
    <p:sldId id="313" r:id="rId9"/>
    <p:sldId id="314" r:id="rId10"/>
    <p:sldId id="272"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89" r:id="rId27"/>
    <p:sldId id="290" r:id="rId28"/>
    <p:sldId id="291" r:id="rId29"/>
    <p:sldId id="292" r:id="rId30"/>
    <p:sldId id="293" r:id="rId31"/>
    <p:sldId id="294" r:id="rId32"/>
    <p:sldId id="295" r:id="rId33"/>
    <p:sldId id="296" r:id="rId34"/>
    <p:sldId id="297" r:id="rId35"/>
    <p:sldId id="298" r:id="rId36"/>
    <p:sldId id="299" r:id="rId37"/>
    <p:sldId id="300" r:id="rId38"/>
    <p:sldId id="301" r:id="rId39"/>
    <p:sldId id="302" r:id="rId40"/>
    <p:sldId id="303" r:id="rId41"/>
    <p:sldId id="304" r:id="rId42"/>
    <p:sldId id="305" r:id="rId43"/>
    <p:sldId id="306" r:id="rId44"/>
    <p:sldId id="307" r:id="rId45"/>
    <p:sldId id="308" r:id="rId46"/>
    <p:sldId id="315" r:id="rId47"/>
    <p:sldId id="309" r:id="rId48"/>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7300"/>
    <a:srgbClr val="D1D1F3"/>
    <a:srgbClr val="A1F2FF"/>
    <a:srgbClr val="B424B8"/>
    <a:srgbClr val="650767"/>
    <a:srgbClr val="00CC06"/>
    <a:srgbClr val="CC0000"/>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187" autoAdjust="0"/>
    <p:restoredTop sz="77487" autoAdjust="0"/>
  </p:normalViewPr>
  <p:slideViewPr>
    <p:cSldViewPr snapToGrid="0">
      <p:cViewPr varScale="1">
        <p:scale>
          <a:sx n="105" d="100"/>
          <a:sy n="105" d="100"/>
        </p:scale>
        <p:origin x="-1240" y="-10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4042"/>
    </p:cViewPr>
  </p:sorter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50" Type="http://schemas.openxmlformats.org/officeDocument/2006/relationships/handoutMaster" Target="handoutMasters/handoutMaster1.xml"/><Relationship Id="rId51" Type="http://schemas.openxmlformats.org/officeDocument/2006/relationships/printerSettings" Target="printerSettings/printerSettings1.bin"/><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70238" cy="479425"/>
          </a:xfrm>
          <a:prstGeom prst="rect">
            <a:avLst/>
          </a:prstGeom>
        </p:spPr>
        <p:txBody>
          <a:bodyPr vert="horz" lIns="91427" tIns="45714" rIns="91427" bIns="45714" rtlCol="0"/>
          <a:lstStyle>
            <a:lvl1pPr algn="l">
              <a:defRPr sz="1200"/>
            </a:lvl1pPr>
          </a:lstStyle>
          <a:p>
            <a:endParaRPr lang="en-US"/>
          </a:p>
        </p:txBody>
      </p:sp>
      <p:sp>
        <p:nvSpPr>
          <p:cNvPr id="3" name="Date Placeholder 2"/>
          <p:cNvSpPr>
            <a:spLocks noGrp="1"/>
          </p:cNvSpPr>
          <p:nvPr>
            <p:ph type="dt" sz="quarter" idx="1"/>
          </p:nvPr>
        </p:nvSpPr>
        <p:spPr>
          <a:xfrm>
            <a:off x="4143375" y="1"/>
            <a:ext cx="3170238" cy="479425"/>
          </a:xfrm>
          <a:prstGeom prst="rect">
            <a:avLst/>
          </a:prstGeom>
        </p:spPr>
        <p:txBody>
          <a:bodyPr vert="horz" lIns="91427" tIns="45714" rIns="91427" bIns="45714" rtlCol="0"/>
          <a:lstStyle>
            <a:lvl1pPr algn="r">
              <a:defRPr sz="1200"/>
            </a:lvl1pPr>
          </a:lstStyle>
          <a:p>
            <a:fld id="{5F567952-1C07-4670-9052-CC0A48364281}" type="datetimeFigureOut">
              <a:rPr lang="en-US" smtClean="0"/>
              <a:t>11/30/16</a:t>
            </a:fld>
            <a:endParaRPr lang="en-US"/>
          </a:p>
        </p:txBody>
      </p:sp>
      <p:sp>
        <p:nvSpPr>
          <p:cNvPr id="4" name="Footer Placeholder 3"/>
          <p:cNvSpPr>
            <a:spLocks noGrp="1"/>
          </p:cNvSpPr>
          <p:nvPr>
            <p:ph type="ftr" sz="quarter" idx="2"/>
          </p:nvPr>
        </p:nvSpPr>
        <p:spPr>
          <a:xfrm>
            <a:off x="1" y="9120189"/>
            <a:ext cx="3170238" cy="479425"/>
          </a:xfrm>
          <a:prstGeom prst="rect">
            <a:avLst/>
          </a:prstGeom>
        </p:spPr>
        <p:txBody>
          <a:bodyPr vert="horz" lIns="91427" tIns="45714" rIns="91427" bIns="45714"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9"/>
            <a:ext cx="3170238" cy="479425"/>
          </a:xfrm>
          <a:prstGeom prst="rect">
            <a:avLst/>
          </a:prstGeom>
        </p:spPr>
        <p:txBody>
          <a:bodyPr vert="horz" lIns="91427" tIns="45714" rIns="91427" bIns="45714" rtlCol="0" anchor="b"/>
          <a:lstStyle>
            <a:lvl1pPr algn="r">
              <a:defRPr sz="1200"/>
            </a:lvl1pPr>
          </a:lstStyle>
          <a:p>
            <a:fld id="{52E97AAC-867A-455D-81E7-A7D04CDAFD4C}" type="slidenum">
              <a:rPr lang="en-US" smtClean="0"/>
              <a:t>‹#›</a:t>
            </a:fld>
            <a:endParaRPr lang="en-US"/>
          </a:p>
        </p:txBody>
      </p:sp>
    </p:spTree>
    <p:extLst>
      <p:ext uri="{BB962C8B-B14F-4D97-AF65-F5344CB8AC3E}">
        <p14:creationId xmlns:p14="http://schemas.microsoft.com/office/powerpoint/2010/main" val="28475721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47" tIns="48324" rIns="96647" bIns="48324"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47" tIns="48324" rIns="96647" bIns="48324" rtlCol="0"/>
          <a:lstStyle>
            <a:lvl1pPr algn="r">
              <a:defRPr sz="1300"/>
            </a:lvl1pPr>
          </a:lstStyle>
          <a:p>
            <a:fld id="{19FE052C-998B-4B08-8852-445E80429695}" type="datetimeFigureOut">
              <a:rPr lang="en-US" smtClean="0"/>
              <a:pPr/>
              <a:t>11/30/16</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47" tIns="48324" rIns="96647" bIns="48324"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47" tIns="48324" rIns="96647" bIns="4832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47" tIns="48324" rIns="96647" bIns="48324"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47" tIns="48324" rIns="96647" bIns="48324" rtlCol="0" anchor="b"/>
          <a:lstStyle>
            <a:lvl1pPr algn="r">
              <a:defRPr sz="1300"/>
            </a:lvl1pPr>
          </a:lstStyle>
          <a:p>
            <a:fld id="{BC2CD6EC-C0D4-46F8-B0D1-9A2D7EFD5169}" type="slidenum">
              <a:rPr lang="en-US" smtClean="0"/>
              <a:pPr/>
              <a:t>‹#›</a:t>
            </a:fld>
            <a:endParaRPr lang="en-US"/>
          </a:p>
        </p:txBody>
      </p:sp>
    </p:spTree>
    <p:extLst>
      <p:ext uri="{BB962C8B-B14F-4D97-AF65-F5344CB8AC3E}">
        <p14:creationId xmlns:p14="http://schemas.microsoft.com/office/powerpoint/2010/main" val="1910337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 Id="rId3" Type="http://schemas.openxmlformats.org/officeDocument/2006/relationships/hyperlink" Target="https://github.com/jgamblin/Mirai-Source-Code"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download.microsoft.com/download/5/b/9/5b97017b-e28a-4bae-ba48-174cf47d23cd/CPA064_WH06.ppt" TargetMode="External"/><Relationship Id="rId4" Type="http://schemas.openxmlformats.org/officeDocument/2006/relationships/hyperlink" Target="https://www.cs.purdue.edu/homes/ninghui/courses/426_Fall10/handouts/426_Fall10_lect23.ppt" TargetMode="External"/><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download.microsoft.com/download/5/b/9/5b97017b-e28a-4bae-ba48-174cf47d23cd/CPA064_WH06.ppt" TargetMode="External"/><Relationship Id="rId4" Type="http://schemas.openxmlformats.org/officeDocument/2006/relationships/hyperlink" Target="https://www.cs.purdue.edu/homes/ninghui/courses/426_Fall10/handouts/426_Fall10_lect23.ppt" TargetMode="External"/><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download.microsoft.com/download/5/b/9/5b97017b-e28a-4bae-ba48-174cf47d23cd/CPA064_WH06.ppt" TargetMode="External"/><Relationship Id="rId4" Type="http://schemas.openxmlformats.org/officeDocument/2006/relationships/hyperlink" Target="https://www.cs.purdue.edu/homes/ninghui/courses/426_Fall10/handouts/426_Fall10_lect23.ppt" TargetMode="External"/><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download.microsoft.com/download/5/b/9/5b97017b-e28a-4bae-ba48-174cf47d23cd/CPA064_WH06.ppt" TargetMode="External"/><Relationship Id="rId4" Type="http://schemas.openxmlformats.org/officeDocument/2006/relationships/hyperlink" Target="https://www.cs.purdue.edu/homes/ninghui/courses/426_Fall10/handouts/426_Fall10_lect23.ppt" TargetMode="External"/><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New Roman" charset="0"/>
                <a:ea typeface="ＭＳ Ｐゴシック" charset="0"/>
                <a:cs typeface="ＭＳ Ｐゴシック" charset="0"/>
              </a:defRPr>
            </a:lvl1pPr>
            <a:lvl2pPr marL="785372" indent="-302066">
              <a:defRPr sz="2500">
                <a:solidFill>
                  <a:schemeClr val="tx1"/>
                </a:solidFill>
                <a:latin typeface="Times New Roman" charset="0"/>
                <a:ea typeface="ＭＳ Ｐゴシック" charset="0"/>
              </a:defRPr>
            </a:lvl2pPr>
            <a:lvl3pPr marL="1208265" indent="-241653">
              <a:defRPr sz="2500">
                <a:solidFill>
                  <a:schemeClr val="tx1"/>
                </a:solidFill>
                <a:latin typeface="Times New Roman" charset="0"/>
                <a:ea typeface="ＭＳ Ｐゴシック" charset="0"/>
              </a:defRPr>
            </a:lvl3pPr>
            <a:lvl4pPr marL="1691571" indent="-241653">
              <a:defRPr sz="2500">
                <a:solidFill>
                  <a:schemeClr val="tx1"/>
                </a:solidFill>
                <a:latin typeface="Times New Roman" charset="0"/>
                <a:ea typeface="ＭＳ Ｐゴシック" charset="0"/>
              </a:defRPr>
            </a:lvl4pPr>
            <a:lvl5pPr marL="2174878" indent="-241653">
              <a:defRPr sz="2500">
                <a:solidFill>
                  <a:schemeClr val="tx1"/>
                </a:solidFill>
                <a:latin typeface="Times New Roman" charset="0"/>
                <a:ea typeface="ＭＳ Ｐゴシック" charset="0"/>
              </a:defRPr>
            </a:lvl5pPr>
            <a:lvl6pPr marL="2658184" indent="-241653" algn="ctr" eaLnBrk="0" fontAlgn="base" hangingPunct="0">
              <a:spcBef>
                <a:spcPct val="0"/>
              </a:spcBef>
              <a:spcAft>
                <a:spcPct val="0"/>
              </a:spcAft>
              <a:defRPr sz="2500">
                <a:solidFill>
                  <a:schemeClr val="tx1"/>
                </a:solidFill>
                <a:latin typeface="Times New Roman" charset="0"/>
                <a:ea typeface="ＭＳ Ｐゴシック" charset="0"/>
              </a:defRPr>
            </a:lvl6pPr>
            <a:lvl7pPr marL="3141490" indent="-241653" algn="ctr" eaLnBrk="0" fontAlgn="base" hangingPunct="0">
              <a:spcBef>
                <a:spcPct val="0"/>
              </a:spcBef>
              <a:spcAft>
                <a:spcPct val="0"/>
              </a:spcAft>
              <a:defRPr sz="2500">
                <a:solidFill>
                  <a:schemeClr val="tx1"/>
                </a:solidFill>
                <a:latin typeface="Times New Roman" charset="0"/>
                <a:ea typeface="ＭＳ Ｐゴシック" charset="0"/>
              </a:defRPr>
            </a:lvl7pPr>
            <a:lvl8pPr marL="3624796" indent="-241653" algn="ctr" eaLnBrk="0" fontAlgn="base" hangingPunct="0">
              <a:spcBef>
                <a:spcPct val="0"/>
              </a:spcBef>
              <a:spcAft>
                <a:spcPct val="0"/>
              </a:spcAft>
              <a:defRPr sz="2500">
                <a:solidFill>
                  <a:schemeClr val="tx1"/>
                </a:solidFill>
                <a:latin typeface="Times New Roman" charset="0"/>
                <a:ea typeface="ＭＳ Ｐゴシック" charset="0"/>
              </a:defRPr>
            </a:lvl8pPr>
            <a:lvl9pPr marL="4108102" indent="-241653" algn="ctr" eaLnBrk="0" fontAlgn="base" hangingPunct="0">
              <a:spcBef>
                <a:spcPct val="0"/>
              </a:spcBef>
              <a:spcAft>
                <a:spcPct val="0"/>
              </a:spcAft>
              <a:defRPr sz="2500">
                <a:solidFill>
                  <a:schemeClr val="tx1"/>
                </a:solidFill>
                <a:latin typeface="Times New Roman" charset="0"/>
                <a:ea typeface="ＭＳ Ｐゴシック" charset="0"/>
              </a:defRPr>
            </a:lvl9pPr>
          </a:lstStyle>
          <a:p>
            <a:fld id="{252B3E46-C173-974F-987E-04950EB39B0C}" type="slidenum">
              <a:rPr lang="en-US" sz="1300"/>
              <a:pPr/>
              <a:t>7</a:t>
            </a:fld>
            <a:endParaRPr lang="en-US" sz="1300"/>
          </a:p>
        </p:txBody>
      </p:sp>
      <p:sp>
        <p:nvSpPr>
          <p:cNvPr id="7170" name="Rectangle 2"/>
          <p:cNvSpPr>
            <a:spLocks noGrp="1" noRot="1" noChangeAspect="1" noChangeArrowheads="1" noTextEdit="1"/>
          </p:cNvSpPr>
          <p:nvPr>
            <p:ph type="sldImg"/>
          </p:nvPr>
        </p:nvSpPr>
        <p:spPr>
          <a:ln/>
        </p:spPr>
      </p:sp>
      <p:sp>
        <p:nvSpPr>
          <p:cNvPr id="71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dirty="0" smtClean="0">
                <a:latin typeface="Times New Roman" charset="0"/>
              </a:rPr>
              <a:t>https://www.blackhat.com/docs/asia-15/materials/asia-15-Evenchick-Hopping-On-The-Can-Bus.pdf</a:t>
            </a:r>
          </a:p>
          <a:p>
            <a:r>
              <a:rPr lang="en-US" dirty="0" smtClean="0">
                <a:latin typeface="Times New Roman" charset="0"/>
              </a:rPr>
              <a:t>https://www.wired.com/2015/07/hackers-remotely-kill-jeep-highway/</a:t>
            </a:r>
          </a:p>
          <a:p>
            <a:endParaRPr lang="en-US" dirty="0">
              <a:latin typeface="Times New Roman" charset="0"/>
            </a:endParaRPr>
          </a:p>
        </p:txBody>
      </p:sp>
    </p:spTree>
    <p:extLst>
      <p:ext uri="{BB962C8B-B14F-4D97-AF65-F5344CB8AC3E}">
        <p14:creationId xmlns:p14="http://schemas.microsoft.com/office/powerpoint/2010/main" val="5561184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http://www.popularmechanics.com/technology/infrastructure/a23504/mirai-botnet-internet-of-things-ddos-attack/</a:t>
            </a:r>
          </a:p>
          <a:p>
            <a:r>
              <a:rPr lang="en-US" sz="1300" dirty="0">
                <a:hlinkClick r:id="rId3"/>
              </a:rPr>
              <a:t>https://github.com/jgamblin/Mirai-Source-Code</a:t>
            </a:r>
            <a:endParaRPr lang="en-US" dirty="0" smtClean="0"/>
          </a:p>
          <a:p>
            <a:r>
              <a:rPr lang="en-US" dirty="0" smtClean="0"/>
              <a:t>http://www.popularmechanics.com/technology/infrastructure/a23482/dyn-ddos-attacks/</a:t>
            </a:r>
          </a:p>
          <a:p>
            <a:r>
              <a:rPr lang="en-US" dirty="0" smtClean="0"/>
              <a:t>https://www.dynstatus.com/incidents/nlr4yrr162t8</a:t>
            </a:r>
            <a:endParaRPr lang="en-US" dirty="0"/>
          </a:p>
        </p:txBody>
      </p:sp>
      <p:sp>
        <p:nvSpPr>
          <p:cNvPr id="4" name="Slide Number Placeholder 3"/>
          <p:cNvSpPr>
            <a:spLocks noGrp="1"/>
          </p:cNvSpPr>
          <p:nvPr>
            <p:ph type="sldNum" sz="quarter" idx="10"/>
          </p:nvPr>
        </p:nvSpPr>
        <p:spPr/>
        <p:txBody>
          <a:bodyPr/>
          <a:lstStyle/>
          <a:p>
            <a:fld id="{91ECFF48-5D1D-424E-B31E-1A54C8E4B66F}" type="slidenum">
              <a:rPr lang="en-US" smtClean="0"/>
              <a:t>19</a:t>
            </a:fld>
            <a:endParaRPr lang="en-US"/>
          </a:p>
        </p:txBody>
      </p:sp>
    </p:spTree>
    <p:extLst>
      <p:ext uri="{BB962C8B-B14F-4D97-AF65-F5344CB8AC3E}">
        <p14:creationId xmlns:p14="http://schemas.microsoft.com/office/powerpoint/2010/main" val="2975466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http://www.cse.psu.edu/~pdm12/cse597g-f15/readings/cse597g-embedded_systems.pdf</a:t>
            </a:r>
          </a:p>
          <a:p>
            <a:endParaRPr lang="en-US" dirty="0"/>
          </a:p>
        </p:txBody>
      </p:sp>
      <p:sp>
        <p:nvSpPr>
          <p:cNvPr id="4" name="Slide Number Placeholder 3"/>
          <p:cNvSpPr>
            <a:spLocks noGrp="1"/>
          </p:cNvSpPr>
          <p:nvPr>
            <p:ph type="sldNum" sz="quarter" idx="10"/>
          </p:nvPr>
        </p:nvSpPr>
        <p:spPr/>
        <p:txBody>
          <a:bodyPr/>
          <a:lstStyle/>
          <a:p>
            <a:fld id="{91ECFF48-5D1D-424E-B31E-1A54C8E4B66F}" type="slidenum">
              <a:rPr lang="en-US" smtClean="0"/>
              <a:t>20</a:t>
            </a:fld>
            <a:endParaRPr lang="en-US"/>
          </a:p>
        </p:txBody>
      </p:sp>
    </p:spTree>
    <p:extLst>
      <p:ext uri="{BB962C8B-B14F-4D97-AF65-F5344CB8AC3E}">
        <p14:creationId xmlns:p14="http://schemas.microsoft.com/office/powerpoint/2010/main" val="18577849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http://www.embedded.com/electronics-blogs/systems-check/4438910/Embedded-security-rises-and-falls-with-crypto-key-management</a:t>
            </a:r>
            <a:endParaRPr lang="en-US" dirty="0"/>
          </a:p>
        </p:txBody>
      </p:sp>
      <p:sp>
        <p:nvSpPr>
          <p:cNvPr id="4" name="Slide Number Placeholder 3"/>
          <p:cNvSpPr>
            <a:spLocks noGrp="1"/>
          </p:cNvSpPr>
          <p:nvPr>
            <p:ph type="sldNum" sz="quarter" idx="10"/>
          </p:nvPr>
        </p:nvSpPr>
        <p:spPr/>
        <p:txBody>
          <a:bodyPr/>
          <a:lstStyle/>
          <a:p>
            <a:fld id="{91ECFF48-5D1D-424E-B31E-1A54C8E4B66F}" type="slidenum">
              <a:rPr lang="en-US" smtClean="0"/>
              <a:t>21</a:t>
            </a:fld>
            <a:endParaRPr lang="en-US"/>
          </a:p>
        </p:txBody>
      </p:sp>
    </p:spTree>
    <p:extLst>
      <p:ext uri="{BB962C8B-B14F-4D97-AF65-F5344CB8AC3E}">
        <p14:creationId xmlns:p14="http://schemas.microsoft.com/office/powerpoint/2010/main" val="41910359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http://www.ti.com/lit/wp/spry198a/spry198a.pdf</a:t>
            </a:r>
            <a:endParaRPr lang="en-US" dirty="0"/>
          </a:p>
        </p:txBody>
      </p:sp>
      <p:sp>
        <p:nvSpPr>
          <p:cNvPr id="4" name="Slide Number Placeholder 3"/>
          <p:cNvSpPr>
            <a:spLocks noGrp="1"/>
          </p:cNvSpPr>
          <p:nvPr>
            <p:ph type="sldNum" sz="quarter" idx="10"/>
          </p:nvPr>
        </p:nvSpPr>
        <p:spPr/>
        <p:txBody>
          <a:bodyPr/>
          <a:lstStyle/>
          <a:p>
            <a:fld id="{91ECFF48-5D1D-424E-B31E-1A54C8E4B66F}" type="slidenum">
              <a:rPr lang="en-US" smtClean="0"/>
              <a:t>22</a:t>
            </a:fld>
            <a:endParaRPr lang="en-US"/>
          </a:p>
        </p:txBody>
      </p:sp>
    </p:spTree>
    <p:extLst>
      <p:ext uri="{BB962C8B-B14F-4D97-AF65-F5344CB8AC3E}">
        <p14:creationId xmlns:p14="http://schemas.microsoft.com/office/powerpoint/2010/main" val="31828661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http://www.pcworld.com/article/157966/laptop_security.html</a:t>
            </a:r>
          </a:p>
          <a:p>
            <a:r>
              <a:rPr lang="en-US" sz="1300" dirty="0"/>
              <a:t>The TPM is a chip soldered on to the laptop's motherboard, providing hardware-based device authentication, tamper detection, and encryption key storage. The TPM generates encryption keys, keeping half of the key information to itself, making it impossible to recover data from an encrypted hard drive apart from the computer in which it was originally installed. Even if an attacker gets the user's part of the encryption key or disk password, the TPM-protected drive's contents can't be read when connected to another computer. Further, the TPM generates a unique digital signature from the motherboard in which it's embedded, foiling attempts to move the TPM chip itself to another machine.</a:t>
            </a:r>
            <a:endParaRPr lang="en-US" dirty="0"/>
          </a:p>
        </p:txBody>
      </p:sp>
      <p:sp>
        <p:nvSpPr>
          <p:cNvPr id="4" name="Slide Number Placeholder 3"/>
          <p:cNvSpPr>
            <a:spLocks noGrp="1"/>
          </p:cNvSpPr>
          <p:nvPr>
            <p:ph type="sldNum" sz="quarter" idx="10"/>
          </p:nvPr>
        </p:nvSpPr>
        <p:spPr/>
        <p:txBody>
          <a:bodyPr/>
          <a:lstStyle/>
          <a:p>
            <a:fld id="{91ECFF48-5D1D-424E-B31E-1A54C8E4B66F}" type="slidenum">
              <a:rPr lang="en-US" smtClean="0"/>
              <a:t>23</a:t>
            </a:fld>
            <a:endParaRPr lang="en-US"/>
          </a:p>
        </p:txBody>
      </p:sp>
    </p:spTree>
    <p:extLst>
      <p:ext uri="{BB962C8B-B14F-4D97-AF65-F5344CB8AC3E}">
        <p14:creationId xmlns:p14="http://schemas.microsoft.com/office/powerpoint/2010/main" val="4456029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US" dirty="0" smtClean="0"/>
              <a:t>Copied from </a:t>
            </a:r>
            <a:r>
              <a:rPr lang="en-GB" altLang="en-US" sz="1700" dirty="0">
                <a:latin typeface="Futura Hv" pitchFamily="34" charset="0"/>
              </a:rPr>
              <a:t>Trusted Computing Platform Alliance</a:t>
            </a:r>
            <a:endParaRPr lang="en-US" altLang="en-US" sz="1700" dirty="0">
              <a:latin typeface="Futura Hv" pitchFamily="34" charset="0"/>
            </a:endParaRPr>
          </a:p>
          <a:p>
            <a:pPr>
              <a:lnSpc>
                <a:spcPct val="90000"/>
              </a:lnSpc>
            </a:pPr>
            <a:r>
              <a:rPr lang="en-US" altLang="en-US" sz="1500" dirty="0">
                <a:latin typeface="Futura Hv" pitchFamily="34" charset="0"/>
              </a:rPr>
              <a:t>–</a:t>
            </a:r>
            <a:endParaRPr lang="en-GB" altLang="en-US" sz="1500" dirty="0">
              <a:latin typeface="Futura Hv" pitchFamily="34" charset="0"/>
            </a:endParaRPr>
          </a:p>
          <a:p>
            <a:pPr>
              <a:lnSpc>
                <a:spcPct val="90000"/>
              </a:lnSpc>
            </a:pPr>
            <a:r>
              <a:rPr lang="en-GB" altLang="en-US" sz="1300" dirty="0">
                <a:latin typeface="Futura Hv" pitchFamily="34" charset="0"/>
              </a:rPr>
              <a:t>Introduction and Technical Overview</a:t>
            </a:r>
          </a:p>
          <a:p>
            <a:pPr>
              <a:lnSpc>
                <a:spcPct val="90000"/>
              </a:lnSpc>
            </a:pPr>
            <a:r>
              <a:rPr lang="en-US" altLang="en-US" sz="1500" dirty="0">
                <a:latin typeface="Futura Hv" pitchFamily="34" charset="0"/>
              </a:rPr>
              <a:t>–</a:t>
            </a:r>
            <a:r>
              <a:rPr lang="en-US" altLang="en-US" sz="1300" dirty="0">
                <a:latin typeface="Futura Hv" pitchFamily="34" charset="0"/>
              </a:rPr>
              <a:t/>
            </a:r>
            <a:br>
              <a:rPr lang="en-US" altLang="en-US" sz="1300" dirty="0">
                <a:latin typeface="Futura Hv" pitchFamily="34" charset="0"/>
              </a:rPr>
            </a:br>
            <a:r>
              <a:rPr lang="en-US" altLang="en-US" sz="1300" dirty="0">
                <a:latin typeface="Futura Hv" pitchFamily="34" charset="0"/>
              </a:rPr>
              <a:t>Joe </a:t>
            </a:r>
            <a:r>
              <a:rPr lang="en-US" altLang="en-US" sz="1300" dirty="0" err="1">
                <a:latin typeface="Futura Hv" pitchFamily="34" charset="0"/>
              </a:rPr>
              <a:t>Pato</a:t>
            </a:r>
            <a:endParaRPr lang="en-US" altLang="en-US" sz="1300" dirty="0">
              <a:latin typeface="Futura Hv" pitchFamily="34" charset="0"/>
            </a:endParaRPr>
          </a:p>
          <a:p>
            <a:pPr>
              <a:lnSpc>
                <a:spcPct val="90000"/>
              </a:lnSpc>
            </a:pPr>
            <a:r>
              <a:rPr lang="en-US" altLang="en-US" dirty="0" smtClean="0">
                <a:latin typeface="Futura Hv" pitchFamily="34" charset="0"/>
              </a:rPr>
              <a:t>HP Labs</a:t>
            </a:r>
          </a:p>
          <a:p>
            <a:pPr>
              <a:lnSpc>
                <a:spcPct val="90000"/>
              </a:lnSpc>
            </a:pPr>
            <a:endParaRPr lang="en-US" altLang="en-US" dirty="0" smtClean="0">
              <a:latin typeface="Futura Hv" pitchFamily="34" charset="0"/>
            </a:endParaRPr>
          </a:p>
          <a:p>
            <a:pPr>
              <a:lnSpc>
                <a:spcPct val="90000"/>
              </a:lnSpc>
            </a:pPr>
            <a:r>
              <a:rPr lang="en-US" altLang="en-US" dirty="0" smtClean="0">
                <a:latin typeface="Futura" pitchFamily="2" charset="0"/>
              </a:rPr>
              <a:t>MIT 6.805/6.857</a:t>
            </a:r>
          </a:p>
          <a:p>
            <a:pPr>
              <a:lnSpc>
                <a:spcPct val="90000"/>
              </a:lnSpc>
            </a:pPr>
            <a:r>
              <a:rPr lang="en-GB" altLang="en-US" sz="1000" dirty="0">
                <a:latin typeface="Futura" pitchFamily="2" charset="0"/>
              </a:rPr>
              <a:t>17 October</a:t>
            </a:r>
            <a:r>
              <a:rPr lang="en-US" altLang="en-US" sz="1000" dirty="0">
                <a:latin typeface="Futura" pitchFamily="2" charset="0"/>
              </a:rPr>
              <a:t> 2002</a:t>
            </a:r>
          </a:p>
          <a:p>
            <a:endParaRPr lang="en-US" dirty="0"/>
          </a:p>
        </p:txBody>
      </p:sp>
      <p:sp>
        <p:nvSpPr>
          <p:cNvPr id="4" name="Slide Number Placeholder 3"/>
          <p:cNvSpPr>
            <a:spLocks noGrp="1"/>
          </p:cNvSpPr>
          <p:nvPr>
            <p:ph type="sldNum" sz="quarter" idx="10"/>
          </p:nvPr>
        </p:nvSpPr>
        <p:spPr/>
        <p:txBody>
          <a:bodyPr/>
          <a:lstStyle/>
          <a:p>
            <a:fld id="{91ECFF48-5D1D-424E-B31E-1A54C8E4B66F}" type="slidenum">
              <a:rPr lang="en-US" smtClean="0"/>
              <a:t>24</a:t>
            </a:fld>
            <a:endParaRPr lang="en-US"/>
          </a:p>
        </p:txBody>
      </p:sp>
    </p:spTree>
    <p:extLst>
      <p:ext uri="{BB962C8B-B14F-4D97-AF65-F5344CB8AC3E}">
        <p14:creationId xmlns:p14="http://schemas.microsoft.com/office/powerpoint/2010/main" val="28274363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C747C3-33A5-4858-A110-61A0DFF1A941}" type="slidenum">
              <a:rPr lang="en-US" altLang="en-US"/>
              <a:pPr/>
              <a:t>25</a:t>
            </a:fld>
            <a:endParaRPr lang="en-US" altLang="en-US"/>
          </a:p>
        </p:txBody>
      </p:sp>
      <p:sp>
        <p:nvSpPr>
          <p:cNvPr id="68610" name="Rectangle 2"/>
          <p:cNvSpPr>
            <a:spLocks noGrp="1" noRot="1" noChangeAspect="1" noChangeArrowheads="1" noTextEdit="1"/>
          </p:cNvSpPr>
          <p:nvPr>
            <p:ph type="sldImg"/>
          </p:nvPr>
        </p:nvSpPr>
        <p:spPr>
          <a:xfrm>
            <a:off x="1258148" y="731759"/>
            <a:ext cx="4947920" cy="3653790"/>
          </a:xfrm>
          <a:ln/>
        </p:spPr>
      </p:sp>
      <p:sp>
        <p:nvSpPr>
          <p:cNvPr id="68611" name="Rectangle 3"/>
          <p:cNvSpPr>
            <a:spLocks noGrp="1" noChangeArrowheads="1"/>
          </p:cNvSpPr>
          <p:nvPr>
            <p:ph type="body" idx="1"/>
          </p:nvPr>
        </p:nvSpPr>
        <p:spPr/>
        <p:txBody>
          <a:bodyPr/>
          <a:lstStyle/>
          <a:p>
            <a:pPr>
              <a:lnSpc>
                <a:spcPct val="90000"/>
              </a:lnSpc>
            </a:pPr>
            <a:r>
              <a:rPr lang="en-US" dirty="0" smtClean="0"/>
              <a:t>Copied from </a:t>
            </a:r>
            <a:r>
              <a:rPr lang="en-GB" altLang="en-US" sz="1700" dirty="0">
                <a:latin typeface="Futura Hv" pitchFamily="34" charset="0"/>
              </a:rPr>
              <a:t>Trusted Computing Platform Alliance</a:t>
            </a:r>
            <a:endParaRPr lang="en-US" altLang="en-US" sz="1700" dirty="0">
              <a:latin typeface="Futura Hv" pitchFamily="34" charset="0"/>
            </a:endParaRPr>
          </a:p>
          <a:p>
            <a:pPr>
              <a:lnSpc>
                <a:spcPct val="90000"/>
              </a:lnSpc>
            </a:pPr>
            <a:r>
              <a:rPr lang="en-US" altLang="en-US" sz="1500" dirty="0">
                <a:latin typeface="Futura Hv" pitchFamily="34" charset="0"/>
              </a:rPr>
              <a:t>–</a:t>
            </a:r>
            <a:endParaRPr lang="en-GB" altLang="en-US" sz="1500" dirty="0">
              <a:latin typeface="Futura Hv" pitchFamily="34" charset="0"/>
            </a:endParaRPr>
          </a:p>
          <a:p>
            <a:pPr>
              <a:lnSpc>
                <a:spcPct val="90000"/>
              </a:lnSpc>
            </a:pPr>
            <a:r>
              <a:rPr lang="en-GB" altLang="en-US" sz="1300" dirty="0">
                <a:latin typeface="Futura Hv" pitchFamily="34" charset="0"/>
              </a:rPr>
              <a:t>Introduction and Technical Overview</a:t>
            </a:r>
          </a:p>
          <a:p>
            <a:pPr>
              <a:lnSpc>
                <a:spcPct val="90000"/>
              </a:lnSpc>
            </a:pPr>
            <a:r>
              <a:rPr lang="en-US" altLang="en-US" sz="1500" dirty="0">
                <a:latin typeface="Futura Hv" pitchFamily="34" charset="0"/>
              </a:rPr>
              <a:t>–</a:t>
            </a:r>
            <a:r>
              <a:rPr lang="en-US" altLang="en-US" sz="1300" dirty="0">
                <a:latin typeface="Futura Hv" pitchFamily="34" charset="0"/>
              </a:rPr>
              <a:t/>
            </a:r>
            <a:br>
              <a:rPr lang="en-US" altLang="en-US" sz="1300" dirty="0">
                <a:latin typeface="Futura Hv" pitchFamily="34" charset="0"/>
              </a:rPr>
            </a:br>
            <a:r>
              <a:rPr lang="en-US" altLang="en-US" sz="1300" dirty="0">
                <a:latin typeface="Futura Hv" pitchFamily="34" charset="0"/>
              </a:rPr>
              <a:t>Joe </a:t>
            </a:r>
            <a:r>
              <a:rPr lang="en-US" altLang="en-US" sz="1300" dirty="0" err="1">
                <a:latin typeface="Futura Hv" pitchFamily="34" charset="0"/>
              </a:rPr>
              <a:t>Pato</a:t>
            </a:r>
            <a:endParaRPr lang="en-US" altLang="en-US" sz="1300" dirty="0">
              <a:latin typeface="Futura Hv" pitchFamily="34" charset="0"/>
            </a:endParaRPr>
          </a:p>
          <a:p>
            <a:pPr>
              <a:lnSpc>
                <a:spcPct val="90000"/>
              </a:lnSpc>
            </a:pPr>
            <a:r>
              <a:rPr lang="en-US" altLang="en-US" dirty="0" smtClean="0">
                <a:latin typeface="Futura Hv" pitchFamily="34" charset="0"/>
              </a:rPr>
              <a:t>HP Labs</a:t>
            </a:r>
          </a:p>
          <a:p>
            <a:pPr>
              <a:lnSpc>
                <a:spcPct val="90000"/>
              </a:lnSpc>
            </a:pPr>
            <a:endParaRPr lang="en-US" altLang="en-US" dirty="0" smtClean="0">
              <a:latin typeface="Futura Hv" pitchFamily="34" charset="0"/>
            </a:endParaRPr>
          </a:p>
          <a:p>
            <a:pPr>
              <a:lnSpc>
                <a:spcPct val="90000"/>
              </a:lnSpc>
            </a:pPr>
            <a:r>
              <a:rPr lang="en-US" altLang="en-US" dirty="0" smtClean="0">
                <a:latin typeface="Futura" pitchFamily="2" charset="0"/>
              </a:rPr>
              <a:t>MIT 6.805/6.857</a:t>
            </a:r>
          </a:p>
          <a:p>
            <a:pPr>
              <a:lnSpc>
                <a:spcPct val="90000"/>
              </a:lnSpc>
            </a:pPr>
            <a:r>
              <a:rPr lang="en-GB" altLang="en-US" sz="1000" dirty="0">
                <a:latin typeface="Futura" pitchFamily="2" charset="0"/>
              </a:rPr>
              <a:t>17 October</a:t>
            </a:r>
            <a:r>
              <a:rPr lang="en-US" altLang="en-US" sz="1000" dirty="0">
                <a:latin typeface="Futura" pitchFamily="2" charset="0"/>
              </a:rPr>
              <a:t> 2002</a:t>
            </a:r>
          </a:p>
          <a:p>
            <a:endParaRPr lang="en-US" altLang="en-US" dirty="0"/>
          </a:p>
        </p:txBody>
      </p:sp>
    </p:spTree>
    <p:extLst>
      <p:ext uri="{BB962C8B-B14F-4D97-AF65-F5344CB8AC3E}">
        <p14:creationId xmlns:p14="http://schemas.microsoft.com/office/powerpoint/2010/main" val="25629360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5ACCCB-CF25-4862-A430-119019501736}" type="slidenum">
              <a:rPr lang="en-US" altLang="en-US"/>
              <a:pPr/>
              <a:t>26</a:t>
            </a:fld>
            <a:endParaRPr lang="en-US" altLang="en-US"/>
          </a:p>
        </p:txBody>
      </p:sp>
      <p:sp>
        <p:nvSpPr>
          <p:cNvPr id="50178" name="Rectangle 2"/>
          <p:cNvSpPr>
            <a:spLocks noGrp="1" noRot="1" noChangeAspect="1" noChangeArrowheads="1" noTextEdit="1"/>
          </p:cNvSpPr>
          <p:nvPr>
            <p:ph type="sldImg"/>
          </p:nvPr>
        </p:nvSpPr>
        <p:spPr>
          <a:xfrm>
            <a:off x="1258148" y="731759"/>
            <a:ext cx="4947920" cy="3653790"/>
          </a:xfrm>
          <a:ln/>
        </p:spPr>
      </p:sp>
      <p:sp>
        <p:nvSpPr>
          <p:cNvPr id="50179" name="Rectangle 3"/>
          <p:cNvSpPr>
            <a:spLocks noGrp="1" noChangeArrowheads="1"/>
          </p:cNvSpPr>
          <p:nvPr>
            <p:ph type="body" idx="1"/>
          </p:nvPr>
        </p:nvSpPr>
        <p:spPr/>
        <p:txBody>
          <a:bodyPr/>
          <a:lstStyle/>
          <a:p>
            <a:pPr>
              <a:lnSpc>
                <a:spcPct val="90000"/>
              </a:lnSpc>
            </a:pPr>
            <a:r>
              <a:rPr lang="en-US" dirty="0" smtClean="0"/>
              <a:t>Copied from </a:t>
            </a:r>
            <a:r>
              <a:rPr lang="en-GB" altLang="en-US" sz="1700" dirty="0">
                <a:latin typeface="Futura Hv" pitchFamily="34" charset="0"/>
              </a:rPr>
              <a:t>Trusted Computing Platform Alliance</a:t>
            </a:r>
            <a:endParaRPr lang="en-US" altLang="en-US" sz="1700" dirty="0">
              <a:latin typeface="Futura Hv" pitchFamily="34" charset="0"/>
            </a:endParaRPr>
          </a:p>
          <a:p>
            <a:pPr>
              <a:lnSpc>
                <a:spcPct val="90000"/>
              </a:lnSpc>
            </a:pPr>
            <a:r>
              <a:rPr lang="en-US" altLang="en-US" sz="1500" dirty="0">
                <a:latin typeface="Futura Hv" pitchFamily="34" charset="0"/>
              </a:rPr>
              <a:t>–</a:t>
            </a:r>
            <a:endParaRPr lang="en-GB" altLang="en-US" sz="1500" dirty="0">
              <a:latin typeface="Futura Hv" pitchFamily="34" charset="0"/>
            </a:endParaRPr>
          </a:p>
          <a:p>
            <a:pPr>
              <a:lnSpc>
                <a:spcPct val="90000"/>
              </a:lnSpc>
            </a:pPr>
            <a:r>
              <a:rPr lang="en-GB" altLang="en-US" sz="1300" dirty="0">
                <a:latin typeface="Futura Hv" pitchFamily="34" charset="0"/>
              </a:rPr>
              <a:t>Introduction and Technical Overview</a:t>
            </a:r>
          </a:p>
          <a:p>
            <a:pPr>
              <a:lnSpc>
                <a:spcPct val="90000"/>
              </a:lnSpc>
            </a:pPr>
            <a:r>
              <a:rPr lang="en-US" altLang="en-US" sz="1500" dirty="0">
                <a:latin typeface="Futura Hv" pitchFamily="34" charset="0"/>
              </a:rPr>
              <a:t>–</a:t>
            </a:r>
            <a:r>
              <a:rPr lang="en-US" altLang="en-US" sz="1300" dirty="0">
                <a:latin typeface="Futura Hv" pitchFamily="34" charset="0"/>
              </a:rPr>
              <a:t/>
            </a:r>
            <a:br>
              <a:rPr lang="en-US" altLang="en-US" sz="1300" dirty="0">
                <a:latin typeface="Futura Hv" pitchFamily="34" charset="0"/>
              </a:rPr>
            </a:br>
            <a:r>
              <a:rPr lang="en-US" altLang="en-US" sz="1300" dirty="0">
                <a:latin typeface="Futura Hv" pitchFamily="34" charset="0"/>
              </a:rPr>
              <a:t>Joe </a:t>
            </a:r>
            <a:r>
              <a:rPr lang="en-US" altLang="en-US" sz="1300" dirty="0" err="1">
                <a:latin typeface="Futura Hv" pitchFamily="34" charset="0"/>
              </a:rPr>
              <a:t>Pato</a:t>
            </a:r>
            <a:endParaRPr lang="en-US" altLang="en-US" sz="1300" dirty="0">
              <a:latin typeface="Futura Hv" pitchFamily="34" charset="0"/>
            </a:endParaRPr>
          </a:p>
          <a:p>
            <a:pPr>
              <a:lnSpc>
                <a:spcPct val="90000"/>
              </a:lnSpc>
            </a:pPr>
            <a:r>
              <a:rPr lang="en-US" altLang="en-US" dirty="0" smtClean="0">
                <a:latin typeface="Futura Hv" pitchFamily="34" charset="0"/>
              </a:rPr>
              <a:t>HP Labs</a:t>
            </a:r>
          </a:p>
          <a:p>
            <a:pPr>
              <a:lnSpc>
                <a:spcPct val="90000"/>
              </a:lnSpc>
            </a:pPr>
            <a:endParaRPr lang="en-US" altLang="en-US" dirty="0" smtClean="0">
              <a:latin typeface="Futura Hv" pitchFamily="34" charset="0"/>
            </a:endParaRPr>
          </a:p>
          <a:p>
            <a:pPr>
              <a:lnSpc>
                <a:spcPct val="90000"/>
              </a:lnSpc>
            </a:pPr>
            <a:r>
              <a:rPr lang="en-US" altLang="en-US" dirty="0" smtClean="0">
                <a:latin typeface="Futura" pitchFamily="2" charset="0"/>
              </a:rPr>
              <a:t>MIT 6.805/6.857</a:t>
            </a:r>
          </a:p>
          <a:p>
            <a:pPr>
              <a:lnSpc>
                <a:spcPct val="90000"/>
              </a:lnSpc>
            </a:pPr>
            <a:r>
              <a:rPr lang="en-GB" altLang="en-US" sz="1000" dirty="0">
                <a:latin typeface="Futura" pitchFamily="2" charset="0"/>
              </a:rPr>
              <a:t>17 October</a:t>
            </a:r>
            <a:r>
              <a:rPr lang="en-US" altLang="en-US" sz="1000" dirty="0">
                <a:latin typeface="Futura" pitchFamily="2" charset="0"/>
              </a:rPr>
              <a:t> 2002</a:t>
            </a:r>
          </a:p>
          <a:p>
            <a:endParaRPr lang="en-US" altLang="en-US" dirty="0"/>
          </a:p>
        </p:txBody>
      </p:sp>
    </p:spTree>
    <p:extLst>
      <p:ext uri="{BB962C8B-B14F-4D97-AF65-F5344CB8AC3E}">
        <p14:creationId xmlns:p14="http://schemas.microsoft.com/office/powerpoint/2010/main" val="21777524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B07643-74FF-49BC-B9C1-9A4632352701}" type="slidenum">
              <a:rPr lang="en-US" altLang="en-US"/>
              <a:pPr/>
              <a:t>27</a:t>
            </a:fld>
            <a:endParaRPr lang="en-US" altLang="en-US"/>
          </a:p>
        </p:txBody>
      </p:sp>
      <p:sp>
        <p:nvSpPr>
          <p:cNvPr id="55298" name="Rectangle 2"/>
          <p:cNvSpPr>
            <a:spLocks noGrp="1" noRot="1" noChangeAspect="1" noChangeArrowheads="1" noTextEdit="1"/>
          </p:cNvSpPr>
          <p:nvPr>
            <p:ph type="sldImg"/>
          </p:nvPr>
        </p:nvSpPr>
        <p:spPr>
          <a:xfrm>
            <a:off x="1295400" y="731838"/>
            <a:ext cx="4873625" cy="3654425"/>
          </a:xfrm>
          <a:ln/>
        </p:spPr>
      </p:sp>
      <p:sp>
        <p:nvSpPr>
          <p:cNvPr id="552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114274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EC1A60-327F-449E-85BF-440ADEF55CC5}" type="slidenum">
              <a:rPr lang="en-US" altLang="en-US"/>
              <a:pPr/>
              <a:t>28</a:t>
            </a:fld>
            <a:endParaRPr lang="en-US" altLang="en-US"/>
          </a:p>
        </p:txBody>
      </p:sp>
      <p:sp>
        <p:nvSpPr>
          <p:cNvPr id="56322" name="Rectangle 2"/>
          <p:cNvSpPr>
            <a:spLocks noGrp="1" noRot="1" noChangeAspect="1" noChangeArrowheads="1" noTextEdit="1"/>
          </p:cNvSpPr>
          <p:nvPr>
            <p:ph type="sldImg"/>
          </p:nvPr>
        </p:nvSpPr>
        <p:spPr>
          <a:xfrm>
            <a:off x="1258148" y="731759"/>
            <a:ext cx="4947920" cy="3653790"/>
          </a:xfrm>
          <a:ln/>
        </p:spPr>
      </p:sp>
      <p:sp>
        <p:nvSpPr>
          <p:cNvPr id="56323"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325166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New Roman" charset="0"/>
                <a:ea typeface="ＭＳ Ｐゴシック" charset="0"/>
                <a:cs typeface="ＭＳ Ｐゴシック" charset="0"/>
              </a:defRPr>
            </a:lvl1pPr>
            <a:lvl2pPr marL="785372" indent="-302066">
              <a:defRPr sz="2500">
                <a:solidFill>
                  <a:schemeClr val="tx1"/>
                </a:solidFill>
                <a:latin typeface="Times New Roman" charset="0"/>
                <a:ea typeface="ＭＳ Ｐゴシック" charset="0"/>
              </a:defRPr>
            </a:lvl2pPr>
            <a:lvl3pPr marL="1208265" indent="-241653">
              <a:defRPr sz="2500">
                <a:solidFill>
                  <a:schemeClr val="tx1"/>
                </a:solidFill>
                <a:latin typeface="Times New Roman" charset="0"/>
                <a:ea typeface="ＭＳ Ｐゴシック" charset="0"/>
              </a:defRPr>
            </a:lvl3pPr>
            <a:lvl4pPr marL="1691571" indent="-241653">
              <a:defRPr sz="2500">
                <a:solidFill>
                  <a:schemeClr val="tx1"/>
                </a:solidFill>
                <a:latin typeface="Times New Roman" charset="0"/>
                <a:ea typeface="ＭＳ Ｐゴシック" charset="0"/>
              </a:defRPr>
            </a:lvl4pPr>
            <a:lvl5pPr marL="2174878" indent="-241653">
              <a:defRPr sz="2500">
                <a:solidFill>
                  <a:schemeClr val="tx1"/>
                </a:solidFill>
                <a:latin typeface="Times New Roman" charset="0"/>
                <a:ea typeface="ＭＳ Ｐゴシック" charset="0"/>
              </a:defRPr>
            </a:lvl5pPr>
            <a:lvl6pPr marL="2658184" indent="-241653" algn="ctr" eaLnBrk="0" fontAlgn="base" hangingPunct="0">
              <a:spcBef>
                <a:spcPct val="0"/>
              </a:spcBef>
              <a:spcAft>
                <a:spcPct val="0"/>
              </a:spcAft>
              <a:defRPr sz="2500">
                <a:solidFill>
                  <a:schemeClr val="tx1"/>
                </a:solidFill>
                <a:latin typeface="Times New Roman" charset="0"/>
                <a:ea typeface="ＭＳ Ｐゴシック" charset="0"/>
              </a:defRPr>
            </a:lvl6pPr>
            <a:lvl7pPr marL="3141490" indent="-241653" algn="ctr" eaLnBrk="0" fontAlgn="base" hangingPunct="0">
              <a:spcBef>
                <a:spcPct val="0"/>
              </a:spcBef>
              <a:spcAft>
                <a:spcPct val="0"/>
              </a:spcAft>
              <a:defRPr sz="2500">
                <a:solidFill>
                  <a:schemeClr val="tx1"/>
                </a:solidFill>
                <a:latin typeface="Times New Roman" charset="0"/>
                <a:ea typeface="ＭＳ Ｐゴシック" charset="0"/>
              </a:defRPr>
            </a:lvl7pPr>
            <a:lvl8pPr marL="3624796" indent="-241653" algn="ctr" eaLnBrk="0" fontAlgn="base" hangingPunct="0">
              <a:spcBef>
                <a:spcPct val="0"/>
              </a:spcBef>
              <a:spcAft>
                <a:spcPct val="0"/>
              </a:spcAft>
              <a:defRPr sz="2500">
                <a:solidFill>
                  <a:schemeClr val="tx1"/>
                </a:solidFill>
                <a:latin typeface="Times New Roman" charset="0"/>
                <a:ea typeface="ＭＳ Ｐゴシック" charset="0"/>
              </a:defRPr>
            </a:lvl8pPr>
            <a:lvl9pPr marL="4108102" indent="-241653" algn="ctr" eaLnBrk="0" fontAlgn="base" hangingPunct="0">
              <a:spcBef>
                <a:spcPct val="0"/>
              </a:spcBef>
              <a:spcAft>
                <a:spcPct val="0"/>
              </a:spcAft>
              <a:defRPr sz="2500">
                <a:solidFill>
                  <a:schemeClr val="tx1"/>
                </a:solidFill>
                <a:latin typeface="Times New Roman" charset="0"/>
                <a:ea typeface="ＭＳ Ｐゴシック" charset="0"/>
              </a:defRPr>
            </a:lvl9pPr>
          </a:lstStyle>
          <a:p>
            <a:fld id="{7494BB1C-0324-1942-AB73-A5032843FB46}" type="slidenum">
              <a:rPr lang="en-US" sz="1300"/>
              <a:pPr/>
              <a:t>10</a:t>
            </a:fld>
            <a:endParaRPr lang="en-US" sz="1300"/>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extLst>
      <p:ext uri="{BB962C8B-B14F-4D97-AF65-F5344CB8AC3E}">
        <p14:creationId xmlns:p14="http://schemas.microsoft.com/office/powerpoint/2010/main" val="9698715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http://www.cmlab.csie.ntu.edu.tw/~ipr/ipr2006/data/lecture/Lecture13%20-%20Trusted%20Platform%20Module%20(TPM).pdf</a:t>
            </a:r>
            <a:endParaRPr lang="en-US" dirty="0"/>
          </a:p>
        </p:txBody>
      </p:sp>
      <p:sp>
        <p:nvSpPr>
          <p:cNvPr id="4" name="Slide Number Placeholder 3"/>
          <p:cNvSpPr>
            <a:spLocks noGrp="1"/>
          </p:cNvSpPr>
          <p:nvPr>
            <p:ph type="sldNum" sz="quarter" idx="10"/>
          </p:nvPr>
        </p:nvSpPr>
        <p:spPr/>
        <p:txBody>
          <a:bodyPr/>
          <a:lstStyle/>
          <a:p>
            <a:fld id="{91ECFF48-5D1D-424E-B31E-1A54C8E4B66F}" type="slidenum">
              <a:rPr lang="en-US" smtClean="0"/>
              <a:t>29</a:t>
            </a:fld>
            <a:endParaRPr lang="en-US"/>
          </a:p>
        </p:txBody>
      </p:sp>
    </p:spTree>
    <p:extLst>
      <p:ext uri="{BB962C8B-B14F-4D97-AF65-F5344CB8AC3E}">
        <p14:creationId xmlns:p14="http://schemas.microsoft.com/office/powerpoint/2010/main" val="38080444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http://www.cmlab.csie.ntu.edu.tw/~ipr/ipr2006/data/lecture/Lecture13%20-%20Trusted%20Platform%20Module%20(TPM).pdf</a:t>
            </a:r>
            <a:endParaRPr lang="en-US" dirty="0"/>
          </a:p>
        </p:txBody>
      </p:sp>
      <p:sp>
        <p:nvSpPr>
          <p:cNvPr id="4" name="Slide Number Placeholder 3"/>
          <p:cNvSpPr>
            <a:spLocks noGrp="1"/>
          </p:cNvSpPr>
          <p:nvPr>
            <p:ph type="sldNum" sz="quarter" idx="10"/>
          </p:nvPr>
        </p:nvSpPr>
        <p:spPr/>
        <p:txBody>
          <a:bodyPr/>
          <a:lstStyle/>
          <a:p>
            <a:fld id="{91ECFF48-5D1D-424E-B31E-1A54C8E4B66F}" type="slidenum">
              <a:rPr lang="en-US" smtClean="0"/>
              <a:t>30</a:t>
            </a:fld>
            <a:endParaRPr lang="en-US"/>
          </a:p>
        </p:txBody>
      </p:sp>
    </p:spTree>
    <p:extLst>
      <p:ext uri="{BB962C8B-B14F-4D97-AF65-F5344CB8AC3E}">
        <p14:creationId xmlns:p14="http://schemas.microsoft.com/office/powerpoint/2010/main" val="1648973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http://www.cmlab.csie.ntu.edu.tw/~ipr/ipr2006/data/lecture/Lecture13%20-%20Trusted%20Platform%20Module%20(TPM).pdf</a:t>
            </a:r>
            <a:endParaRPr lang="en-US" dirty="0"/>
          </a:p>
        </p:txBody>
      </p:sp>
      <p:sp>
        <p:nvSpPr>
          <p:cNvPr id="4" name="Slide Number Placeholder 3"/>
          <p:cNvSpPr>
            <a:spLocks noGrp="1"/>
          </p:cNvSpPr>
          <p:nvPr>
            <p:ph type="sldNum" sz="quarter" idx="10"/>
          </p:nvPr>
        </p:nvSpPr>
        <p:spPr/>
        <p:txBody>
          <a:bodyPr/>
          <a:lstStyle/>
          <a:p>
            <a:fld id="{91ECFF48-5D1D-424E-B31E-1A54C8E4B66F}" type="slidenum">
              <a:rPr lang="en-US" smtClean="0"/>
              <a:t>31</a:t>
            </a:fld>
            <a:endParaRPr lang="en-US"/>
          </a:p>
        </p:txBody>
      </p:sp>
    </p:spTree>
    <p:extLst>
      <p:ext uri="{BB962C8B-B14F-4D97-AF65-F5344CB8AC3E}">
        <p14:creationId xmlns:p14="http://schemas.microsoft.com/office/powerpoint/2010/main" val="10081385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http://www.cmlab.csie.ntu.edu.tw/~ipr/ipr2006/data/lecture/Lecture13%20-%20Trusted%20Platform%20Module%20(TPM).pdf</a:t>
            </a:r>
            <a:endParaRPr lang="en-US" dirty="0"/>
          </a:p>
        </p:txBody>
      </p:sp>
      <p:sp>
        <p:nvSpPr>
          <p:cNvPr id="4" name="Slide Number Placeholder 3"/>
          <p:cNvSpPr>
            <a:spLocks noGrp="1"/>
          </p:cNvSpPr>
          <p:nvPr>
            <p:ph type="sldNum" sz="quarter" idx="10"/>
          </p:nvPr>
        </p:nvSpPr>
        <p:spPr/>
        <p:txBody>
          <a:bodyPr/>
          <a:lstStyle/>
          <a:p>
            <a:fld id="{91ECFF48-5D1D-424E-B31E-1A54C8E4B66F}" type="slidenum">
              <a:rPr lang="en-US" smtClean="0"/>
              <a:t>32</a:t>
            </a:fld>
            <a:endParaRPr lang="en-US"/>
          </a:p>
        </p:txBody>
      </p:sp>
    </p:spTree>
    <p:extLst>
      <p:ext uri="{BB962C8B-B14F-4D97-AF65-F5344CB8AC3E}">
        <p14:creationId xmlns:p14="http://schemas.microsoft.com/office/powerpoint/2010/main" val="12737423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http://www.cmlab.csie.ntu.edu.tw/~ipr/ipr2006/data/lecture/Lecture13%20-%20Trusted%20Platform%20Module%20(TPM).pdf</a:t>
            </a:r>
            <a:endParaRPr lang="en-US" dirty="0"/>
          </a:p>
        </p:txBody>
      </p:sp>
      <p:sp>
        <p:nvSpPr>
          <p:cNvPr id="4" name="Slide Number Placeholder 3"/>
          <p:cNvSpPr>
            <a:spLocks noGrp="1"/>
          </p:cNvSpPr>
          <p:nvPr>
            <p:ph type="sldNum" sz="quarter" idx="10"/>
          </p:nvPr>
        </p:nvSpPr>
        <p:spPr/>
        <p:txBody>
          <a:bodyPr/>
          <a:lstStyle/>
          <a:p>
            <a:fld id="{91ECFF48-5D1D-424E-B31E-1A54C8E4B66F}" type="slidenum">
              <a:rPr lang="en-US" smtClean="0"/>
              <a:t>33</a:t>
            </a:fld>
            <a:endParaRPr lang="en-US"/>
          </a:p>
        </p:txBody>
      </p:sp>
    </p:spTree>
    <p:extLst>
      <p:ext uri="{BB962C8B-B14F-4D97-AF65-F5344CB8AC3E}">
        <p14:creationId xmlns:p14="http://schemas.microsoft.com/office/powerpoint/2010/main" val="11234876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http://www.cmlab.csie.ntu.edu.tw/~ipr/ipr2006/data/lecture/Lecture13%20-%20Trusted%20Platform%20Module%20(TPM).pdf</a:t>
            </a:r>
            <a:endParaRPr lang="en-US" dirty="0"/>
          </a:p>
        </p:txBody>
      </p:sp>
      <p:sp>
        <p:nvSpPr>
          <p:cNvPr id="4" name="Slide Number Placeholder 3"/>
          <p:cNvSpPr>
            <a:spLocks noGrp="1"/>
          </p:cNvSpPr>
          <p:nvPr>
            <p:ph type="sldNum" sz="quarter" idx="10"/>
          </p:nvPr>
        </p:nvSpPr>
        <p:spPr/>
        <p:txBody>
          <a:bodyPr/>
          <a:lstStyle/>
          <a:p>
            <a:fld id="{91ECFF48-5D1D-424E-B31E-1A54C8E4B66F}" type="slidenum">
              <a:rPr lang="en-US" smtClean="0"/>
              <a:t>34</a:t>
            </a:fld>
            <a:endParaRPr lang="en-US"/>
          </a:p>
        </p:txBody>
      </p:sp>
    </p:spTree>
    <p:extLst>
      <p:ext uri="{BB962C8B-B14F-4D97-AF65-F5344CB8AC3E}">
        <p14:creationId xmlns:p14="http://schemas.microsoft.com/office/powerpoint/2010/main" val="35687618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http://www.cmlab.csie.ntu.edu.tw/~ipr/ipr2006/data/lecture/Lecture13%20-%20Trusted%20Platform%20Module%20(TPM).pdf</a:t>
            </a:r>
            <a:endParaRPr lang="en-US" dirty="0"/>
          </a:p>
        </p:txBody>
      </p:sp>
      <p:sp>
        <p:nvSpPr>
          <p:cNvPr id="4" name="Slide Number Placeholder 3"/>
          <p:cNvSpPr>
            <a:spLocks noGrp="1"/>
          </p:cNvSpPr>
          <p:nvPr>
            <p:ph type="sldNum" sz="quarter" idx="10"/>
          </p:nvPr>
        </p:nvSpPr>
        <p:spPr/>
        <p:txBody>
          <a:bodyPr/>
          <a:lstStyle/>
          <a:p>
            <a:fld id="{91ECFF48-5D1D-424E-B31E-1A54C8E4B66F}" type="slidenum">
              <a:rPr lang="en-US" smtClean="0"/>
              <a:t>35</a:t>
            </a:fld>
            <a:endParaRPr lang="en-US"/>
          </a:p>
        </p:txBody>
      </p:sp>
    </p:spTree>
    <p:extLst>
      <p:ext uri="{BB962C8B-B14F-4D97-AF65-F5344CB8AC3E}">
        <p14:creationId xmlns:p14="http://schemas.microsoft.com/office/powerpoint/2010/main" val="19652017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http://www.cmlab.csie.ntu.edu.tw/~ipr/ipr2006/data/lecture/Lecture13%20-%20Trusted%20Platform%20Module%20(TPM).pdf</a:t>
            </a:r>
          </a:p>
          <a:p>
            <a:endParaRPr lang="en-US" dirty="0" smtClean="0"/>
          </a:p>
          <a:p>
            <a:r>
              <a:rPr lang="en-US" sz="1300" dirty="0"/>
              <a:t>"The chip's inclusion with the Apple hardware does not come as a complete surprise. It has been previously suggested that Apple could use the TPM to prevent computer users installing the OS X operating system on a non-Mac computer.“ -- http://lowendmac.com/intel/05/0811.html</a:t>
            </a:r>
            <a:endParaRPr lang="en-US" dirty="0"/>
          </a:p>
        </p:txBody>
      </p:sp>
      <p:sp>
        <p:nvSpPr>
          <p:cNvPr id="4" name="Slide Number Placeholder 3"/>
          <p:cNvSpPr>
            <a:spLocks noGrp="1"/>
          </p:cNvSpPr>
          <p:nvPr>
            <p:ph type="sldNum" sz="quarter" idx="10"/>
          </p:nvPr>
        </p:nvSpPr>
        <p:spPr/>
        <p:txBody>
          <a:bodyPr/>
          <a:lstStyle/>
          <a:p>
            <a:fld id="{91ECFF48-5D1D-424E-B31E-1A54C8E4B66F}" type="slidenum">
              <a:rPr lang="en-US" smtClean="0"/>
              <a:t>36</a:t>
            </a:fld>
            <a:endParaRPr lang="en-US"/>
          </a:p>
        </p:txBody>
      </p:sp>
    </p:spTree>
    <p:extLst>
      <p:ext uri="{BB962C8B-B14F-4D97-AF65-F5344CB8AC3E}">
        <p14:creationId xmlns:p14="http://schemas.microsoft.com/office/powerpoint/2010/main" val="12868920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9486F131-C76C-7049-8ED5-9F907653D1B9}" type="slidenum">
              <a:rPr lang="en-US"/>
              <a:pPr/>
              <a:t>37</a:t>
            </a:fld>
            <a:endParaRPr lang="en-US"/>
          </a:p>
        </p:txBody>
      </p:sp>
      <p:sp>
        <p:nvSpPr>
          <p:cNvPr id="9011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 name="Notes Placeholder 1"/>
          <p:cNvSpPr>
            <a:spLocks noGrp="1"/>
          </p:cNvSpPr>
          <p:nvPr>
            <p:ph type="body" idx="1"/>
          </p:nvPr>
        </p:nvSpPr>
        <p:spPr/>
        <p:txBody>
          <a:bodyPr/>
          <a:lstStyle/>
          <a:p>
            <a:pPr defTabSz="966612">
              <a:defRPr/>
            </a:pPr>
            <a:r>
              <a:rPr lang="en-US" sz="1300" dirty="0">
                <a:sym typeface="Wingdings" charset="0"/>
                <a:hlinkClick r:id="rId3"/>
              </a:rPr>
              <a:t>Shon </a:t>
            </a:r>
            <a:r>
              <a:rPr lang="en-US" sz="1300" dirty="0" err="1">
                <a:sym typeface="Wingdings" charset="0"/>
                <a:hlinkClick r:id="rId3"/>
              </a:rPr>
              <a:t>Eizenhoefer</a:t>
            </a:r>
            <a:r>
              <a:rPr lang="en-US" sz="1300" dirty="0">
                <a:sym typeface="Wingdings" charset="0"/>
                <a:hlinkClick r:id="rId3"/>
              </a:rPr>
              <a:t>, </a:t>
            </a:r>
            <a:r>
              <a:rPr lang="en-US" sz="1300" dirty="0">
                <a:hlinkClick r:id="rId3"/>
              </a:rPr>
              <a:t>BitLocker™ Drive Encryption Hardware Enhanced Data Protection</a:t>
            </a:r>
            <a:endParaRPr lang="en-US" sz="1300" dirty="0">
              <a:hlinkClick r:id="rId4"/>
            </a:endParaRPr>
          </a:p>
          <a:p>
            <a:endParaRPr lang="en-US" dirty="0"/>
          </a:p>
        </p:txBody>
      </p:sp>
    </p:spTree>
    <p:extLst>
      <p:ext uri="{BB962C8B-B14F-4D97-AF65-F5344CB8AC3E}">
        <p14:creationId xmlns:p14="http://schemas.microsoft.com/office/powerpoint/2010/main" val="42846221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D0623068-6773-F740-A4CB-416263A4619D}" type="slidenum">
              <a:rPr lang="en-US">
                <a:solidFill>
                  <a:prstClr val="black"/>
                </a:solidFill>
              </a:rPr>
              <a:pPr/>
              <a:t>38</a:t>
            </a:fld>
            <a:endParaRPr lang="en-US">
              <a:solidFill>
                <a:prstClr val="black"/>
              </a:solidFill>
            </a:endParaRPr>
          </a:p>
        </p:txBody>
      </p:sp>
      <p:sp>
        <p:nvSpPr>
          <p:cNvPr id="9216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 name="Notes Placeholder 1"/>
          <p:cNvSpPr>
            <a:spLocks noGrp="1"/>
          </p:cNvSpPr>
          <p:nvPr>
            <p:ph type="body" idx="1"/>
          </p:nvPr>
        </p:nvSpPr>
        <p:spPr/>
        <p:txBody>
          <a:bodyPr/>
          <a:lstStyle/>
          <a:p>
            <a:pPr defTabSz="966612">
              <a:defRPr/>
            </a:pPr>
            <a:r>
              <a:rPr lang="en-US" sz="1300" dirty="0">
                <a:sym typeface="Wingdings" charset="0"/>
                <a:hlinkClick r:id="rId3"/>
              </a:rPr>
              <a:t>Shon </a:t>
            </a:r>
            <a:r>
              <a:rPr lang="en-US" sz="1300" dirty="0" err="1">
                <a:sym typeface="Wingdings" charset="0"/>
                <a:hlinkClick r:id="rId3"/>
              </a:rPr>
              <a:t>Eizenhoefer</a:t>
            </a:r>
            <a:r>
              <a:rPr lang="en-US" sz="1300" dirty="0">
                <a:sym typeface="Wingdings" charset="0"/>
                <a:hlinkClick r:id="rId3"/>
              </a:rPr>
              <a:t>, </a:t>
            </a:r>
            <a:r>
              <a:rPr lang="en-US" sz="1300" dirty="0">
                <a:hlinkClick r:id="rId3"/>
              </a:rPr>
              <a:t>BitLocker™ Drive Encryption Hardware Enhanced Data Protection</a:t>
            </a:r>
            <a:endParaRPr lang="en-US" sz="1300" dirty="0">
              <a:hlinkClick r:id="rId4"/>
            </a:endParaRPr>
          </a:p>
          <a:p>
            <a:endParaRPr lang="en-US" dirty="0"/>
          </a:p>
        </p:txBody>
      </p:sp>
    </p:spTree>
    <p:extLst>
      <p:ext uri="{BB962C8B-B14F-4D97-AF65-F5344CB8AC3E}">
        <p14:creationId xmlns:p14="http://schemas.microsoft.com/office/powerpoint/2010/main" val="4152284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New Roman" charset="0"/>
                <a:ea typeface="ＭＳ Ｐゴシック" charset="0"/>
                <a:cs typeface="ＭＳ Ｐゴシック" charset="0"/>
              </a:defRPr>
            </a:lvl1pPr>
            <a:lvl2pPr marL="785372" indent="-302066">
              <a:defRPr sz="2500">
                <a:solidFill>
                  <a:schemeClr val="tx1"/>
                </a:solidFill>
                <a:latin typeface="Times New Roman" charset="0"/>
                <a:ea typeface="ＭＳ Ｐゴシック" charset="0"/>
              </a:defRPr>
            </a:lvl2pPr>
            <a:lvl3pPr marL="1208265" indent="-241653">
              <a:defRPr sz="2500">
                <a:solidFill>
                  <a:schemeClr val="tx1"/>
                </a:solidFill>
                <a:latin typeface="Times New Roman" charset="0"/>
                <a:ea typeface="ＭＳ Ｐゴシック" charset="0"/>
              </a:defRPr>
            </a:lvl3pPr>
            <a:lvl4pPr marL="1691571" indent="-241653">
              <a:defRPr sz="2500">
                <a:solidFill>
                  <a:schemeClr val="tx1"/>
                </a:solidFill>
                <a:latin typeface="Times New Roman" charset="0"/>
                <a:ea typeface="ＭＳ Ｐゴシック" charset="0"/>
              </a:defRPr>
            </a:lvl4pPr>
            <a:lvl5pPr marL="2174878" indent="-241653">
              <a:defRPr sz="2500">
                <a:solidFill>
                  <a:schemeClr val="tx1"/>
                </a:solidFill>
                <a:latin typeface="Times New Roman" charset="0"/>
                <a:ea typeface="ＭＳ Ｐゴシック" charset="0"/>
              </a:defRPr>
            </a:lvl5pPr>
            <a:lvl6pPr marL="2658184" indent="-241653" algn="ctr" eaLnBrk="0" fontAlgn="base" hangingPunct="0">
              <a:spcBef>
                <a:spcPct val="0"/>
              </a:spcBef>
              <a:spcAft>
                <a:spcPct val="0"/>
              </a:spcAft>
              <a:defRPr sz="2500">
                <a:solidFill>
                  <a:schemeClr val="tx1"/>
                </a:solidFill>
                <a:latin typeface="Times New Roman" charset="0"/>
                <a:ea typeface="ＭＳ Ｐゴシック" charset="0"/>
              </a:defRPr>
            </a:lvl6pPr>
            <a:lvl7pPr marL="3141490" indent="-241653" algn="ctr" eaLnBrk="0" fontAlgn="base" hangingPunct="0">
              <a:spcBef>
                <a:spcPct val="0"/>
              </a:spcBef>
              <a:spcAft>
                <a:spcPct val="0"/>
              </a:spcAft>
              <a:defRPr sz="2500">
                <a:solidFill>
                  <a:schemeClr val="tx1"/>
                </a:solidFill>
                <a:latin typeface="Times New Roman" charset="0"/>
                <a:ea typeface="ＭＳ Ｐゴシック" charset="0"/>
              </a:defRPr>
            </a:lvl7pPr>
            <a:lvl8pPr marL="3624796" indent="-241653" algn="ctr" eaLnBrk="0" fontAlgn="base" hangingPunct="0">
              <a:spcBef>
                <a:spcPct val="0"/>
              </a:spcBef>
              <a:spcAft>
                <a:spcPct val="0"/>
              </a:spcAft>
              <a:defRPr sz="2500">
                <a:solidFill>
                  <a:schemeClr val="tx1"/>
                </a:solidFill>
                <a:latin typeface="Times New Roman" charset="0"/>
                <a:ea typeface="ＭＳ Ｐゴシック" charset="0"/>
              </a:defRPr>
            </a:lvl8pPr>
            <a:lvl9pPr marL="4108102" indent="-241653" algn="ctr" eaLnBrk="0" fontAlgn="base" hangingPunct="0">
              <a:spcBef>
                <a:spcPct val="0"/>
              </a:spcBef>
              <a:spcAft>
                <a:spcPct val="0"/>
              </a:spcAft>
              <a:defRPr sz="2500">
                <a:solidFill>
                  <a:schemeClr val="tx1"/>
                </a:solidFill>
                <a:latin typeface="Times New Roman" charset="0"/>
                <a:ea typeface="ＭＳ Ｐゴシック" charset="0"/>
              </a:defRPr>
            </a:lvl9pPr>
          </a:lstStyle>
          <a:p>
            <a:fld id="{7494BB1C-0324-1942-AB73-A5032843FB46}" type="slidenum">
              <a:rPr lang="en-US" sz="1300"/>
              <a:pPr/>
              <a:t>11</a:t>
            </a:fld>
            <a:endParaRPr lang="en-US" sz="1300"/>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dirty="0" smtClean="0">
                <a:latin typeface="Times New Roman" charset="0"/>
              </a:rPr>
              <a:t>https://www.blackhat.com/docs/asia-15/materials/asia-15-Evenchick-Hopping-On-The-Can-Bus.pdf</a:t>
            </a:r>
            <a:endParaRPr lang="en-US" dirty="0">
              <a:latin typeface="Times New Roman" charset="0"/>
            </a:endParaRPr>
          </a:p>
        </p:txBody>
      </p:sp>
    </p:spTree>
    <p:extLst>
      <p:ext uri="{BB962C8B-B14F-4D97-AF65-F5344CB8AC3E}">
        <p14:creationId xmlns:p14="http://schemas.microsoft.com/office/powerpoint/2010/main" val="9469393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96F4E7BD-F712-674F-8871-6BBD91E8D715}" type="slidenum">
              <a:rPr lang="en-US">
                <a:solidFill>
                  <a:prstClr val="black"/>
                </a:solidFill>
              </a:rPr>
              <a:pPr/>
              <a:t>39</a:t>
            </a:fld>
            <a:endParaRPr lang="en-US">
              <a:solidFill>
                <a:prstClr val="black"/>
              </a:solidFill>
            </a:endParaRPr>
          </a:p>
        </p:txBody>
      </p:sp>
      <p:sp>
        <p:nvSpPr>
          <p:cNvPr id="59394" name="Rectangle 2"/>
          <p:cNvSpPr>
            <a:spLocks noGrp="1" noRot="1" noChangeAspect="1" noChangeArrowheads="1" noTextEdit="1"/>
          </p:cNvSpPr>
          <p:nvPr>
            <p:ph type="sldImg"/>
          </p:nvPr>
        </p:nvSpPr>
        <p:spPr>
          <a:xfrm>
            <a:off x="1257300" y="722313"/>
            <a:ext cx="4800600" cy="3600450"/>
          </a:xfrm>
          <a:ln/>
          <a:extLst>
            <a:ext uri="{FAA26D3D-D897-4be2-8F04-BA451C77F1D7}">
              <ma14:placeholderFlag xmlns:ma14="http://schemas.microsoft.com/office/mac/drawingml/2011/main" val="1"/>
            </a:ext>
          </a:extLst>
        </p:spPr>
      </p:sp>
      <p:sp>
        <p:nvSpPr>
          <p:cNvPr id="2" name="Notes Placeholder 1"/>
          <p:cNvSpPr>
            <a:spLocks noGrp="1"/>
          </p:cNvSpPr>
          <p:nvPr>
            <p:ph type="body" idx="1"/>
          </p:nvPr>
        </p:nvSpPr>
        <p:spPr/>
        <p:txBody>
          <a:bodyPr/>
          <a:lstStyle/>
          <a:p>
            <a:pPr defTabSz="966612">
              <a:defRPr/>
            </a:pPr>
            <a:r>
              <a:rPr lang="en-US" sz="1300" dirty="0">
                <a:sym typeface="Wingdings" charset="0"/>
                <a:hlinkClick r:id="rId3"/>
              </a:rPr>
              <a:t>Shon </a:t>
            </a:r>
            <a:r>
              <a:rPr lang="en-US" sz="1300" dirty="0" err="1">
                <a:sym typeface="Wingdings" charset="0"/>
                <a:hlinkClick r:id="rId3"/>
              </a:rPr>
              <a:t>Eizenhoefer</a:t>
            </a:r>
            <a:r>
              <a:rPr lang="en-US" sz="1300" dirty="0">
                <a:sym typeface="Wingdings" charset="0"/>
                <a:hlinkClick r:id="rId3"/>
              </a:rPr>
              <a:t>, </a:t>
            </a:r>
            <a:r>
              <a:rPr lang="en-US" sz="1300" dirty="0">
                <a:hlinkClick r:id="rId3"/>
              </a:rPr>
              <a:t>BitLocker™ Drive Encryption Hardware Enhanced Data Protection</a:t>
            </a:r>
            <a:endParaRPr lang="en-US" sz="1300" dirty="0">
              <a:hlinkClick r:id="rId4"/>
            </a:endParaRPr>
          </a:p>
          <a:p>
            <a:endParaRPr lang="en-US" dirty="0"/>
          </a:p>
        </p:txBody>
      </p:sp>
    </p:spTree>
    <p:extLst>
      <p:ext uri="{BB962C8B-B14F-4D97-AF65-F5344CB8AC3E}">
        <p14:creationId xmlns:p14="http://schemas.microsoft.com/office/powerpoint/2010/main" val="8598375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EA9FAFC9-6810-8F47-97FE-349DE017EF32}" type="slidenum">
              <a:rPr lang="en-US">
                <a:solidFill>
                  <a:prstClr val="black"/>
                </a:solidFill>
              </a:rPr>
              <a:pPr/>
              <a:t>40</a:t>
            </a:fld>
            <a:endParaRPr lang="en-US">
              <a:solidFill>
                <a:prstClr val="black"/>
              </a:solidFill>
            </a:endParaRPr>
          </a:p>
        </p:txBody>
      </p:sp>
      <p:sp>
        <p:nvSpPr>
          <p:cNvPr id="8704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 name="Notes Placeholder 1"/>
          <p:cNvSpPr>
            <a:spLocks noGrp="1"/>
          </p:cNvSpPr>
          <p:nvPr>
            <p:ph type="body" idx="1"/>
          </p:nvPr>
        </p:nvSpPr>
        <p:spPr/>
        <p:txBody>
          <a:bodyPr/>
          <a:lstStyle/>
          <a:p>
            <a:pPr defTabSz="966612">
              <a:defRPr/>
            </a:pPr>
            <a:r>
              <a:rPr lang="en-US" sz="1300" dirty="0">
                <a:sym typeface="Wingdings" charset="0"/>
                <a:hlinkClick r:id="rId3"/>
              </a:rPr>
              <a:t>Shon </a:t>
            </a:r>
            <a:r>
              <a:rPr lang="en-US" sz="1300" dirty="0" err="1">
                <a:sym typeface="Wingdings" charset="0"/>
                <a:hlinkClick r:id="rId3"/>
              </a:rPr>
              <a:t>Eizenhoefer</a:t>
            </a:r>
            <a:r>
              <a:rPr lang="en-US" sz="1300" dirty="0">
                <a:sym typeface="Wingdings" charset="0"/>
                <a:hlinkClick r:id="rId3"/>
              </a:rPr>
              <a:t>, </a:t>
            </a:r>
            <a:r>
              <a:rPr lang="en-US" sz="1300" dirty="0">
                <a:hlinkClick r:id="rId3"/>
              </a:rPr>
              <a:t>BitLocker™ Drive Encryption Hardware Enhanced Data Protection</a:t>
            </a:r>
            <a:endParaRPr lang="en-US" sz="1300" dirty="0">
              <a:hlinkClick r:id="rId4"/>
            </a:endParaRPr>
          </a:p>
          <a:p>
            <a:endParaRPr lang="en-US" dirty="0"/>
          </a:p>
        </p:txBody>
      </p:sp>
    </p:spTree>
    <p:extLst>
      <p:ext uri="{BB962C8B-B14F-4D97-AF65-F5344CB8AC3E}">
        <p14:creationId xmlns:p14="http://schemas.microsoft.com/office/powerpoint/2010/main" val="39176070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Intel builds</a:t>
            </a:r>
            <a:r>
              <a:rPr lang="en-US" baseline="0" dirty="0" smtClean="0"/>
              <a:t> on TPM with “Trusted Execution Technology”</a:t>
            </a:r>
            <a:endParaRPr lang="en-US" dirty="0"/>
          </a:p>
        </p:txBody>
      </p:sp>
      <p:sp>
        <p:nvSpPr>
          <p:cNvPr id="4" name="Slide Number Placeholder 3"/>
          <p:cNvSpPr>
            <a:spLocks noGrp="1"/>
          </p:cNvSpPr>
          <p:nvPr>
            <p:ph type="sldNum" sz="quarter" idx="10"/>
          </p:nvPr>
        </p:nvSpPr>
        <p:spPr/>
        <p:txBody>
          <a:bodyPr/>
          <a:lstStyle/>
          <a:p>
            <a:fld id="{91ECFF48-5D1D-424E-B31E-1A54C8E4B66F}" type="slidenum">
              <a:rPr lang="en-US" smtClean="0"/>
              <a:t>41</a:t>
            </a:fld>
            <a:endParaRPr lang="en-US"/>
          </a:p>
        </p:txBody>
      </p:sp>
    </p:spTree>
    <p:extLst>
      <p:ext uri="{BB962C8B-B14F-4D97-AF65-F5344CB8AC3E}">
        <p14:creationId xmlns:p14="http://schemas.microsoft.com/office/powerpoint/2010/main" val="907539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New Roman" charset="0"/>
                <a:ea typeface="ＭＳ Ｐゴシック" charset="0"/>
                <a:cs typeface="ＭＳ Ｐゴシック" charset="0"/>
              </a:defRPr>
            </a:lvl1pPr>
            <a:lvl2pPr marL="785372" indent="-302066">
              <a:defRPr sz="2500">
                <a:solidFill>
                  <a:schemeClr val="tx1"/>
                </a:solidFill>
                <a:latin typeface="Times New Roman" charset="0"/>
                <a:ea typeface="ＭＳ Ｐゴシック" charset="0"/>
              </a:defRPr>
            </a:lvl2pPr>
            <a:lvl3pPr marL="1208265" indent="-241653">
              <a:defRPr sz="2500">
                <a:solidFill>
                  <a:schemeClr val="tx1"/>
                </a:solidFill>
                <a:latin typeface="Times New Roman" charset="0"/>
                <a:ea typeface="ＭＳ Ｐゴシック" charset="0"/>
              </a:defRPr>
            </a:lvl3pPr>
            <a:lvl4pPr marL="1691571" indent="-241653">
              <a:defRPr sz="2500">
                <a:solidFill>
                  <a:schemeClr val="tx1"/>
                </a:solidFill>
                <a:latin typeface="Times New Roman" charset="0"/>
                <a:ea typeface="ＭＳ Ｐゴシック" charset="0"/>
              </a:defRPr>
            </a:lvl4pPr>
            <a:lvl5pPr marL="2174878" indent="-241653">
              <a:defRPr sz="2500">
                <a:solidFill>
                  <a:schemeClr val="tx1"/>
                </a:solidFill>
                <a:latin typeface="Times New Roman" charset="0"/>
                <a:ea typeface="ＭＳ Ｐゴシック" charset="0"/>
              </a:defRPr>
            </a:lvl5pPr>
            <a:lvl6pPr marL="2658184" indent="-241653" algn="ctr" eaLnBrk="0" fontAlgn="base" hangingPunct="0">
              <a:spcBef>
                <a:spcPct val="0"/>
              </a:spcBef>
              <a:spcAft>
                <a:spcPct val="0"/>
              </a:spcAft>
              <a:defRPr sz="2500">
                <a:solidFill>
                  <a:schemeClr val="tx1"/>
                </a:solidFill>
                <a:latin typeface="Times New Roman" charset="0"/>
                <a:ea typeface="ＭＳ Ｐゴシック" charset="0"/>
              </a:defRPr>
            </a:lvl6pPr>
            <a:lvl7pPr marL="3141490" indent="-241653" algn="ctr" eaLnBrk="0" fontAlgn="base" hangingPunct="0">
              <a:spcBef>
                <a:spcPct val="0"/>
              </a:spcBef>
              <a:spcAft>
                <a:spcPct val="0"/>
              </a:spcAft>
              <a:defRPr sz="2500">
                <a:solidFill>
                  <a:schemeClr val="tx1"/>
                </a:solidFill>
                <a:latin typeface="Times New Roman" charset="0"/>
                <a:ea typeface="ＭＳ Ｐゴシック" charset="0"/>
              </a:defRPr>
            </a:lvl7pPr>
            <a:lvl8pPr marL="3624796" indent="-241653" algn="ctr" eaLnBrk="0" fontAlgn="base" hangingPunct="0">
              <a:spcBef>
                <a:spcPct val="0"/>
              </a:spcBef>
              <a:spcAft>
                <a:spcPct val="0"/>
              </a:spcAft>
              <a:defRPr sz="2500">
                <a:solidFill>
                  <a:schemeClr val="tx1"/>
                </a:solidFill>
                <a:latin typeface="Times New Roman" charset="0"/>
                <a:ea typeface="ＭＳ Ｐゴシック" charset="0"/>
              </a:defRPr>
            </a:lvl8pPr>
            <a:lvl9pPr marL="4108102" indent="-241653" algn="ctr" eaLnBrk="0" fontAlgn="base" hangingPunct="0">
              <a:spcBef>
                <a:spcPct val="0"/>
              </a:spcBef>
              <a:spcAft>
                <a:spcPct val="0"/>
              </a:spcAft>
              <a:defRPr sz="2500">
                <a:solidFill>
                  <a:schemeClr val="tx1"/>
                </a:solidFill>
                <a:latin typeface="Times New Roman" charset="0"/>
                <a:ea typeface="ＭＳ Ｐゴシック" charset="0"/>
              </a:defRPr>
            </a:lvl9pPr>
          </a:lstStyle>
          <a:p>
            <a:fld id="{7494BB1C-0324-1942-AB73-A5032843FB46}" type="slidenum">
              <a:rPr lang="en-US" sz="1300"/>
              <a:pPr/>
              <a:t>12</a:t>
            </a:fld>
            <a:endParaRPr lang="en-US" sz="1300"/>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dirty="0" smtClean="0">
                <a:latin typeface="Times New Roman" charset="0"/>
              </a:rPr>
              <a:t>http://www.crossborder-technologies.com/node/85</a:t>
            </a:r>
            <a:endParaRPr lang="en-US" dirty="0">
              <a:latin typeface="Times New Roman" charset="0"/>
            </a:endParaRPr>
          </a:p>
        </p:txBody>
      </p:sp>
    </p:spTree>
    <p:extLst>
      <p:ext uri="{BB962C8B-B14F-4D97-AF65-F5344CB8AC3E}">
        <p14:creationId xmlns:p14="http://schemas.microsoft.com/office/powerpoint/2010/main" val="1057764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http://money.cnn.com/2015/04/17/technology/security/fbi-plane-hack/</a:t>
            </a:r>
            <a:endParaRPr lang="en-US" dirty="0"/>
          </a:p>
        </p:txBody>
      </p:sp>
      <p:sp>
        <p:nvSpPr>
          <p:cNvPr id="4" name="Slide Number Placeholder 3"/>
          <p:cNvSpPr>
            <a:spLocks noGrp="1"/>
          </p:cNvSpPr>
          <p:nvPr>
            <p:ph type="sldNum" sz="quarter" idx="10"/>
          </p:nvPr>
        </p:nvSpPr>
        <p:spPr/>
        <p:txBody>
          <a:bodyPr/>
          <a:lstStyle/>
          <a:p>
            <a:fld id="{91ECFF48-5D1D-424E-B31E-1A54C8E4B66F}" type="slidenum">
              <a:rPr lang="en-US" smtClean="0"/>
              <a:t>14</a:t>
            </a:fld>
            <a:endParaRPr lang="en-US"/>
          </a:p>
        </p:txBody>
      </p:sp>
    </p:spTree>
    <p:extLst>
      <p:ext uri="{BB962C8B-B14F-4D97-AF65-F5344CB8AC3E}">
        <p14:creationId xmlns:p14="http://schemas.microsoft.com/office/powerpoint/2010/main" val="3138823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http://money.cnn.com/2015/04/17/technology/security/fbi-plane-hack/</a:t>
            </a:r>
            <a:endParaRPr lang="en-US" dirty="0"/>
          </a:p>
        </p:txBody>
      </p:sp>
      <p:sp>
        <p:nvSpPr>
          <p:cNvPr id="4" name="Slide Number Placeholder 3"/>
          <p:cNvSpPr>
            <a:spLocks noGrp="1"/>
          </p:cNvSpPr>
          <p:nvPr>
            <p:ph type="sldNum" sz="quarter" idx="10"/>
          </p:nvPr>
        </p:nvSpPr>
        <p:spPr/>
        <p:txBody>
          <a:bodyPr/>
          <a:lstStyle/>
          <a:p>
            <a:fld id="{91ECFF48-5D1D-424E-B31E-1A54C8E4B66F}" type="slidenum">
              <a:rPr lang="en-US" smtClean="0"/>
              <a:t>15</a:t>
            </a:fld>
            <a:endParaRPr lang="en-US"/>
          </a:p>
        </p:txBody>
      </p:sp>
    </p:spTree>
    <p:extLst>
      <p:ext uri="{BB962C8B-B14F-4D97-AF65-F5344CB8AC3E}">
        <p14:creationId xmlns:p14="http://schemas.microsoft.com/office/powerpoint/2010/main" val="2518765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http://money.cnn.com/2015/04/17/technology/security/fbi-plane-hack/</a:t>
            </a:r>
            <a:endParaRPr lang="en-US" dirty="0"/>
          </a:p>
        </p:txBody>
      </p:sp>
      <p:sp>
        <p:nvSpPr>
          <p:cNvPr id="4" name="Slide Number Placeholder 3"/>
          <p:cNvSpPr>
            <a:spLocks noGrp="1"/>
          </p:cNvSpPr>
          <p:nvPr>
            <p:ph type="sldNum" sz="quarter" idx="10"/>
          </p:nvPr>
        </p:nvSpPr>
        <p:spPr/>
        <p:txBody>
          <a:bodyPr/>
          <a:lstStyle/>
          <a:p>
            <a:fld id="{91ECFF48-5D1D-424E-B31E-1A54C8E4B66F}" type="slidenum">
              <a:rPr lang="en-US" smtClean="0"/>
              <a:t>16</a:t>
            </a:fld>
            <a:endParaRPr lang="en-US"/>
          </a:p>
        </p:txBody>
      </p:sp>
    </p:spTree>
    <p:extLst>
      <p:ext uri="{BB962C8B-B14F-4D97-AF65-F5344CB8AC3E}">
        <p14:creationId xmlns:p14="http://schemas.microsoft.com/office/powerpoint/2010/main" val="4005240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http://money.cnn.com/2015/04/17/technology/security/fbi-plane-hack/</a:t>
            </a:r>
            <a:endParaRPr lang="en-US" dirty="0"/>
          </a:p>
        </p:txBody>
      </p:sp>
      <p:sp>
        <p:nvSpPr>
          <p:cNvPr id="4" name="Slide Number Placeholder 3"/>
          <p:cNvSpPr>
            <a:spLocks noGrp="1"/>
          </p:cNvSpPr>
          <p:nvPr>
            <p:ph type="sldNum" sz="quarter" idx="10"/>
          </p:nvPr>
        </p:nvSpPr>
        <p:spPr/>
        <p:txBody>
          <a:bodyPr/>
          <a:lstStyle/>
          <a:p>
            <a:fld id="{91ECFF48-5D1D-424E-B31E-1A54C8E4B66F}" type="slidenum">
              <a:rPr lang="en-US" smtClean="0"/>
              <a:t>17</a:t>
            </a:fld>
            <a:endParaRPr lang="en-US"/>
          </a:p>
        </p:txBody>
      </p:sp>
    </p:spTree>
    <p:extLst>
      <p:ext uri="{BB962C8B-B14F-4D97-AF65-F5344CB8AC3E}">
        <p14:creationId xmlns:p14="http://schemas.microsoft.com/office/powerpoint/2010/main" val="1221642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http://www.csoonline.com/article/3119765/security/hackers-found-47-new-vulnerabilities-in-23-iot-devices-at-def-con.html</a:t>
            </a:r>
            <a:endParaRPr lang="en-US" dirty="0"/>
          </a:p>
        </p:txBody>
      </p:sp>
      <p:sp>
        <p:nvSpPr>
          <p:cNvPr id="4" name="Slide Number Placeholder 3"/>
          <p:cNvSpPr>
            <a:spLocks noGrp="1"/>
          </p:cNvSpPr>
          <p:nvPr>
            <p:ph type="sldNum" sz="quarter" idx="10"/>
          </p:nvPr>
        </p:nvSpPr>
        <p:spPr/>
        <p:txBody>
          <a:bodyPr/>
          <a:lstStyle/>
          <a:p>
            <a:fld id="{91ECFF48-5D1D-424E-B31E-1A54C8E4B66F}" type="slidenum">
              <a:rPr lang="en-US" smtClean="0"/>
              <a:t>18</a:t>
            </a:fld>
            <a:endParaRPr lang="en-US"/>
          </a:p>
        </p:txBody>
      </p:sp>
    </p:spTree>
    <p:extLst>
      <p:ext uri="{BB962C8B-B14F-4D97-AF65-F5344CB8AC3E}">
        <p14:creationId xmlns:p14="http://schemas.microsoft.com/office/powerpoint/2010/main" val="13979311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www-2.cs.cmu.edu/~modelcheck/onr/cip.htm" TargetMode="External"/><Relationship Id="rId4" Type="http://schemas.openxmlformats.org/officeDocument/2006/relationships/image" Target="../media/image9.png"/><Relationship Id="rId5" Type="http://schemas.openxmlformats.org/officeDocument/2006/relationships/image" Target="../media/image10.jpeg"/><Relationship Id="rId1" Type="http://schemas.openxmlformats.org/officeDocument/2006/relationships/slideMaster" Target="../slideMasters/slideMaster2.xml"/><Relationship Id="rId2" Type="http://schemas.openxmlformats.org/officeDocument/2006/relationships/image" Target="../media/image8.em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8.xml"/><Relationship Id="rId4" Type="http://schemas.openxmlformats.org/officeDocument/2006/relationships/tags" Target="../tags/tag9.xml"/><Relationship Id="rId5" Type="http://schemas.openxmlformats.org/officeDocument/2006/relationships/tags" Target="../tags/tag10.xml"/><Relationship Id="rId6" Type="http://schemas.openxmlformats.org/officeDocument/2006/relationships/slideMaster" Target="../slideMasters/slideMaster3.xml"/><Relationship Id="rId1" Type="http://schemas.openxmlformats.org/officeDocument/2006/relationships/tags" Target="../tags/tag6.xml"/><Relationship Id="rId2" Type="http://schemas.openxmlformats.org/officeDocument/2006/relationships/tags" Target="../tags/tag7.xml"/></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13.xml"/><Relationship Id="rId4" Type="http://schemas.openxmlformats.org/officeDocument/2006/relationships/tags" Target="../tags/tag14.xml"/><Relationship Id="rId5" Type="http://schemas.openxmlformats.org/officeDocument/2006/relationships/tags" Target="../tags/tag15.xml"/><Relationship Id="rId6" Type="http://schemas.openxmlformats.org/officeDocument/2006/relationships/slideMaster" Target="../slideMasters/slideMaster3.xml"/><Relationship Id="rId1" Type="http://schemas.openxmlformats.org/officeDocument/2006/relationships/tags" Target="../tags/tag11.xml"/><Relationship Id="rId2" Type="http://schemas.openxmlformats.org/officeDocument/2006/relationships/tags" Target="../tags/tag12.xml"/></Relationships>
</file>

<file path=ppt/slideLayouts/_rels/slideLayout32.xml.rels><?xml version="1.0" encoding="UTF-8" standalone="yes"?>
<Relationships xmlns="http://schemas.openxmlformats.org/package/2006/relationships"><Relationship Id="rId3" Type="http://schemas.openxmlformats.org/officeDocument/2006/relationships/tags" Target="../tags/tag18.xml"/><Relationship Id="rId4" Type="http://schemas.openxmlformats.org/officeDocument/2006/relationships/tags" Target="../tags/tag19.xml"/><Relationship Id="rId5" Type="http://schemas.openxmlformats.org/officeDocument/2006/relationships/tags" Target="../tags/tag20.xml"/><Relationship Id="rId6" Type="http://schemas.openxmlformats.org/officeDocument/2006/relationships/slideMaster" Target="../slideMasters/slideMaster3.xml"/><Relationship Id="rId1" Type="http://schemas.openxmlformats.org/officeDocument/2006/relationships/tags" Target="../tags/tag16.xml"/><Relationship Id="rId2" Type="http://schemas.openxmlformats.org/officeDocument/2006/relationships/tags" Target="../tags/tag17.xml"/></Relationships>
</file>

<file path=ppt/slideLayouts/_rels/slideLayout33.xml.rels><?xml version="1.0" encoding="UTF-8" standalone="yes"?>
<Relationships xmlns="http://schemas.openxmlformats.org/package/2006/relationships"><Relationship Id="rId3" Type="http://schemas.openxmlformats.org/officeDocument/2006/relationships/tags" Target="../tags/tag23.xml"/><Relationship Id="rId4" Type="http://schemas.openxmlformats.org/officeDocument/2006/relationships/tags" Target="../tags/tag24.xml"/><Relationship Id="rId5" Type="http://schemas.openxmlformats.org/officeDocument/2006/relationships/tags" Target="../tags/tag25.xml"/><Relationship Id="rId6" Type="http://schemas.openxmlformats.org/officeDocument/2006/relationships/slideMaster" Target="../slideMasters/slideMaster3.xml"/><Relationship Id="rId1" Type="http://schemas.openxmlformats.org/officeDocument/2006/relationships/tags" Target="../tags/tag21.xml"/><Relationship Id="rId2" Type="http://schemas.openxmlformats.org/officeDocument/2006/relationships/tags" Target="../tags/tag22.xml"/></Relationships>
</file>

<file path=ppt/slideLayouts/_rels/slideLayout34.xml.rels><?xml version="1.0" encoding="UTF-8" standalone="yes"?>
<Relationships xmlns="http://schemas.openxmlformats.org/package/2006/relationships"><Relationship Id="rId3" Type="http://schemas.openxmlformats.org/officeDocument/2006/relationships/tags" Target="../tags/tag28.xml"/><Relationship Id="rId4" Type="http://schemas.openxmlformats.org/officeDocument/2006/relationships/slideMaster" Target="../slideMasters/slideMaster3.xml"/><Relationship Id="rId1" Type="http://schemas.openxmlformats.org/officeDocument/2006/relationships/tags" Target="../tags/tag26.xml"/><Relationship Id="rId2" Type="http://schemas.openxmlformats.org/officeDocument/2006/relationships/tags" Target="../tags/tag27.xml"/></Relationships>
</file>

<file path=ppt/slideLayouts/_rels/slideLayout35.xml.rels><?xml version="1.0" encoding="UTF-8" standalone="yes"?>
<Relationships xmlns="http://schemas.openxmlformats.org/package/2006/relationships"><Relationship Id="rId3" Type="http://schemas.openxmlformats.org/officeDocument/2006/relationships/tags" Target="../tags/tag31.xml"/><Relationship Id="rId4" Type="http://schemas.openxmlformats.org/officeDocument/2006/relationships/tags" Target="../tags/tag32.xml"/><Relationship Id="rId5" Type="http://schemas.openxmlformats.org/officeDocument/2006/relationships/tags" Target="../tags/tag33.xml"/><Relationship Id="rId6" Type="http://schemas.openxmlformats.org/officeDocument/2006/relationships/tags" Target="../tags/tag34.xml"/><Relationship Id="rId7" Type="http://schemas.openxmlformats.org/officeDocument/2006/relationships/tags" Target="../tags/tag35.xml"/><Relationship Id="rId8" Type="http://schemas.openxmlformats.org/officeDocument/2006/relationships/tags" Target="../tags/tag36.xml"/><Relationship Id="rId9" Type="http://schemas.openxmlformats.org/officeDocument/2006/relationships/slideMaster" Target="../slideMasters/slideMaster3.xml"/><Relationship Id="rId1" Type="http://schemas.openxmlformats.org/officeDocument/2006/relationships/tags" Target="../tags/tag29.xml"/><Relationship Id="rId2" Type="http://schemas.openxmlformats.org/officeDocument/2006/relationships/tags" Target="../tags/tag30.xml"/></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39.xml"/><Relationship Id="rId4" Type="http://schemas.openxmlformats.org/officeDocument/2006/relationships/tags" Target="../tags/tag40.xml"/><Relationship Id="rId5" Type="http://schemas.openxmlformats.org/officeDocument/2006/relationships/slideMaster" Target="../slideMasters/slideMaster3.xml"/><Relationship Id="rId1" Type="http://schemas.openxmlformats.org/officeDocument/2006/relationships/tags" Target="../tags/tag37.xml"/><Relationship Id="rId2" Type="http://schemas.openxmlformats.org/officeDocument/2006/relationships/tags" Target="../tags/tag38.xml"/></Relationships>
</file>

<file path=ppt/slideLayouts/_rels/slideLayout37.xml.rels><?xml version="1.0" encoding="UTF-8" standalone="yes"?>
<Relationships xmlns="http://schemas.openxmlformats.org/package/2006/relationships"><Relationship Id="rId3" Type="http://schemas.openxmlformats.org/officeDocument/2006/relationships/tags" Target="../tags/tag43.xml"/><Relationship Id="rId4" Type="http://schemas.openxmlformats.org/officeDocument/2006/relationships/slideMaster" Target="../slideMasters/slideMaster3.xml"/><Relationship Id="rId1" Type="http://schemas.openxmlformats.org/officeDocument/2006/relationships/tags" Target="../tags/tag41.xml"/><Relationship Id="rId2" Type="http://schemas.openxmlformats.org/officeDocument/2006/relationships/tags" Target="../tags/tag42.xml"/></Relationships>
</file>

<file path=ppt/slideLayouts/_rels/slideLayout38.xml.rels><?xml version="1.0" encoding="UTF-8" standalone="yes"?>
<Relationships xmlns="http://schemas.openxmlformats.org/package/2006/relationships"><Relationship Id="rId3" Type="http://schemas.openxmlformats.org/officeDocument/2006/relationships/tags" Target="../tags/tag46.xml"/><Relationship Id="rId4" Type="http://schemas.openxmlformats.org/officeDocument/2006/relationships/tags" Target="../tags/tag47.xml"/><Relationship Id="rId5" Type="http://schemas.openxmlformats.org/officeDocument/2006/relationships/tags" Target="../tags/tag48.xml"/><Relationship Id="rId6" Type="http://schemas.openxmlformats.org/officeDocument/2006/relationships/tags" Target="../tags/tag49.xml"/><Relationship Id="rId7" Type="http://schemas.openxmlformats.org/officeDocument/2006/relationships/slideMaster" Target="../slideMasters/slideMaster3.xml"/><Relationship Id="rId1" Type="http://schemas.openxmlformats.org/officeDocument/2006/relationships/tags" Target="../tags/tag44.xml"/><Relationship Id="rId2"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tags" Target="../tags/tag52.xml"/><Relationship Id="rId4" Type="http://schemas.openxmlformats.org/officeDocument/2006/relationships/tags" Target="../tags/tag53.xml"/><Relationship Id="rId5" Type="http://schemas.openxmlformats.org/officeDocument/2006/relationships/tags" Target="../tags/tag54.xml"/><Relationship Id="rId6" Type="http://schemas.openxmlformats.org/officeDocument/2006/relationships/tags" Target="../tags/tag55.xml"/><Relationship Id="rId7" Type="http://schemas.openxmlformats.org/officeDocument/2006/relationships/slideMaster" Target="../slideMasters/slideMaster3.xml"/><Relationship Id="rId1" Type="http://schemas.openxmlformats.org/officeDocument/2006/relationships/tags" Target="../tags/tag50.xml"/><Relationship Id="rId2" Type="http://schemas.openxmlformats.org/officeDocument/2006/relationships/tags" Target="../tags/tag5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tags" Target="../tags/tag58.xml"/><Relationship Id="rId4" Type="http://schemas.openxmlformats.org/officeDocument/2006/relationships/tags" Target="../tags/tag59.xml"/><Relationship Id="rId5" Type="http://schemas.openxmlformats.org/officeDocument/2006/relationships/tags" Target="../tags/tag60.xml"/><Relationship Id="rId6" Type="http://schemas.openxmlformats.org/officeDocument/2006/relationships/slideMaster" Target="../slideMasters/slideMaster3.xml"/><Relationship Id="rId1" Type="http://schemas.openxmlformats.org/officeDocument/2006/relationships/tags" Target="../tags/tag56.xml"/><Relationship Id="rId2" Type="http://schemas.openxmlformats.org/officeDocument/2006/relationships/tags" Target="../tags/tag57.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63.xml"/><Relationship Id="rId4" Type="http://schemas.openxmlformats.org/officeDocument/2006/relationships/tags" Target="../tags/tag64.xml"/><Relationship Id="rId5" Type="http://schemas.openxmlformats.org/officeDocument/2006/relationships/tags" Target="../tags/tag65.xml"/><Relationship Id="rId6" Type="http://schemas.openxmlformats.org/officeDocument/2006/relationships/slideMaster" Target="../slideMasters/slideMaster3.xml"/><Relationship Id="rId1" Type="http://schemas.openxmlformats.org/officeDocument/2006/relationships/tags" Target="../tags/tag61.xml"/><Relationship Id="rId2" Type="http://schemas.openxmlformats.org/officeDocument/2006/relationships/tags" Target="../tags/tag6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tags" Target="../tags/tag73.xml"/><Relationship Id="rId4" Type="http://schemas.openxmlformats.org/officeDocument/2006/relationships/tags" Target="../tags/tag74.xml"/><Relationship Id="rId5" Type="http://schemas.openxmlformats.org/officeDocument/2006/relationships/tags" Target="../tags/tag75.xml"/><Relationship Id="rId6" Type="http://schemas.openxmlformats.org/officeDocument/2006/relationships/slideMaster" Target="../slideMasters/slideMaster4.xml"/><Relationship Id="rId1" Type="http://schemas.openxmlformats.org/officeDocument/2006/relationships/tags" Target="../tags/tag71.xml"/><Relationship Id="rId2" Type="http://schemas.openxmlformats.org/officeDocument/2006/relationships/tags" Target="../tags/tag72.xml"/></Relationships>
</file>

<file path=ppt/slideLayouts/_rels/slideLayout44.xml.rels><?xml version="1.0" encoding="UTF-8" standalone="yes"?>
<Relationships xmlns="http://schemas.openxmlformats.org/package/2006/relationships"><Relationship Id="rId3" Type="http://schemas.openxmlformats.org/officeDocument/2006/relationships/tags" Target="../tags/tag78.xml"/><Relationship Id="rId4" Type="http://schemas.openxmlformats.org/officeDocument/2006/relationships/tags" Target="../tags/tag79.xml"/><Relationship Id="rId5" Type="http://schemas.openxmlformats.org/officeDocument/2006/relationships/tags" Target="../tags/tag80.xml"/><Relationship Id="rId6" Type="http://schemas.openxmlformats.org/officeDocument/2006/relationships/slideMaster" Target="../slideMasters/slideMaster4.xml"/><Relationship Id="rId1" Type="http://schemas.openxmlformats.org/officeDocument/2006/relationships/tags" Target="../tags/tag76.xml"/><Relationship Id="rId2" Type="http://schemas.openxmlformats.org/officeDocument/2006/relationships/tags" Target="../tags/tag77.xml"/></Relationships>
</file>

<file path=ppt/slideLayouts/_rels/slideLayout45.xml.rels><?xml version="1.0" encoding="UTF-8" standalone="yes"?>
<Relationships xmlns="http://schemas.openxmlformats.org/package/2006/relationships"><Relationship Id="rId3" Type="http://schemas.openxmlformats.org/officeDocument/2006/relationships/tags" Target="../tags/tag83.xml"/><Relationship Id="rId4" Type="http://schemas.openxmlformats.org/officeDocument/2006/relationships/tags" Target="../tags/tag84.xml"/><Relationship Id="rId5" Type="http://schemas.openxmlformats.org/officeDocument/2006/relationships/tags" Target="../tags/tag85.xml"/><Relationship Id="rId6" Type="http://schemas.openxmlformats.org/officeDocument/2006/relationships/slideMaster" Target="../slideMasters/slideMaster4.xml"/><Relationship Id="rId1" Type="http://schemas.openxmlformats.org/officeDocument/2006/relationships/tags" Target="../tags/tag81.xml"/><Relationship Id="rId2" Type="http://schemas.openxmlformats.org/officeDocument/2006/relationships/tags" Target="../tags/tag82.xml"/></Relationships>
</file>

<file path=ppt/slideLayouts/_rels/slideLayout46.xml.rels><?xml version="1.0" encoding="UTF-8" standalone="yes"?>
<Relationships xmlns="http://schemas.openxmlformats.org/package/2006/relationships"><Relationship Id="rId3" Type="http://schemas.openxmlformats.org/officeDocument/2006/relationships/tags" Target="../tags/tag88.xml"/><Relationship Id="rId4" Type="http://schemas.openxmlformats.org/officeDocument/2006/relationships/tags" Target="../tags/tag89.xml"/><Relationship Id="rId5" Type="http://schemas.openxmlformats.org/officeDocument/2006/relationships/tags" Target="../tags/tag90.xml"/><Relationship Id="rId6" Type="http://schemas.openxmlformats.org/officeDocument/2006/relationships/slideMaster" Target="../slideMasters/slideMaster4.xml"/><Relationship Id="rId1" Type="http://schemas.openxmlformats.org/officeDocument/2006/relationships/tags" Target="../tags/tag86.xml"/><Relationship Id="rId2" Type="http://schemas.openxmlformats.org/officeDocument/2006/relationships/tags" Target="../tags/tag87.xml"/></Relationships>
</file>

<file path=ppt/slideLayouts/_rels/slideLayout47.xml.rels><?xml version="1.0" encoding="UTF-8" standalone="yes"?>
<Relationships xmlns="http://schemas.openxmlformats.org/package/2006/relationships"><Relationship Id="rId3" Type="http://schemas.openxmlformats.org/officeDocument/2006/relationships/tags" Target="../tags/tag93.xml"/><Relationship Id="rId4" Type="http://schemas.openxmlformats.org/officeDocument/2006/relationships/slideMaster" Target="../slideMasters/slideMaster4.xml"/><Relationship Id="rId1" Type="http://schemas.openxmlformats.org/officeDocument/2006/relationships/tags" Target="../tags/tag91.xml"/><Relationship Id="rId2" Type="http://schemas.openxmlformats.org/officeDocument/2006/relationships/tags" Target="../tags/tag92.xml"/></Relationships>
</file>

<file path=ppt/slideLayouts/_rels/slideLayout48.xml.rels><?xml version="1.0" encoding="UTF-8" standalone="yes"?>
<Relationships xmlns="http://schemas.openxmlformats.org/package/2006/relationships"><Relationship Id="rId3" Type="http://schemas.openxmlformats.org/officeDocument/2006/relationships/tags" Target="../tags/tag96.xml"/><Relationship Id="rId4" Type="http://schemas.openxmlformats.org/officeDocument/2006/relationships/tags" Target="../tags/tag97.xml"/><Relationship Id="rId5" Type="http://schemas.openxmlformats.org/officeDocument/2006/relationships/tags" Target="../tags/tag98.xml"/><Relationship Id="rId6" Type="http://schemas.openxmlformats.org/officeDocument/2006/relationships/tags" Target="../tags/tag99.xml"/><Relationship Id="rId7" Type="http://schemas.openxmlformats.org/officeDocument/2006/relationships/tags" Target="../tags/tag100.xml"/><Relationship Id="rId8" Type="http://schemas.openxmlformats.org/officeDocument/2006/relationships/tags" Target="../tags/tag101.xml"/><Relationship Id="rId9" Type="http://schemas.openxmlformats.org/officeDocument/2006/relationships/slideMaster" Target="../slideMasters/slideMaster4.xml"/><Relationship Id="rId1" Type="http://schemas.openxmlformats.org/officeDocument/2006/relationships/tags" Target="../tags/tag94.xml"/><Relationship Id="rId2" Type="http://schemas.openxmlformats.org/officeDocument/2006/relationships/tags" Target="../tags/tag95.xml"/></Relationships>
</file>

<file path=ppt/slideLayouts/_rels/slideLayout49.xml.rels><?xml version="1.0" encoding="UTF-8" standalone="yes"?>
<Relationships xmlns="http://schemas.openxmlformats.org/package/2006/relationships"><Relationship Id="rId3" Type="http://schemas.openxmlformats.org/officeDocument/2006/relationships/tags" Target="../tags/tag104.xml"/><Relationship Id="rId4" Type="http://schemas.openxmlformats.org/officeDocument/2006/relationships/tags" Target="../tags/tag105.xml"/><Relationship Id="rId5" Type="http://schemas.openxmlformats.org/officeDocument/2006/relationships/slideMaster" Target="../slideMasters/slideMaster4.xml"/><Relationship Id="rId1" Type="http://schemas.openxmlformats.org/officeDocument/2006/relationships/tags" Target="../tags/tag102.xml"/><Relationship Id="rId2" Type="http://schemas.openxmlformats.org/officeDocument/2006/relationships/tags" Target="../tags/tag10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tags" Target="../tags/tag108.xml"/><Relationship Id="rId4" Type="http://schemas.openxmlformats.org/officeDocument/2006/relationships/slideMaster" Target="../slideMasters/slideMaster4.xml"/><Relationship Id="rId1" Type="http://schemas.openxmlformats.org/officeDocument/2006/relationships/tags" Target="../tags/tag106.xml"/><Relationship Id="rId2" Type="http://schemas.openxmlformats.org/officeDocument/2006/relationships/tags" Target="../tags/tag107.xml"/></Relationships>
</file>

<file path=ppt/slideLayouts/_rels/slideLayout51.xml.rels><?xml version="1.0" encoding="UTF-8" standalone="yes"?>
<Relationships xmlns="http://schemas.openxmlformats.org/package/2006/relationships"><Relationship Id="rId3" Type="http://schemas.openxmlformats.org/officeDocument/2006/relationships/tags" Target="../tags/tag111.xml"/><Relationship Id="rId4" Type="http://schemas.openxmlformats.org/officeDocument/2006/relationships/tags" Target="../tags/tag112.xml"/><Relationship Id="rId5" Type="http://schemas.openxmlformats.org/officeDocument/2006/relationships/tags" Target="../tags/tag113.xml"/><Relationship Id="rId6" Type="http://schemas.openxmlformats.org/officeDocument/2006/relationships/tags" Target="../tags/tag114.xml"/><Relationship Id="rId7" Type="http://schemas.openxmlformats.org/officeDocument/2006/relationships/slideMaster" Target="../slideMasters/slideMaster4.xml"/><Relationship Id="rId1" Type="http://schemas.openxmlformats.org/officeDocument/2006/relationships/tags" Target="../tags/tag109.xml"/><Relationship Id="rId2" Type="http://schemas.openxmlformats.org/officeDocument/2006/relationships/tags" Target="../tags/tag110.xml"/></Relationships>
</file>

<file path=ppt/slideLayouts/_rels/slideLayout52.xml.rels><?xml version="1.0" encoding="UTF-8" standalone="yes"?>
<Relationships xmlns="http://schemas.openxmlformats.org/package/2006/relationships"><Relationship Id="rId3" Type="http://schemas.openxmlformats.org/officeDocument/2006/relationships/tags" Target="../tags/tag117.xml"/><Relationship Id="rId4" Type="http://schemas.openxmlformats.org/officeDocument/2006/relationships/tags" Target="../tags/tag118.xml"/><Relationship Id="rId5" Type="http://schemas.openxmlformats.org/officeDocument/2006/relationships/tags" Target="../tags/tag119.xml"/><Relationship Id="rId6" Type="http://schemas.openxmlformats.org/officeDocument/2006/relationships/tags" Target="../tags/tag120.xml"/><Relationship Id="rId7" Type="http://schemas.openxmlformats.org/officeDocument/2006/relationships/slideMaster" Target="../slideMasters/slideMaster4.xml"/><Relationship Id="rId1" Type="http://schemas.openxmlformats.org/officeDocument/2006/relationships/tags" Target="../tags/tag115.xml"/><Relationship Id="rId2" Type="http://schemas.openxmlformats.org/officeDocument/2006/relationships/tags" Target="../tags/tag116.xml"/></Relationships>
</file>

<file path=ppt/slideLayouts/_rels/slideLayout53.xml.rels><?xml version="1.0" encoding="UTF-8" standalone="yes"?>
<Relationships xmlns="http://schemas.openxmlformats.org/package/2006/relationships"><Relationship Id="rId3" Type="http://schemas.openxmlformats.org/officeDocument/2006/relationships/tags" Target="../tags/tag123.xml"/><Relationship Id="rId4" Type="http://schemas.openxmlformats.org/officeDocument/2006/relationships/tags" Target="../tags/tag124.xml"/><Relationship Id="rId5" Type="http://schemas.openxmlformats.org/officeDocument/2006/relationships/tags" Target="../tags/tag125.xml"/><Relationship Id="rId6" Type="http://schemas.openxmlformats.org/officeDocument/2006/relationships/slideMaster" Target="../slideMasters/slideMaster4.xml"/><Relationship Id="rId1" Type="http://schemas.openxmlformats.org/officeDocument/2006/relationships/tags" Target="../tags/tag121.xml"/><Relationship Id="rId2" Type="http://schemas.openxmlformats.org/officeDocument/2006/relationships/tags" Target="../tags/tag122.xml"/></Relationships>
</file>

<file path=ppt/slideLayouts/_rels/slideLayout54.xml.rels><?xml version="1.0" encoding="UTF-8" standalone="yes"?>
<Relationships xmlns="http://schemas.openxmlformats.org/package/2006/relationships"><Relationship Id="rId3" Type="http://schemas.openxmlformats.org/officeDocument/2006/relationships/tags" Target="../tags/tag128.xml"/><Relationship Id="rId4" Type="http://schemas.openxmlformats.org/officeDocument/2006/relationships/tags" Target="../tags/tag129.xml"/><Relationship Id="rId5" Type="http://schemas.openxmlformats.org/officeDocument/2006/relationships/tags" Target="../tags/tag130.xml"/><Relationship Id="rId6" Type="http://schemas.openxmlformats.org/officeDocument/2006/relationships/slideMaster" Target="../slideMasters/slideMaster4.xml"/><Relationship Id="rId1" Type="http://schemas.openxmlformats.org/officeDocument/2006/relationships/tags" Target="../tags/tag126.xml"/><Relationship Id="rId2" Type="http://schemas.openxmlformats.org/officeDocument/2006/relationships/tags" Target="../tags/tag12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black&amp;w.png"/>
          <p:cNvPicPr>
            <a:picLocks noChangeAspect="1"/>
          </p:cNvPicPr>
          <p:nvPr userDrawn="1"/>
        </p:nvPicPr>
        <p:blipFill>
          <a:blip r:embed="rId2" cstate="screen">
            <a:extLst>
              <a:ext uri="{28A0092B-C50C-407E-A947-70E740481C1C}">
                <a14:useLocalDpi xmlns:a14="http://schemas.microsoft.com/office/drawing/2010/main"/>
              </a:ext>
            </a:extLst>
          </a:blip>
          <a:srcRect t="-30672"/>
          <a:stretch>
            <a:fillRect/>
          </a:stretch>
        </p:blipFill>
        <p:spPr>
          <a:xfrm>
            <a:off x="-1" y="0"/>
            <a:ext cx="9144001" cy="6858000"/>
          </a:xfrm>
          <a:prstGeom prst="rect">
            <a:avLst/>
          </a:prstGeom>
          <a:solidFill>
            <a:schemeClr val="bg1"/>
          </a:solidFill>
        </p:spPr>
      </p:pic>
      <p:sp>
        <p:nvSpPr>
          <p:cNvPr id="2" name="Title 1"/>
          <p:cNvSpPr>
            <a:spLocks noGrp="1"/>
          </p:cNvSpPr>
          <p:nvPr>
            <p:ph type="ctrTitle"/>
          </p:nvPr>
        </p:nvSpPr>
        <p:spPr>
          <a:xfrm>
            <a:off x="386494" y="469200"/>
            <a:ext cx="7772400" cy="1308232"/>
          </a:xfrm>
          <a:prstGeom prst="rect">
            <a:avLst/>
          </a:prstGeom>
        </p:spPr>
        <p:txBody>
          <a:bodyPr anchor="t"/>
          <a:lstStyle>
            <a:lvl1pPr>
              <a:defRPr>
                <a:latin typeface="Aria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86494" y="1941516"/>
            <a:ext cx="5009103" cy="1752600"/>
          </a:xfrm>
          <a:prstGeom prst="rect">
            <a:avLst/>
          </a:prstGeom>
        </p:spPr>
        <p:txBody>
          <a:bodyPr/>
          <a:lstStyle>
            <a:lvl1pPr marL="0" indent="0" algn="l">
              <a:buNone/>
              <a:defRPr sz="2800">
                <a:solidFill>
                  <a:schemeClr val="accent1"/>
                </a:solidFill>
                <a:latin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8" name="Rectangle 7"/>
          <p:cNvSpPr/>
          <p:nvPr userDrawn="1"/>
        </p:nvSpPr>
        <p:spPr>
          <a:xfrm>
            <a:off x="-1" y="5967630"/>
            <a:ext cx="9144001" cy="890370"/>
          </a:xfrm>
          <a:prstGeom prst="rect">
            <a:avLst/>
          </a:prstGeom>
          <a:solidFill>
            <a:srgbClr val="FFFFFF">
              <a:alpha val="69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a:endParaRPr>
          </a:p>
        </p:txBody>
      </p:sp>
      <p:pic>
        <p:nvPicPr>
          <p:cNvPr id="9" name="Picture 8" descr="ecelogorb.psd"/>
          <p:cNvPicPr>
            <a:picLocks noChangeAspect="1"/>
          </p:cNvPicPr>
          <p:nvPr userDrawn="1"/>
        </p:nvPicPr>
        <p:blipFill>
          <a:blip r:embed="rId3" cstate="screen">
            <a:lum bright="-8000"/>
            <a:extLst>
              <a:ext uri="{28A0092B-C50C-407E-A947-70E740481C1C}">
                <a14:useLocalDpi xmlns:a14="http://schemas.microsoft.com/office/drawing/2010/main"/>
              </a:ext>
            </a:extLst>
          </a:blip>
          <a:stretch>
            <a:fillRect/>
          </a:stretch>
        </p:blipFill>
        <p:spPr>
          <a:xfrm>
            <a:off x="252528" y="6080245"/>
            <a:ext cx="3275179" cy="655036"/>
          </a:xfrm>
          <a:prstGeom prst="rect">
            <a:avLst/>
          </a:prstGeom>
          <a:effectLst/>
        </p:spPr>
      </p:pic>
      <p:pic>
        <p:nvPicPr>
          <p:cNvPr id="10" name="Picture 9" descr="CMU_logo_horiz_black.eps"/>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5108519" y="6259200"/>
            <a:ext cx="3895838" cy="354413"/>
          </a:xfrm>
          <a:prstGeom prst="rect">
            <a:avLst/>
          </a:prstGeom>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Picture with Caption">
    <p:spTree>
      <p:nvGrpSpPr>
        <p:cNvPr id="1" name=""/>
        <p:cNvGrpSpPr/>
        <p:nvPr/>
      </p:nvGrpSpPr>
      <p:grpSpPr>
        <a:xfrm>
          <a:off x="0" y="0"/>
          <a:ext cx="0" cy="0"/>
          <a:chOff x="0" y="0"/>
          <a:chExt cx="0" cy="0"/>
        </a:xfrm>
      </p:grpSpPr>
      <p:sp>
        <p:nvSpPr>
          <p:cNvPr id="8" name="Title 1"/>
          <p:cNvSpPr>
            <a:spLocks noGrp="1"/>
          </p:cNvSpPr>
          <p:nvPr>
            <p:ph type="title"/>
          </p:nvPr>
        </p:nvSpPr>
        <p:spPr>
          <a:xfrm>
            <a:off x="457200" y="274638"/>
            <a:ext cx="8229600" cy="532719"/>
          </a:xfrm>
        </p:spPr>
        <p:txBody>
          <a:bodyPr/>
          <a:lstStyle>
            <a:lvl1pPr>
              <a:defRPr>
                <a:latin typeface="Arial"/>
              </a:defRPr>
            </a:lvl1pPr>
          </a:lstStyle>
          <a:p>
            <a:r>
              <a:rPr lang="en-US" dirty="0" smtClean="0"/>
              <a:t>Click to edit Master title style</a:t>
            </a:r>
            <a:endParaRPr lang="en-US" dirty="0"/>
          </a:p>
        </p:txBody>
      </p:sp>
      <p:sp>
        <p:nvSpPr>
          <p:cNvPr id="6" name="Text Placeholder 2"/>
          <p:cNvSpPr>
            <a:spLocks noGrp="1"/>
          </p:cNvSpPr>
          <p:nvPr>
            <p:ph idx="1" hasCustomPrompt="1"/>
          </p:nvPr>
        </p:nvSpPr>
        <p:spPr>
          <a:xfrm>
            <a:off x="457200" y="1161143"/>
            <a:ext cx="8229600" cy="4525963"/>
          </a:xfrm>
          <a:prstGeom prst="rect">
            <a:avLst/>
          </a:prstGeom>
        </p:spPr>
        <p:txBody>
          <a:bodyPr vert="horz" lIns="91440" tIns="45720" rIns="91440" bIns="45720" rtlCol="0">
            <a:normAutofit/>
          </a:bodyPr>
          <a:lstStyle>
            <a:lvl1pPr marL="342900" marR="0" indent="-342900" algn="l" defTabSz="457200" rtl="0" eaLnBrk="1" fontAlgn="auto" latinLnBrk="0" hangingPunct="1">
              <a:lnSpc>
                <a:spcPct val="100000"/>
              </a:lnSpc>
              <a:spcBef>
                <a:spcPct val="20000"/>
              </a:spcBef>
              <a:spcAft>
                <a:spcPts val="0"/>
              </a:spcAft>
              <a:buClr>
                <a:srgbClr val="585858"/>
              </a:buClr>
              <a:buSzTx/>
              <a:buFont typeface="Wingdings" charset="2"/>
              <a:buChar char="§"/>
              <a:tabLst/>
              <a:defRPr>
                <a:latin typeface="Arial"/>
              </a:defRPr>
            </a:lvl1pPr>
            <a:lvl2pPr>
              <a:defRPr>
                <a:latin typeface="Arial"/>
              </a:defRPr>
            </a:lvl2pPr>
            <a:lvl3pPr>
              <a:defRPr>
                <a:latin typeface="Arial"/>
              </a:defRPr>
            </a:lvl3pPr>
          </a:lstStyle>
          <a:p>
            <a:pPr marL="342900" marR="0" lvl="0" indent="-342900" algn="l" defTabSz="457200" rtl="0" eaLnBrk="1" fontAlgn="auto" latinLnBrk="0" hangingPunct="1">
              <a:lnSpc>
                <a:spcPct val="100000"/>
              </a:lnSpc>
              <a:spcBef>
                <a:spcPct val="20000"/>
              </a:spcBef>
              <a:spcAft>
                <a:spcPts val="0"/>
              </a:spcAft>
              <a:buClr>
                <a:srgbClr val="585858"/>
              </a:buClr>
              <a:buSzTx/>
              <a:buFont typeface="Wingdings" charset="2"/>
              <a:buChar char="§"/>
              <a:tabLst/>
              <a:defRPr/>
            </a:pPr>
            <a:r>
              <a:rPr kumimoji="0" lang="en-US" sz="2800" b="0" i="0" u="none" strike="noStrike" kern="1200" cap="none" spc="0" normalizeH="0" baseline="0" noProof="0" dirty="0" smtClean="0">
                <a:ln>
                  <a:noFill/>
                </a:ln>
                <a:solidFill>
                  <a:srgbClr val="585858"/>
                </a:solidFill>
                <a:effectLst/>
                <a:uLnTx/>
                <a:uFillTx/>
                <a:latin typeface="Arial"/>
                <a:ea typeface="+mn-ea"/>
                <a:cs typeface="+mn-cs"/>
              </a:rPr>
              <a:t>Click to edit Master text styles</a:t>
            </a:r>
          </a:p>
          <a:p>
            <a:pPr marL="742950" marR="0" lvl="1" indent="-285750" algn="l" defTabSz="457200" rtl="0" eaLnBrk="1" fontAlgn="auto" latinLnBrk="0" hangingPunct="1">
              <a:lnSpc>
                <a:spcPct val="100000"/>
              </a:lnSpc>
              <a:spcBef>
                <a:spcPct val="20000"/>
              </a:spcBef>
              <a:spcAft>
                <a:spcPts val="0"/>
              </a:spcAft>
              <a:buClrTx/>
              <a:buSzTx/>
              <a:buFont typeface="Wingdings" charset="2"/>
              <a:buChar char="§"/>
              <a:tabLst/>
              <a:defRPr/>
            </a:pPr>
            <a:r>
              <a:rPr kumimoji="0" lang="en-US" sz="2400" b="0" i="0" u="none" strike="noStrike" kern="1200" cap="none" spc="0" normalizeH="0" baseline="0" noProof="0" dirty="0" smtClean="0">
                <a:ln>
                  <a:noFill/>
                </a:ln>
                <a:solidFill>
                  <a:srgbClr val="A1A1A1"/>
                </a:solidFill>
                <a:effectLst/>
                <a:uLnTx/>
                <a:uFillTx/>
                <a:latin typeface="Arial"/>
                <a:ea typeface="+mn-ea"/>
                <a:cs typeface="+mn-cs"/>
              </a:rPr>
              <a:t>Second level</a:t>
            </a:r>
          </a:p>
          <a:p>
            <a:pPr marL="1143000" marR="0" lvl="2" indent="-228600" algn="l" defTabSz="457200" rtl="0" eaLnBrk="1" fontAlgn="auto" latinLnBrk="0" hangingPunct="1">
              <a:lnSpc>
                <a:spcPct val="100000"/>
              </a:lnSpc>
              <a:spcBef>
                <a:spcPct val="20000"/>
              </a:spcBef>
              <a:spcAft>
                <a:spcPts val="0"/>
              </a:spcAft>
              <a:buClrTx/>
              <a:buSzTx/>
              <a:buFont typeface="Wingdings" charset="2"/>
              <a:buChar char="§"/>
              <a:tabLst/>
              <a:defRPr/>
            </a:pPr>
            <a:r>
              <a:rPr kumimoji="0" lang="en-US" sz="2000" b="0" i="0" u="none" strike="noStrike" kern="1200" cap="none" spc="0" normalizeH="0" baseline="0" noProof="0" dirty="0" smtClean="0">
                <a:ln>
                  <a:noFill/>
                </a:ln>
                <a:solidFill>
                  <a:srgbClr val="000000"/>
                </a:solidFill>
                <a:effectLst/>
                <a:uLnTx/>
                <a:uFillTx/>
                <a:latin typeface="Arial"/>
                <a:ea typeface="+mn-ea"/>
                <a:cs typeface="+mn-cs"/>
              </a:rPr>
              <a:t>Third level</a:t>
            </a:r>
          </a:p>
        </p:txBody>
      </p:sp>
      <p:sp>
        <p:nvSpPr>
          <p:cNvPr id="2" name="Slide Number Placeholder 1"/>
          <p:cNvSpPr>
            <a:spLocks noGrp="1"/>
          </p:cNvSpPr>
          <p:nvPr>
            <p:ph type="sldNum" sz="quarter" idx="10"/>
          </p:nvPr>
        </p:nvSpPr>
        <p:spPr/>
        <p:txBody>
          <a:bodyPr/>
          <a:lstStyle/>
          <a:p>
            <a:fld id="{2674F618-CACE-4FD6-AC09-05B693CE5579}"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1197429"/>
            <a:ext cx="8229600" cy="4441371"/>
          </a:xfrm>
          <a:prstGeom prst="rect">
            <a:avLst/>
          </a:prstGeom>
        </p:spPr>
        <p:txBody>
          <a:bodyPr>
            <a:normAutofit/>
          </a:bodyPr>
          <a:lstStyle>
            <a:lvl1pPr marL="0" indent="0" algn="l">
              <a:buNone/>
              <a:defRPr sz="2400">
                <a:solidFill>
                  <a:schemeClr val="accent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8" name="Title 1"/>
          <p:cNvSpPr>
            <a:spLocks noGrp="1"/>
          </p:cNvSpPr>
          <p:nvPr>
            <p:ph type="title"/>
          </p:nvPr>
        </p:nvSpPr>
        <p:spPr>
          <a:xfrm>
            <a:off x="457200" y="274638"/>
            <a:ext cx="8229600" cy="532719"/>
          </a:xfrm>
        </p:spPr>
        <p:txBody>
          <a:bodyPr/>
          <a:lstStyle>
            <a:lvl1pPr>
              <a:defRPr>
                <a:latin typeface="Arial"/>
              </a:defRPr>
            </a:lvl1pPr>
          </a:lstStyle>
          <a:p>
            <a:r>
              <a:rPr lang="en-US" dirty="0" smtClean="0"/>
              <a:t>Click to edit Master title style</a:t>
            </a:r>
            <a:endParaRPr lang="en-US" dirty="0"/>
          </a:p>
        </p:txBody>
      </p:sp>
      <p:sp>
        <p:nvSpPr>
          <p:cNvPr id="2" name="Slide Number Placeholder 1"/>
          <p:cNvSpPr>
            <a:spLocks noGrp="1"/>
          </p:cNvSpPr>
          <p:nvPr>
            <p:ph type="sldNum" sz="quarter" idx="10"/>
          </p:nvPr>
        </p:nvSpPr>
        <p:spPr/>
        <p:txBody>
          <a:bodyPr/>
          <a:lstStyle/>
          <a:p>
            <a:fld id="{2674F618-CACE-4FD6-AC09-05B693CE5579}"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137557"/>
            <a:ext cx="5486400" cy="4114800"/>
          </a:xfrm>
          <a:prstGeom prst="rect">
            <a:avLst/>
          </a:prstGeom>
        </p:spPr>
        <p:txBody>
          <a:bodyPr/>
          <a:lstStyle>
            <a:lvl1pPr marL="0" indent="0">
              <a:buNone/>
              <a:defRPr sz="32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252357"/>
            <a:ext cx="5486400" cy="804862"/>
          </a:xfrm>
          <a:prstGeom prst="rect">
            <a:avLst/>
          </a:prstGeom>
        </p:spPr>
        <p:txBody>
          <a:bodyPr/>
          <a:lstStyle>
            <a:lvl1pPr marL="0" indent="0">
              <a:buNone/>
              <a:defRPr sz="1400">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8" name="Title 1"/>
          <p:cNvSpPr>
            <a:spLocks noGrp="1"/>
          </p:cNvSpPr>
          <p:nvPr>
            <p:ph type="title"/>
          </p:nvPr>
        </p:nvSpPr>
        <p:spPr>
          <a:xfrm>
            <a:off x="457200" y="274638"/>
            <a:ext cx="8229600" cy="532719"/>
          </a:xfrm>
        </p:spPr>
        <p:txBody>
          <a:bodyPr/>
          <a:lstStyle>
            <a:lvl1pPr>
              <a:defRPr>
                <a:latin typeface="Arial"/>
              </a:defRPr>
            </a:lvl1pPr>
          </a:lstStyle>
          <a:p>
            <a:r>
              <a:rPr lang="en-US" dirty="0" smtClean="0"/>
              <a:t>Click to edit Master title style</a:t>
            </a:r>
            <a:endParaRPr lang="en-US" dirty="0"/>
          </a:p>
        </p:txBody>
      </p:sp>
      <p:sp>
        <p:nvSpPr>
          <p:cNvPr id="2" name="Slide Number Placeholder 1"/>
          <p:cNvSpPr>
            <a:spLocks noGrp="1"/>
          </p:cNvSpPr>
          <p:nvPr>
            <p:ph type="sldNum" sz="quarter" idx="10"/>
          </p:nvPr>
        </p:nvSpPr>
        <p:spPr/>
        <p:txBody>
          <a:bodyPr/>
          <a:lstStyle/>
          <a:p>
            <a:fld id="{2674F618-CACE-4FD6-AC09-05B693CE5579}"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dirty="0" smtClean="0"/>
              <a:t>Click to edit Master title style</a:t>
            </a:r>
            <a:endParaRPr lang="en-US" dirty="0"/>
          </a:p>
        </p:txBody>
      </p:sp>
      <p:sp>
        <p:nvSpPr>
          <p:cNvPr id="7" name="Picture Placeholder 2"/>
          <p:cNvSpPr>
            <a:spLocks noGrp="1"/>
          </p:cNvSpPr>
          <p:nvPr>
            <p:ph type="pic" idx="1"/>
          </p:nvPr>
        </p:nvSpPr>
        <p:spPr>
          <a:xfrm>
            <a:off x="3316288" y="1070426"/>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8" name="Text Placeholder 3"/>
          <p:cNvSpPr>
            <a:spLocks noGrp="1"/>
          </p:cNvSpPr>
          <p:nvPr>
            <p:ph type="body" sz="half" idx="2"/>
          </p:nvPr>
        </p:nvSpPr>
        <p:spPr>
          <a:xfrm>
            <a:off x="3316288" y="5185226"/>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3"/>
          <p:cNvSpPr>
            <a:spLocks noGrp="1"/>
          </p:cNvSpPr>
          <p:nvPr>
            <p:ph type="body" sz="half" idx="10"/>
          </p:nvPr>
        </p:nvSpPr>
        <p:spPr>
          <a:xfrm>
            <a:off x="457201" y="1070426"/>
            <a:ext cx="2859088" cy="49196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Slide Number Placeholder 2"/>
          <p:cNvSpPr>
            <a:spLocks noGrp="1"/>
          </p:cNvSpPr>
          <p:nvPr>
            <p:ph type="sldNum" sz="quarter" idx="11"/>
          </p:nvPr>
        </p:nvSpPr>
        <p:spPr/>
        <p:txBody>
          <a:bodyPr/>
          <a:lstStyle/>
          <a:p>
            <a:fld id="{2674F618-CACE-4FD6-AC09-05B693CE5579}"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7" name="Rectangle 6"/>
          <p:cNvSpPr/>
          <p:nvPr userDrawn="1"/>
        </p:nvSpPr>
        <p:spPr>
          <a:xfrm>
            <a:off x="3184071" y="145143"/>
            <a:ext cx="5959929" cy="77107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a:endParaRPr>
          </a:p>
        </p:txBody>
      </p:sp>
      <p:sp>
        <p:nvSpPr>
          <p:cNvPr id="2" name="Slide Number Placeholder 1"/>
          <p:cNvSpPr>
            <a:spLocks noGrp="1"/>
          </p:cNvSpPr>
          <p:nvPr>
            <p:ph type="sldNum" sz="quarter" idx="10"/>
          </p:nvPr>
        </p:nvSpPr>
        <p:spPr/>
        <p:txBody>
          <a:bodyPr/>
          <a:lstStyle/>
          <a:p>
            <a:fld id="{2674F618-CACE-4FD6-AC09-05B693CE5579}"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93113" cy="750888"/>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20813"/>
            <a:ext cx="4117975" cy="217805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51375" y="1420813"/>
            <a:ext cx="4117975" cy="10128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51375" y="2586038"/>
            <a:ext cx="4117975" cy="10128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88461561"/>
      </p:ext>
    </p:extLst>
  </p:cSld>
  <p:clrMapOvr>
    <a:masterClrMapping/>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 name="Picture 3"/>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6470650" y="6351588"/>
            <a:ext cx="267335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Line 4"/>
          <p:cNvSpPr>
            <a:spLocks noChangeShapeType="1"/>
          </p:cNvSpPr>
          <p:nvPr userDrawn="1"/>
        </p:nvSpPr>
        <p:spPr bwMode="auto">
          <a:xfrm flipV="1">
            <a:off x="657225" y="1270000"/>
            <a:ext cx="8153400" cy="0"/>
          </a:xfrm>
          <a:prstGeom prst="line">
            <a:avLst/>
          </a:prstGeom>
          <a:noFill/>
          <a:ln w="76200">
            <a:solidFill>
              <a:srgbClr val="0000FF"/>
            </a:solidFill>
            <a:miter lim="800000"/>
            <a:headEnd/>
            <a:tailEnd/>
          </a:ln>
          <a:extLst>
            <a:ext uri="{909E8E84-426E-40dd-AFC4-6F175D3DCCD1}">
              <a14:hiddenFill xmlns:a14="http://schemas.microsoft.com/office/drawing/2010/main">
                <a:noFill/>
              </a14:hiddenFill>
            </a:ext>
          </a:extLst>
        </p:spPr>
        <p:txBody>
          <a:bodyPr wrap="none"/>
          <a:lstStyle/>
          <a:p>
            <a:pPr defTabSz="914400" eaLnBrk="0" fontAlgn="base" hangingPunct="0">
              <a:spcBef>
                <a:spcPct val="0"/>
              </a:spcBef>
              <a:spcAft>
                <a:spcPct val="0"/>
              </a:spcAft>
            </a:pPr>
            <a:endParaRPr lang="en-US" sz="2400" smtClean="0">
              <a:solidFill>
                <a:srgbClr val="000000"/>
              </a:solidFill>
              <a:latin typeface="Times New Roman" charset="0"/>
              <a:ea typeface="ＭＳ Ｐゴシック" charset="0"/>
              <a:cs typeface="ＭＳ Ｐゴシック" charset="0"/>
            </a:endParaRPr>
          </a:p>
        </p:txBody>
      </p:sp>
      <p:pic>
        <p:nvPicPr>
          <p:cNvPr id="5" name="Picture 8" descr="CMU logo">
            <a:hlinkClick r:id="rId3"/>
          </p:cNvPr>
          <p:cNvPicPr>
            <a:picLocks noChangeAspect="1" noChangeArrowheads="1"/>
          </p:cNvPicPr>
          <p:nvPr userDrawn="1"/>
        </p:nvPicPr>
        <p:blipFill>
          <a:blip r:embed="rId4">
            <a:extLst>
              <a:ext uri="{28A0092B-C50C-407E-A947-70E740481C1C}">
                <a14:useLocalDpi xmlns:a14="http://schemas.microsoft.com/office/drawing/2010/main"/>
              </a:ext>
            </a:extLst>
          </a:blip>
          <a:srcRect/>
          <a:stretch>
            <a:fillRect/>
          </a:stretch>
        </p:blipFill>
        <p:spPr bwMode="auto">
          <a:xfrm>
            <a:off x="76200" y="6357938"/>
            <a:ext cx="3052763"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cooltext63698992"/>
          <p:cNvPicPr>
            <a:picLocks noChangeAspect="1" noChangeArrowheads="1"/>
          </p:cNvPicPr>
          <p:nvPr userDrawn="1"/>
        </p:nvPicPr>
        <p:blipFill>
          <a:blip r:embed="rId5" cstate="screen">
            <a:extLst>
              <a:ext uri="{28A0092B-C50C-407E-A947-70E740481C1C}">
                <a14:useLocalDpi xmlns:a14="http://schemas.microsoft.com/office/drawing/2010/main"/>
              </a:ext>
            </a:extLst>
          </a:blip>
          <a:srcRect/>
          <a:stretch>
            <a:fillRect/>
          </a:stretch>
        </p:blipFill>
        <p:spPr bwMode="auto">
          <a:xfrm>
            <a:off x="1376363" y="1322388"/>
            <a:ext cx="6461125"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2786" name="Rectangle 2"/>
          <p:cNvSpPr>
            <a:spLocks noGrp="1" noChangeArrowheads="1"/>
          </p:cNvSpPr>
          <p:nvPr>
            <p:ph type="ctrTitle"/>
          </p:nvPr>
        </p:nvSpPr>
        <p:spPr>
          <a:xfrm>
            <a:off x="215900" y="-152400"/>
            <a:ext cx="8928100" cy="1470025"/>
          </a:xfrm>
        </p:spPr>
        <p:txBody>
          <a:bodyPr/>
          <a:lstStyle>
            <a:lvl1pPr algn="ctr">
              <a:defRPr sz="2800" b="1">
                <a:latin typeface="Garamond" pitchFamily="-111" charset="0"/>
              </a:defRPr>
            </a:lvl1pPr>
          </a:lstStyle>
          <a:p>
            <a:r>
              <a:rPr lang="en-US"/>
              <a:t>Click to edit Master title style</a:t>
            </a:r>
          </a:p>
        </p:txBody>
      </p:sp>
    </p:spTree>
    <p:extLst>
      <p:ext uri="{BB962C8B-B14F-4D97-AF65-F5344CB8AC3E}">
        <p14:creationId xmlns:p14="http://schemas.microsoft.com/office/powerpoint/2010/main" val="7691180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885504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332780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 y="762000"/>
            <a:ext cx="4343400" cy="5943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762000"/>
            <a:ext cx="4343400" cy="5943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99920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34327"/>
          </a:xfrm>
          <a:prstGeom prst="rect">
            <a:avLst/>
          </a:prstGeom>
        </p:spPr>
        <p:txBody>
          <a:bodyPr/>
          <a:lstStyle>
            <a:lvl1pPr>
              <a:defRPr b="1">
                <a:latin typeface="Aria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079500"/>
            <a:ext cx="8229600" cy="5046663"/>
          </a:xfrm>
          <a:prstGeom prst="rect">
            <a:avLst/>
          </a:prstGeom>
        </p:spPr>
        <p:txBody>
          <a:bodyPr/>
          <a:lstStyle>
            <a:lvl1pPr>
              <a:buFont typeface="Wingdings" charset="2"/>
              <a:buChar char="§"/>
              <a:defRPr sz="2000">
                <a:solidFill>
                  <a:schemeClr val="accent5"/>
                </a:solidFill>
                <a:latin typeface="Arial"/>
              </a:defRPr>
            </a:lvl1pPr>
            <a:lvl2pPr>
              <a:buFont typeface="Wingdings" charset="2"/>
              <a:buChar char="§"/>
              <a:defRPr sz="1800">
                <a:solidFill>
                  <a:schemeClr val="accent2">
                    <a:lumMod val="50000"/>
                  </a:schemeClr>
                </a:solidFill>
                <a:latin typeface="Arial"/>
              </a:defRPr>
            </a:lvl2pPr>
            <a:lvl3pPr>
              <a:buFont typeface="Wingdings" charset="2"/>
              <a:buChar char="§"/>
              <a:defRPr sz="1800">
                <a:solidFill>
                  <a:schemeClr val="accent2">
                    <a:lumMod val="75000"/>
                  </a:schemeClr>
                </a:solidFill>
                <a:latin typeface="Arial"/>
              </a:defRPr>
            </a:lvl3pPr>
            <a:lvl4pPr>
              <a:buFont typeface="Wingdings" charset="2"/>
              <a:buChar char="§"/>
              <a:defRPr sz="1600">
                <a:latin typeface="Arial"/>
              </a:defRPr>
            </a:lvl4pPr>
            <a:lvl5pPr>
              <a:buFont typeface="Wingdings" charset="2"/>
              <a:buChar char="§"/>
              <a:defRPr sz="1600">
                <a:solidFill>
                  <a:schemeClr val="accent1"/>
                </a:solidFill>
                <a:latin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3"/>
          <p:cNvSpPr>
            <a:spLocks noGrp="1"/>
          </p:cNvSpPr>
          <p:nvPr>
            <p:ph type="sldNum" sz="quarter" idx="10"/>
          </p:nvPr>
        </p:nvSpPr>
        <p:spPr/>
        <p:txBody>
          <a:bodyPr/>
          <a:lstStyle/>
          <a:p>
            <a:fld id="{2674F618-CACE-4FD6-AC09-05B693CE5579}"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765233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09591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714187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88232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232908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562701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
            <a:ext cx="2209800" cy="6629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 y="76200"/>
            <a:ext cx="6477000" cy="6629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877266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001000"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6200" y="762000"/>
            <a:ext cx="4343400" cy="5943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762000"/>
            <a:ext cx="4343400" cy="5943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667140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001000" cy="533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76200" y="762000"/>
            <a:ext cx="8839200" cy="5943600"/>
          </a:xfrm>
        </p:spPr>
        <p:txBody>
          <a:bodyPr/>
          <a:lstStyle/>
          <a:p>
            <a:pPr lvl="0"/>
            <a:endParaRPr lang="en-US" noProof="0" smtClean="0"/>
          </a:p>
        </p:txBody>
      </p:sp>
    </p:spTree>
    <p:extLst>
      <p:ext uri="{BB962C8B-B14F-4D97-AF65-F5344CB8AC3E}">
        <p14:creationId xmlns:p14="http://schemas.microsoft.com/office/powerpoint/2010/main" val="192297868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001000"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6200" y="762000"/>
            <a:ext cx="8839200" cy="2895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6200" y="3810000"/>
            <a:ext cx="8839200" cy="2895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79615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23648"/>
          </a:xfrm>
          <a:prstGeom prst="rect">
            <a:avLst/>
          </a:prstGeom>
        </p:spPr>
        <p:txBody>
          <a:bodyPr/>
          <a:lstStyle>
            <a:lvl1pPr>
              <a:defRPr>
                <a:latin typeface="Aria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200" y="1197429"/>
            <a:ext cx="8229600" cy="4441371"/>
          </a:xfrm>
          <a:prstGeom prst="rect">
            <a:avLst/>
          </a:prstGeom>
        </p:spPr>
        <p:txBody>
          <a:bodyPr>
            <a:normAutofit/>
          </a:bodyPr>
          <a:lstStyle>
            <a:lvl1pPr marL="0" indent="0" algn="l">
              <a:buNone/>
              <a:defRPr sz="2800">
                <a:solidFill>
                  <a:schemeClr val="accent2"/>
                </a:solidFill>
                <a:latin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Slide Number Placeholder 3"/>
          <p:cNvSpPr>
            <a:spLocks noGrp="1"/>
          </p:cNvSpPr>
          <p:nvPr>
            <p:ph type="sldNum" sz="quarter" idx="10"/>
          </p:nvPr>
        </p:nvSpPr>
        <p:spPr/>
        <p:txBody>
          <a:bodyPr/>
          <a:lstStyle/>
          <a:p>
            <a:fld id="{2674F618-CACE-4FD6-AC09-05B693CE5579}"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685800" y="2130425"/>
            <a:ext cx="7772400" cy="1470025"/>
          </a:xfrm>
        </p:spPr>
        <p:txBody>
          <a:bodyPr/>
          <a:lstStyle>
            <a:lvl1pPr>
              <a:defRPr b="0" i="0">
                <a:solidFill>
                  <a:schemeClr val="tx2"/>
                </a:solidFill>
                <a:latin typeface="+mj-lt"/>
                <a:cs typeface="Calibri"/>
              </a:defRPr>
            </a:lvl1pPr>
          </a:lstStyle>
          <a:p>
            <a:r>
              <a:rPr lang="en-US" dirty="0" smtClean="0"/>
              <a:t>Click to edit Master title style</a:t>
            </a:r>
            <a:endParaRPr lang="en-US" dirty="0"/>
          </a:p>
        </p:txBody>
      </p:sp>
      <p:sp>
        <p:nvSpPr>
          <p:cNvPr id="3" name="Subtitle 2"/>
          <p:cNvSpPr>
            <a:spLocks noGrp="1"/>
          </p:cNvSpPr>
          <p:nvPr>
            <p:ph type="subTitle" idx="1"/>
            <p:custDataLst>
              <p:tags r:id="rId2"/>
            </p:custDataLst>
          </p:nvPr>
        </p:nvSpPr>
        <p:spPr>
          <a:xfrm>
            <a:off x="1371600" y="3886200"/>
            <a:ext cx="6400800" cy="1752600"/>
          </a:xfrm>
        </p:spPr>
        <p:txBody>
          <a:bodyPr/>
          <a:lstStyle>
            <a:lvl1pPr marL="0" indent="0" algn="ctr">
              <a:buNone/>
              <a:defRPr b="0" i="0">
                <a:solidFill>
                  <a:srgbClr val="000000"/>
                </a:solidFill>
                <a:latin typeface="+mj-lt"/>
                <a:cs typeface="Calibri"/>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custDataLst>
              <p:tags r:id="rId3"/>
            </p:custDataLst>
          </p:nvPr>
        </p:nvSpPr>
        <p:spPr/>
        <p:txBody>
          <a:bodyPr/>
          <a:lstStyle/>
          <a:p>
            <a:fld id="{A99170D3-89C4-BB42-836D-D925400CC7A3}" type="datetime1">
              <a:rPr lang="en-US" smtClean="0">
                <a:solidFill>
                  <a:srgbClr val="000000"/>
                </a:solidFill>
                <a:latin typeface="Calibri"/>
              </a:rPr>
              <a:pPr/>
              <a:t>11/30/16</a:t>
            </a:fld>
            <a:endParaRPr lang="en-US">
              <a:solidFill>
                <a:srgbClr val="000000"/>
              </a:solidFill>
              <a:latin typeface="Calibri"/>
            </a:endParaRPr>
          </a:p>
        </p:txBody>
      </p:sp>
      <p:sp>
        <p:nvSpPr>
          <p:cNvPr id="5" name="Footer Placeholder 4"/>
          <p:cNvSpPr>
            <a:spLocks noGrp="1"/>
          </p:cNvSpPr>
          <p:nvPr>
            <p:ph type="ftr" sz="quarter" idx="11"/>
            <p:custDataLst>
              <p:tags r:id="rId4"/>
            </p:custDataLst>
          </p:nvPr>
        </p:nvSpPr>
        <p:spPr/>
        <p:txBody>
          <a:bodyPr/>
          <a:lstStyle/>
          <a:p>
            <a:endParaRPr lang="en-US">
              <a:solidFill>
                <a:srgbClr val="000000"/>
              </a:solidFill>
              <a:latin typeface="Calibri"/>
            </a:endParaRPr>
          </a:p>
        </p:txBody>
      </p:sp>
      <p:sp>
        <p:nvSpPr>
          <p:cNvPr id="6" name="Slide Number Placeholder 5"/>
          <p:cNvSpPr>
            <a:spLocks noGrp="1"/>
          </p:cNvSpPr>
          <p:nvPr>
            <p:ph type="sldNum" sz="quarter" idx="12"/>
            <p:custDataLst>
              <p:tags r:id="rId5"/>
            </p:custDataLst>
          </p:nvPr>
        </p:nvSpPr>
        <p:spPr/>
        <p:txBody>
          <a:bodyPr/>
          <a:lstStyle/>
          <a:p>
            <a:fld id="{B747839D-A323-47F3-909F-548499399628}" type="slidenum">
              <a:rPr lang="en-US" smtClean="0">
                <a:solidFill>
                  <a:srgbClr val="000000"/>
                </a:solidFill>
                <a:latin typeface="Calibri"/>
              </a:rPr>
              <a:pPr/>
              <a:t>‹#›</a:t>
            </a:fld>
            <a:endParaRPr lang="en-US">
              <a:solidFill>
                <a:srgbClr val="000000"/>
              </a:solidFill>
              <a:latin typeface="Calibri"/>
            </a:endParaRPr>
          </a:p>
        </p:txBody>
      </p:sp>
    </p:spTree>
    <p:extLst>
      <p:ext uri="{BB962C8B-B14F-4D97-AF65-F5344CB8AC3E}">
        <p14:creationId xmlns:p14="http://schemas.microsoft.com/office/powerpoint/2010/main" val="1381303931"/>
      </p:ext>
    </p:extLst>
  </p:cSld>
  <p:clrMapOvr>
    <a:masterClrMapping/>
  </p:clrMapOvr>
  <p:timing>
    <p:tnLst>
      <p:par>
        <p:cTn xmlns:p14="http://schemas.microsoft.com/office/powerpoint/2010/mai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Click to edit Master title style</a:t>
            </a:r>
            <a:endParaRPr lang="en-US" dirty="0"/>
          </a:p>
        </p:txBody>
      </p:sp>
      <p:sp>
        <p:nvSpPr>
          <p:cNvPr id="3" name="Content Placeholder 2"/>
          <p:cNvSpPr>
            <a:spLocks noGrp="1"/>
          </p:cNvSpPr>
          <p:nvPr>
            <p:ph idx="1"/>
            <p:custDataLst>
              <p:tags r:id="rId2"/>
            </p:custDataLst>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custDataLst>
              <p:tags r:id="rId3"/>
            </p:custDataLst>
          </p:nvPr>
        </p:nvSpPr>
        <p:spPr/>
        <p:txBody>
          <a:bodyPr/>
          <a:lstStyle/>
          <a:p>
            <a:fld id="{5DD7A3CB-B31F-F44D-BE5E-9BB9DAE334F7}" type="datetime1">
              <a:rPr lang="en-US" smtClean="0">
                <a:solidFill>
                  <a:srgbClr val="000000"/>
                </a:solidFill>
                <a:latin typeface="Calibri"/>
              </a:rPr>
              <a:pPr/>
              <a:t>11/30/16</a:t>
            </a:fld>
            <a:endParaRPr lang="en-US">
              <a:solidFill>
                <a:srgbClr val="000000"/>
              </a:solidFill>
              <a:latin typeface="Calibri"/>
            </a:endParaRPr>
          </a:p>
        </p:txBody>
      </p:sp>
      <p:sp>
        <p:nvSpPr>
          <p:cNvPr id="5" name="Footer Placeholder 4"/>
          <p:cNvSpPr>
            <a:spLocks noGrp="1"/>
          </p:cNvSpPr>
          <p:nvPr>
            <p:ph type="ftr" sz="quarter" idx="11"/>
            <p:custDataLst>
              <p:tags r:id="rId4"/>
            </p:custDataLst>
          </p:nvPr>
        </p:nvSpPr>
        <p:spPr/>
        <p:txBody>
          <a:bodyPr/>
          <a:lstStyle/>
          <a:p>
            <a:endParaRPr lang="en-US">
              <a:solidFill>
                <a:srgbClr val="000000"/>
              </a:solidFill>
              <a:latin typeface="Calibri"/>
            </a:endParaRPr>
          </a:p>
        </p:txBody>
      </p:sp>
      <p:sp>
        <p:nvSpPr>
          <p:cNvPr id="6" name="Slide Number Placeholder 5"/>
          <p:cNvSpPr>
            <a:spLocks noGrp="1"/>
          </p:cNvSpPr>
          <p:nvPr>
            <p:ph type="sldNum" sz="quarter" idx="12"/>
            <p:custDataLst>
              <p:tags r:id="rId5"/>
            </p:custDataLst>
          </p:nvPr>
        </p:nvSpPr>
        <p:spPr/>
        <p:txBody>
          <a:bodyPr/>
          <a:lstStyle/>
          <a:p>
            <a:fld id="{B747839D-A323-47F3-909F-548499399628}" type="slidenum">
              <a:rPr lang="en-US" smtClean="0">
                <a:solidFill>
                  <a:srgbClr val="000000"/>
                </a:solidFill>
                <a:latin typeface="Calibri"/>
              </a:rPr>
              <a:pPr/>
              <a:t>‹#›</a:t>
            </a:fld>
            <a:endParaRPr lang="en-US">
              <a:solidFill>
                <a:srgbClr val="000000"/>
              </a:solidFill>
              <a:latin typeface="Calibri"/>
            </a:endParaRPr>
          </a:p>
        </p:txBody>
      </p:sp>
    </p:spTree>
    <p:extLst>
      <p:ext uri="{BB962C8B-B14F-4D97-AF65-F5344CB8AC3E}">
        <p14:creationId xmlns:p14="http://schemas.microsoft.com/office/powerpoint/2010/main" val="3351282700"/>
      </p:ext>
    </p:extLst>
  </p:cSld>
  <p:clrMapOvr>
    <a:masterClrMapping/>
  </p:clrMapOvr>
  <p:timing>
    <p:tnLst>
      <p:par>
        <p:cTn xmlns:p14="http://schemas.microsoft.com/office/powerpoint/2010/mai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a:xfrm>
            <a:off x="457200" y="3034508"/>
            <a:ext cx="6951274" cy="1308892"/>
          </a:xfrm>
        </p:spPr>
        <p:txBody>
          <a:bodyPr anchor="t"/>
          <a:lstStyle>
            <a:lvl1pPr algn="l">
              <a:defRPr sz="4000" b="1" i="0" cap="none">
                <a:latin typeface="+mj-lt"/>
                <a:cs typeface="Calibri"/>
              </a:defRPr>
            </a:lvl1pPr>
          </a:lstStyle>
          <a:p>
            <a:r>
              <a:rPr lang="en-US" dirty="0" smtClean="0"/>
              <a:t>Section Header</a:t>
            </a:r>
            <a:endParaRPr lang="en-US" dirty="0"/>
          </a:p>
        </p:txBody>
      </p:sp>
      <p:sp>
        <p:nvSpPr>
          <p:cNvPr id="3" name="Text Placeholder 2"/>
          <p:cNvSpPr>
            <a:spLocks noGrp="1"/>
          </p:cNvSpPr>
          <p:nvPr>
            <p:ph type="body" idx="1"/>
            <p:custDataLst>
              <p:tags r:id="rId2"/>
            </p:custDataLst>
          </p:nvPr>
        </p:nvSpPr>
        <p:spPr>
          <a:xfrm>
            <a:off x="474134" y="1524000"/>
            <a:ext cx="6951274" cy="1500187"/>
          </a:xfrm>
        </p:spPr>
        <p:txBody>
          <a:bodyPr lIns="0" rIns="0" anchor="b" anchorCtr="0"/>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custDataLst>
              <p:tags r:id="rId3"/>
            </p:custDataLst>
          </p:nvPr>
        </p:nvSpPr>
        <p:spPr/>
        <p:txBody>
          <a:bodyPr/>
          <a:lstStyle/>
          <a:p>
            <a:fld id="{58842061-E09A-C64F-AC91-6B22DD773FB7}" type="datetime1">
              <a:rPr lang="en-US" smtClean="0">
                <a:solidFill>
                  <a:srgbClr val="000000"/>
                </a:solidFill>
                <a:latin typeface="Calibri"/>
              </a:rPr>
              <a:pPr/>
              <a:t>11/30/16</a:t>
            </a:fld>
            <a:endParaRPr lang="en-US">
              <a:solidFill>
                <a:srgbClr val="000000"/>
              </a:solidFill>
              <a:latin typeface="Calibri"/>
            </a:endParaRPr>
          </a:p>
        </p:txBody>
      </p:sp>
      <p:sp>
        <p:nvSpPr>
          <p:cNvPr id="5" name="Footer Placeholder 4"/>
          <p:cNvSpPr>
            <a:spLocks noGrp="1"/>
          </p:cNvSpPr>
          <p:nvPr>
            <p:ph type="ftr" sz="quarter" idx="11"/>
            <p:custDataLst>
              <p:tags r:id="rId4"/>
            </p:custDataLst>
          </p:nvPr>
        </p:nvSpPr>
        <p:spPr/>
        <p:txBody>
          <a:bodyPr/>
          <a:lstStyle/>
          <a:p>
            <a:endParaRPr lang="en-US">
              <a:solidFill>
                <a:srgbClr val="000000"/>
              </a:solidFill>
              <a:latin typeface="Calibri"/>
            </a:endParaRPr>
          </a:p>
        </p:txBody>
      </p:sp>
      <p:sp>
        <p:nvSpPr>
          <p:cNvPr id="6" name="Slide Number Placeholder 5"/>
          <p:cNvSpPr>
            <a:spLocks noGrp="1"/>
          </p:cNvSpPr>
          <p:nvPr>
            <p:ph type="sldNum" sz="quarter" idx="12"/>
            <p:custDataLst>
              <p:tags r:id="rId5"/>
            </p:custDataLst>
          </p:nvPr>
        </p:nvSpPr>
        <p:spPr/>
        <p:txBody>
          <a:bodyPr/>
          <a:lstStyle/>
          <a:p>
            <a:fld id="{B747839D-A323-47F3-909F-548499399628}" type="slidenum">
              <a:rPr lang="en-US" smtClean="0">
                <a:solidFill>
                  <a:srgbClr val="000000"/>
                </a:solidFill>
                <a:latin typeface="Calibri"/>
              </a:rPr>
              <a:pPr/>
              <a:t>‹#›</a:t>
            </a:fld>
            <a:endParaRPr lang="en-US">
              <a:solidFill>
                <a:srgbClr val="000000"/>
              </a:solidFill>
              <a:latin typeface="Calibri"/>
            </a:endParaRPr>
          </a:p>
        </p:txBody>
      </p:sp>
    </p:spTree>
    <p:extLst>
      <p:ext uri="{BB962C8B-B14F-4D97-AF65-F5344CB8AC3E}">
        <p14:creationId xmlns:p14="http://schemas.microsoft.com/office/powerpoint/2010/main" val="3362835788"/>
      </p:ext>
    </p:extLst>
  </p:cSld>
  <p:clrMapOvr>
    <a:masterClrMapping/>
  </p:clrMapOvr>
  <p:timing>
    <p:tnLst>
      <p:par>
        <p:cTn xmlns:p14="http://schemas.microsoft.com/office/powerpoint/2010/mai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Section Header 2">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a:xfrm>
            <a:off x="1264380" y="2013343"/>
            <a:ext cx="6951274" cy="753670"/>
          </a:xfrm>
        </p:spPr>
        <p:txBody>
          <a:bodyPr anchor="t"/>
          <a:lstStyle>
            <a:lvl1pPr algn="l">
              <a:defRPr sz="4000" b="0" i="0" cap="none">
                <a:latin typeface="+mj-lt"/>
                <a:cs typeface="Calibri"/>
              </a:defRPr>
            </a:lvl1pPr>
          </a:lstStyle>
          <a:p>
            <a:r>
              <a:rPr lang="en-US" dirty="0" smtClean="0"/>
              <a:t>Section Header 2</a:t>
            </a:r>
            <a:endParaRPr lang="en-US" dirty="0"/>
          </a:p>
        </p:txBody>
      </p:sp>
      <p:sp>
        <p:nvSpPr>
          <p:cNvPr id="3" name="Text Placeholder 2"/>
          <p:cNvSpPr>
            <a:spLocks noGrp="1"/>
          </p:cNvSpPr>
          <p:nvPr>
            <p:ph type="body" idx="1"/>
            <p:custDataLst>
              <p:tags r:id="rId2"/>
            </p:custDataLst>
          </p:nvPr>
        </p:nvSpPr>
        <p:spPr>
          <a:xfrm>
            <a:off x="1264380" y="2919413"/>
            <a:ext cx="6951274" cy="1500187"/>
          </a:xfrm>
        </p:spPr>
        <p:txBody>
          <a:bodyPr anchor="t"/>
          <a:lstStyle>
            <a:lvl1pPr marL="457200" indent="-457200" algn="l">
              <a:buFont typeface="+mj-lt"/>
              <a:buAutoNum type="arabicPeriod"/>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custDataLst>
              <p:tags r:id="rId3"/>
            </p:custDataLst>
          </p:nvPr>
        </p:nvSpPr>
        <p:spPr/>
        <p:txBody>
          <a:bodyPr/>
          <a:lstStyle/>
          <a:p>
            <a:fld id="{C88B15C4-75F8-8145-B332-9C9E6CC1694D}" type="datetime1">
              <a:rPr lang="en-US" smtClean="0">
                <a:solidFill>
                  <a:srgbClr val="000000"/>
                </a:solidFill>
                <a:latin typeface="Calibri"/>
              </a:rPr>
              <a:pPr/>
              <a:t>11/30/16</a:t>
            </a:fld>
            <a:endParaRPr lang="en-US">
              <a:solidFill>
                <a:srgbClr val="000000"/>
              </a:solidFill>
              <a:latin typeface="Calibri"/>
            </a:endParaRPr>
          </a:p>
        </p:txBody>
      </p:sp>
      <p:sp>
        <p:nvSpPr>
          <p:cNvPr id="5" name="Footer Placeholder 4"/>
          <p:cNvSpPr>
            <a:spLocks noGrp="1"/>
          </p:cNvSpPr>
          <p:nvPr>
            <p:ph type="ftr" sz="quarter" idx="11"/>
            <p:custDataLst>
              <p:tags r:id="rId4"/>
            </p:custDataLst>
          </p:nvPr>
        </p:nvSpPr>
        <p:spPr/>
        <p:txBody>
          <a:bodyPr/>
          <a:lstStyle/>
          <a:p>
            <a:endParaRPr lang="en-US">
              <a:solidFill>
                <a:srgbClr val="000000"/>
              </a:solidFill>
              <a:latin typeface="Calibri"/>
            </a:endParaRPr>
          </a:p>
        </p:txBody>
      </p:sp>
      <p:sp>
        <p:nvSpPr>
          <p:cNvPr id="6" name="Slide Number Placeholder 5"/>
          <p:cNvSpPr>
            <a:spLocks noGrp="1"/>
          </p:cNvSpPr>
          <p:nvPr>
            <p:ph type="sldNum" sz="quarter" idx="12"/>
            <p:custDataLst>
              <p:tags r:id="rId5"/>
            </p:custDataLst>
          </p:nvPr>
        </p:nvSpPr>
        <p:spPr/>
        <p:txBody>
          <a:bodyPr/>
          <a:lstStyle/>
          <a:p>
            <a:fld id="{B747839D-A323-47F3-909F-548499399628}" type="slidenum">
              <a:rPr lang="en-US" smtClean="0">
                <a:solidFill>
                  <a:srgbClr val="000000"/>
                </a:solidFill>
                <a:latin typeface="Calibri"/>
              </a:rPr>
              <a:pPr/>
              <a:t>‹#›</a:t>
            </a:fld>
            <a:endParaRPr lang="en-US">
              <a:solidFill>
                <a:srgbClr val="000000"/>
              </a:solidFill>
              <a:latin typeface="Calibri"/>
            </a:endParaRPr>
          </a:p>
        </p:txBody>
      </p:sp>
    </p:spTree>
    <p:extLst>
      <p:ext uri="{BB962C8B-B14F-4D97-AF65-F5344CB8AC3E}">
        <p14:creationId xmlns:p14="http://schemas.microsoft.com/office/powerpoint/2010/main" val="2367563812"/>
      </p:ext>
    </p:extLst>
  </p:cSld>
  <p:clrMapOvr>
    <a:masterClrMapping/>
  </p:clrMapOvr>
  <p:timing>
    <p:tnLst>
      <p:par>
        <p:cTn xmlns:p14="http://schemas.microsoft.com/office/powerpoint/2010/mai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Click to edit Master title style</a:t>
            </a:r>
            <a:endParaRPr lang="en-US" dirty="0"/>
          </a:p>
        </p:txBody>
      </p:sp>
      <p:sp>
        <p:nvSpPr>
          <p:cNvPr id="3" name="Content Placeholder 2"/>
          <p:cNvSpPr>
            <a:spLocks noGrp="1"/>
          </p:cNvSpPr>
          <p:nvPr>
            <p:ph sz="half" idx="1"/>
            <p:custDataLst>
              <p:tags r:id="rId2"/>
            </p:custDataLst>
          </p:nvPr>
        </p:nvSpPr>
        <p:spPr>
          <a:xfrm>
            <a:off x="457200" y="1447800"/>
            <a:ext cx="4038600" cy="4678363"/>
          </a:xfrm>
        </p:spPr>
        <p:txBody>
          <a:bodyPr anchor="t" anchorCtr="0">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custDataLst>
              <p:tags r:id="rId3"/>
            </p:custDataLst>
          </p:nvPr>
        </p:nvSpPr>
        <p:spPr>
          <a:xfrm>
            <a:off x="4648200" y="1447800"/>
            <a:ext cx="4038600" cy="4678363"/>
          </a:xfrm>
        </p:spPr>
        <p:txBody>
          <a:bodyPr anchor="t" anchorCtr="0">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Date Placeholder 7"/>
          <p:cNvSpPr>
            <a:spLocks noGrp="1"/>
          </p:cNvSpPr>
          <p:nvPr>
            <p:ph type="dt" sz="half" idx="10"/>
          </p:nvPr>
        </p:nvSpPr>
        <p:spPr/>
        <p:txBody>
          <a:bodyPr/>
          <a:lstStyle/>
          <a:p>
            <a:fld id="{100DE902-58D7-5940-B7B2-BB1B96F0CB4F}" type="datetime1">
              <a:rPr lang="en-US" smtClean="0">
                <a:solidFill>
                  <a:srgbClr val="000000"/>
                </a:solidFill>
                <a:latin typeface="Calibri"/>
              </a:rPr>
              <a:pPr/>
              <a:t>11/30/16</a:t>
            </a:fld>
            <a:endParaRPr lang="en-US" dirty="0">
              <a:solidFill>
                <a:srgbClr val="000000"/>
              </a:solidFill>
              <a:latin typeface="Calibri"/>
            </a:endParaRPr>
          </a:p>
        </p:txBody>
      </p:sp>
      <p:sp>
        <p:nvSpPr>
          <p:cNvPr id="9" name="Footer Placeholder 8"/>
          <p:cNvSpPr>
            <a:spLocks noGrp="1"/>
          </p:cNvSpPr>
          <p:nvPr>
            <p:ph type="ftr" sz="quarter" idx="11"/>
          </p:nvPr>
        </p:nvSpPr>
        <p:spPr/>
        <p:txBody>
          <a:bodyPr/>
          <a:lstStyle/>
          <a:p>
            <a:endParaRPr lang="en-US" dirty="0">
              <a:solidFill>
                <a:srgbClr val="000000"/>
              </a:solidFill>
              <a:latin typeface="Calibri"/>
            </a:endParaRPr>
          </a:p>
        </p:txBody>
      </p:sp>
      <p:sp>
        <p:nvSpPr>
          <p:cNvPr id="10" name="Slide Number Placeholder 9"/>
          <p:cNvSpPr>
            <a:spLocks noGrp="1"/>
          </p:cNvSpPr>
          <p:nvPr>
            <p:ph type="sldNum" sz="quarter" idx="12"/>
          </p:nvPr>
        </p:nvSpPr>
        <p:spPr/>
        <p:txBody>
          <a:bodyPr/>
          <a:lstStyle/>
          <a:p>
            <a:fld id="{B747839D-A323-47F3-909F-548499399628}" type="slidenum">
              <a:rPr lang="en-US" smtClean="0">
                <a:solidFill>
                  <a:srgbClr val="000000"/>
                </a:solidFill>
                <a:latin typeface="Calibri"/>
              </a:rPr>
              <a:pPr/>
              <a:t>‹#›</a:t>
            </a:fld>
            <a:endParaRPr lang="en-US" dirty="0">
              <a:solidFill>
                <a:srgbClr val="000000"/>
              </a:solidFill>
              <a:latin typeface="Calibri"/>
            </a:endParaRPr>
          </a:p>
        </p:txBody>
      </p:sp>
    </p:spTree>
    <p:extLst>
      <p:ext uri="{BB962C8B-B14F-4D97-AF65-F5344CB8AC3E}">
        <p14:creationId xmlns:p14="http://schemas.microsoft.com/office/powerpoint/2010/main" val="2686087481"/>
      </p:ext>
    </p:extLst>
  </p:cSld>
  <p:clrMapOvr>
    <a:masterClrMapping/>
  </p:clrMapOvr>
  <p:timing>
    <p:tnLst>
      <p:par>
        <p:cTn xmlns:p14="http://schemas.microsoft.com/office/powerpoint/2010/mai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custDataLst>
              <p:tags r:id="rId2"/>
            </p:custDataLst>
          </p:nvPr>
        </p:nvSpPr>
        <p:spPr>
          <a:xfrm>
            <a:off x="457200" y="1535113"/>
            <a:ext cx="4040188" cy="446087"/>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custDataLst>
              <p:tags r:id="rId3"/>
            </p:custDataLst>
          </p:nvPr>
        </p:nvSpPr>
        <p:spPr>
          <a:xfrm>
            <a:off x="457200" y="1981200"/>
            <a:ext cx="4040188" cy="4144963"/>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custDataLst>
              <p:tags r:id="rId4"/>
            </p:custDataLst>
          </p:nvPr>
        </p:nvSpPr>
        <p:spPr>
          <a:xfrm>
            <a:off x="4645025" y="1535113"/>
            <a:ext cx="4041775" cy="446087"/>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custDataLst>
              <p:tags r:id="rId5"/>
            </p:custDataLst>
          </p:nvPr>
        </p:nvSpPr>
        <p:spPr>
          <a:xfrm>
            <a:off x="4645025" y="1981200"/>
            <a:ext cx="4041775" cy="4144963"/>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custDataLst>
              <p:tags r:id="rId6"/>
            </p:custDataLst>
          </p:nvPr>
        </p:nvSpPr>
        <p:spPr/>
        <p:txBody>
          <a:bodyPr/>
          <a:lstStyle/>
          <a:p>
            <a:fld id="{97BE05AF-3078-DE4E-8E55-E5E804412B8D}" type="datetime1">
              <a:rPr lang="en-US" smtClean="0">
                <a:solidFill>
                  <a:srgbClr val="000000"/>
                </a:solidFill>
                <a:latin typeface="Calibri"/>
              </a:rPr>
              <a:pPr/>
              <a:t>11/30/16</a:t>
            </a:fld>
            <a:endParaRPr lang="en-US">
              <a:solidFill>
                <a:srgbClr val="000000"/>
              </a:solidFill>
              <a:latin typeface="Calibri"/>
            </a:endParaRPr>
          </a:p>
        </p:txBody>
      </p:sp>
      <p:sp>
        <p:nvSpPr>
          <p:cNvPr id="8" name="Footer Placeholder 7"/>
          <p:cNvSpPr>
            <a:spLocks noGrp="1"/>
          </p:cNvSpPr>
          <p:nvPr>
            <p:ph type="ftr" sz="quarter" idx="11"/>
            <p:custDataLst>
              <p:tags r:id="rId7"/>
            </p:custDataLst>
          </p:nvPr>
        </p:nvSpPr>
        <p:spPr/>
        <p:txBody>
          <a:bodyPr/>
          <a:lstStyle/>
          <a:p>
            <a:endParaRPr lang="en-US">
              <a:solidFill>
                <a:srgbClr val="000000"/>
              </a:solidFill>
              <a:latin typeface="Calibri"/>
            </a:endParaRPr>
          </a:p>
        </p:txBody>
      </p:sp>
      <p:sp>
        <p:nvSpPr>
          <p:cNvPr id="9" name="Slide Number Placeholder 8"/>
          <p:cNvSpPr>
            <a:spLocks noGrp="1"/>
          </p:cNvSpPr>
          <p:nvPr>
            <p:ph type="sldNum" sz="quarter" idx="12"/>
            <p:custDataLst>
              <p:tags r:id="rId8"/>
            </p:custDataLst>
          </p:nvPr>
        </p:nvSpPr>
        <p:spPr/>
        <p:txBody>
          <a:bodyPr/>
          <a:lstStyle/>
          <a:p>
            <a:fld id="{B747839D-A323-47F3-909F-548499399628}" type="slidenum">
              <a:rPr lang="en-US" smtClean="0">
                <a:solidFill>
                  <a:srgbClr val="000000"/>
                </a:solidFill>
                <a:latin typeface="Calibri"/>
              </a:rPr>
              <a:pPr/>
              <a:t>‹#›</a:t>
            </a:fld>
            <a:endParaRPr lang="en-US">
              <a:solidFill>
                <a:srgbClr val="000000"/>
              </a:solidFill>
              <a:latin typeface="Calibri"/>
            </a:endParaRPr>
          </a:p>
        </p:txBody>
      </p:sp>
    </p:spTree>
    <p:extLst>
      <p:ext uri="{BB962C8B-B14F-4D97-AF65-F5344CB8AC3E}">
        <p14:creationId xmlns:p14="http://schemas.microsoft.com/office/powerpoint/2010/main" val="1582992809"/>
      </p:ext>
    </p:extLst>
  </p:cSld>
  <p:clrMapOvr>
    <a:masterClrMapping/>
  </p:clrMapOvr>
  <p:timing>
    <p:tnLst>
      <p:par>
        <p:cTn xmlns:p14="http://schemas.microsoft.com/office/powerpoint/2010/mai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Click to edit Master title style</a:t>
            </a:r>
            <a:endParaRPr lang="en-US" dirty="0"/>
          </a:p>
        </p:txBody>
      </p:sp>
      <p:sp>
        <p:nvSpPr>
          <p:cNvPr id="3" name="Date Placeholder 2"/>
          <p:cNvSpPr>
            <a:spLocks noGrp="1"/>
          </p:cNvSpPr>
          <p:nvPr>
            <p:ph type="dt" sz="half" idx="10"/>
            <p:custDataLst>
              <p:tags r:id="rId2"/>
            </p:custDataLst>
          </p:nvPr>
        </p:nvSpPr>
        <p:spPr/>
        <p:txBody>
          <a:bodyPr/>
          <a:lstStyle/>
          <a:p>
            <a:fld id="{F38595AD-FC1D-6647-9C7B-6A6A09EB9496}" type="datetime1">
              <a:rPr lang="en-US" smtClean="0">
                <a:solidFill>
                  <a:srgbClr val="000000"/>
                </a:solidFill>
                <a:latin typeface="Calibri"/>
              </a:rPr>
              <a:pPr/>
              <a:t>11/30/16</a:t>
            </a:fld>
            <a:endParaRPr lang="en-US">
              <a:solidFill>
                <a:srgbClr val="000000"/>
              </a:solidFill>
              <a:latin typeface="Calibri"/>
            </a:endParaRPr>
          </a:p>
        </p:txBody>
      </p:sp>
      <p:sp>
        <p:nvSpPr>
          <p:cNvPr id="4" name="Footer Placeholder 3"/>
          <p:cNvSpPr>
            <a:spLocks noGrp="1"/>
          </p:cNvSpPr>
          <p:nvPr>
            <p:ph type="ftr" sz="quarter" idx="11"/>
            <p:custDataLst>
              <p:tags r:id="rId3"/>
            </p:custDataLst>
          </p:nvPr>
        </p:nvSpPr>
        <p:spPr/>
        <p:txBody>
          <a:bodyPr/>
          <a:lstStyle/>
          <a:p>
            <a:endParaRPr lang="en-US">
              <a:solidFill>
                <a:srgbClr val="000000"/>
              </a:solidFill>
              <a:latin typeface="Calibri"/>
            </a:endParaRPr>
          </a:p>
        </p:txBody>
      </p:sp>
      <p:sp>
        <p:nvSpPr>
          <p:cNvPr id="5" name="Slide Number Placeholder 4"/>
          <p:cNvSpPr>
            <a:spLocks noGrp="1"/>
          </p:cNvSpPr>
          <p:nvPr>
            <p:ph type="sldNum" sz="quarter" idx="12"/>
            <p:custDataLst>
              <p:tags r:id="rId4"/>
            </p:custDataLst>
          </p:nvPr>
        </p:nvSpPr>
        <p:spPr/>
        <p:txBody>
          <a:bodyPr/>
          <a:lstStyle/>
          <a:p>
            <a:fld id="{B747839D-A323-47F3-909F-548499399628}" type="slidenum">
              <a:rPr lang="en-US" smtClean="0">
                <a:solidFill>
                  <a:srgbClr val="000000"/>
                </a:solidFill>
                <a:latin typeface="Calibri"/>
              </a:rPr>
              <a:pPr/>
              <a:t>‹#›</a:t>
            </a:fld>
            <a:endParaRPr lang="en-US">
              <a:solidFill>
                <a:srgbClr val="000000"/>
              </a:solidFill>
              <a:latin typeface="Calibri"/>
            </a:endParaRPr>
          </a:p>
        </p:txBody>
      </p:sp>
    </p:spTree>
    <p:extLst>
      <p:ext uri="{BB962C8B-B14F-4D97-AF65-F5344CB8AC3E}">
        <p14:creationId xmlns:p14="http://schemas.microsoft.com/office/powerpoint/2010/main" val="274900617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custDataLst>
              <p:tags r:id="rId1"/>
            </p:custDataLst>
          </p:nvPr>
        </p:nvSpPr>
        <p:spPr/>
        <p:txBody>
          <a:bodyPr/>
          <a:lstStyle/>
          <a:p>
            <a:fld id="{78FB06B4-F6A6-3F44-9030-7566931308D3}" type="datetime1">
              <a:rPr lang="en-US" smtClean="0">
                <a:solidFill>
                  <a:srgbClr val="000000"/>
                </a:solidFill>
                <a:latin typeface="Calibri"/>
              </a:rPr>
              <a:pPr/>
              <a:t>11/30/16</a:t>
            </a:fld>
            <a:endParaRPr lang="en-US">
              <a:solidFill>
                <a:srgbClr val="000000"/>
              </a:solidFill>
              <a:latin typeface="Calibri"/>
            </a:endParaRPr>
          </a:p>
        </p:txBody>
      </p:sp>
      <p:sp>
        <p:nvSpPr>
          <p:cNvPr id="3" name="Footer Placeholder 2"/>
          <p:cNvSpPr>
            <a:spLocks noGrp="1"/>
          </p:cNvSpPr>
          <p:nvPr>
            <p:ph type="ftr" sz="quarter" idx="11"/>
            <p:custDataLst>
              <p:tags r:id="rId2"/>
            </p:custDataLst>
          </p:nvPr>
        </p:nvSpPr>
        <p:spPr/>
        <p:txBody>
          <a:bodyPr/>
          <a:lstStyle/>
          <a:p>
            <a:endParaRPr lang="en-US">
              <a:solidFill>
                <a:srgbClr val="000000"/>
              </a:solidFill>
              <a:latin typeface="Calibri"/>
            </a:endParaRPr>
          </a:p>
        </p:txBody>
      </p:sp>
      <p:sp>
        <p:nvSpPr>
          <p:cNvPr id="4" name="Slide Number Placeholder 3"/>
          <p:cNvSpPr>
            <a:spLocks noGrp="1"/>
          </p:cNvSpPr>
          <p:nvPr>
            <p:ph type="sldNum" sz="quarter" idx="12"/>
            <p:custDataLst>
              <p:tags r:id="rId3"/>
            </p:custDataLst>
          </p:nvPr>
        </p:nvSpPr>
        <p:spPr/>
        <p:txBody>
          <a:bodyPr/>
          <a:lstStyle/>
          <a:p>
            <a:fld id="{B747839D-A323-47F3-909F-548499399628}" type="slidenum">
              <a:rPr lang="en-US" smtClean="0">
                <a:solidFill>
                  <a:srgbClr val="000000"/>
                </a:solidFill>
                <a:latin typeface="Calibri"/>
              </a:rPr>
              <a:pPr/>
              <a:t>‹#›</a:t>
            </a:fld>
            <a:endParaRPr lang="en-US">
              <a:solidFill>
                <a:srgbClr val="000000"/>
              </a:solidFill>
              <a:latin typeface="Calibri"/>
            </a:endParaRPr>
          </a:p>
        </p:txBody>
      </p:sp>
    </p:spTree>
    <p:extLst>
      <p:ext uri="{BB962C8B-B14F-4D97-AF65-F5344CB8AC3E}">
        <p14:creationId xmlns:p14="http://schemas.microsoft.com/office/powerpoint/2010/main" val="371362336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3050"/>
            <a:ext cx="3008313" cy="1162050"/>
          </a:xfrm>
        </p:spPr>
        <p:txBody>
          <a:bodyPr anchor="b">
            <a:noAutofit/>
          </a:bodyPr>
          <a:lstStyle>
            <a:lvl1pPr algn="l">
              <a:defRPr sz="4800" b="1"/>
            </a:lvl1pPr>
          </a:lstStyle>
          <a:p>
            <a:r>
              <a:rPr lang="en-US" dirty="0" smtClean="0"/>
              <a:t>Click to edit Master title style</a:t>
            </a:r>
            <a:endParaRPr lang="en-US" dirty="0"/>
          </a:p>
        </p:txBody>
      </p:sp>
      <p:sp>
        <p:nvSpPr>
          <p:cNvPr id="3" name="Content Placeholder 2"/>
          <p:cNvSpPr>
            <a:spLocks noGrp="1"/>
          </p:cNvSpPr>
          <p:nvPr>
            <p:ph idx="1"/>
            <p:custDataLst>
              <p:tags r:id="rId2"/>
            </p:custDataLst>
          </p:nvPr>
        </p:nvSpPr>
        <p:spPr>
          <a:xfrm>
            <a:off x="3575050" y="1435100"/>
            <a:ext cx="5111750" cy="46910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custDataLst>
              <p:tags r:id="rId3"/>
            </p:custDataLst>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custDataLst>
              <p:tags r:id="rId4"/>
            </p:custDataLst>
          </p:nvPr>
        </p:nvSpPr>
        <p:spPr/>
        <p:txBody>
          <a:bodyPr/>
          <a:lstStyle/>
          <a:p>
            <a:fld id="{8BF8F280-9551-E344-89F9-EAAD5E158938}" type="datetime1">
              <a:rPr lang="en-US" smtClean="0">
                <a:solidFill>
                  <a:srgbClr val="000000"/>
                </a:solidFill>
                <a:latin typeface="Calibri"/>
              </a:rPr>
              <a:pPr/>
              <a:t>11/30/16</a:t>
            </a:fld>
            <a:endParaRPr lang="en-US">
              <a:solidFill>
                <a:srgbClr val="000000"/>
              </a:solidFill>
              <a:latin typeface="Calibri"/>
            </a:endParaRPr>
          </a:p>
        </p:txBody>
      </p:sp>
      <p:sp>
        <p:nvSpPr>
          <p:cNvPr id="6" name="Footer Placeholder 5"/>
          <p:cNvSpPr>
            <a:spLocks noGrp="1"/>
          </p:cNvSpPr>
          <p:nvPr>
            <p:ph type="ftr" sz="quarter" idx="11"/>
            <p:custDataLst>
              <p:tags r:id="rId5"/>
            </p:custDataLst>
          </p:nvPr>
        </p:nvSpPr>
        <p:spPr/>
        <p:txBody>
          <a:bodyPr/>
          <a:lstStyle/>
          <a:p>
            <a:endParaRPr lang="en-US">
              <a:solidFill>
                <a:srgbClr val="000000"/>
              </a:solidFill>
              <a:latin typeface="Calibri"/>
            </a:endParaRPr>
          </a:p>
        </p:txBody>
      </p:sp>
      <p:sp>
        <p:nvSpPr>
          <p:cNvPr id="7" name="Slide Number Placeholder 6"/>
          <p:cNvSpPr>
            <a:spLocks noGrp="1"/>
          </p:cNvSpPr>
          <p:nvPr>
            <p:ph type="sldNum" sz="quarter" idx="12"/>
            <p:custDataLst>
              <p:tags r:id="rId6"/>
            </p:custDataLst>
          </p:nvPr>
        </p:nvSpPr>
        <p:spPr/>
        <p:txBody>
          <a:bodyPr/>
          <a:lstStyle/>
          <a:p>
            <a:fld id="{B747839D-A323-47F3-909F-548499399628}" type="slidenum">
              <a:rPr lang="en-US" smtClean="0">
                <a:solidFill>
                  <a:srgbClr val="000000"/>
                </a:solidFill>
                <a:latin typeface="Calibri"/>
              </a:rPr>
              <a:pPr/>
              <a:t>‹#›</a:t>
            </a:fld>
            <a:endParaRPr lang="en-US">
              <a:solidFill>
                <a:srgbClr val="000000"/>
              </a:solidFill>
              <a:latin typeface="Calibri"/>
            </a:endParaRPr>
          </a:p>
        </p:txBody>
      </p:sp>
    </p:spTree>
    <p:extLst>
      <p:ext uri="{BB962C8B-B14F-4D97-AF65-F5344CB8AC3E}">
        <p14:creationId xmlns:p14="http://schemas.microsoft.com/office/powerpoint/2010/main" val="36660519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custDataLst>
              <p:tags r:id="rId2"/>
            </p:custDataLst>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custDataLst>
              <p:tags r:id="rId3"/>
            </p:custDataLst>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custDataLst>
              <p:tags r:id="rId4"/>
            </p:custDataLst>
          </p:nvPr>
        </p:nvSpPr>
        <p:spPr/>
        <p:txBody>
          <a:bodyPr/>
          <a:lstStyle/>
          <a:p>
            <a:fld id="{3C1F5B7F-F702-E24B-B97E-863D4E495E13}" type="datetime1">
              <a:rPr lang="en-US" smtClean="0">
                <a:solidFill>
                  <a:srgbClr val="000000"/>
                </a:solidFill>
                <a:latin typeface="Calibri"/>
              </a:rPr>
              <a:pPr/>
              <a:t>11/30/16</a:t>
            </a:fld>
            <a:endParaRPr lang="en-US">
              <a:solidFill>
                <a:srgbClr val="000000"/>
              </a:solidFill>
              <a:latin typeface="Calibri"/>
            </a:endParaRPr>
          </a:p>
        </p:txBody>
      </p:sp>
      <p:sp>
        <p:nvSpPr>
          <p:cNvPr id="6" name="Footer Placeholder 5"/>
          <p:cNvSpPr>
            <a:spLocks noGrp="1"/>
          </p:cNvSpPr>
          <p:nvPr>
            <p:ph type="ftr" sz="quarter" idx="11"/>
            <p:custDataLst>
              <p:tags r:id="rId5"/>
            </p:custDataLst>
          </p:nvPr>
        </p:nvSpPr>
        <p:spPr/>
        <p:txBody>
          <a:bodyPr/>
          <a:lstStyle/>
          <a:p>
            <a:endParaRPr lang="en-US">
              <a:solidFill>
                <a:srgbClr val="000000"/>
              </a:solidFill>
              <a:latin typeface="Calibri"/>
            </a:endParaRPr>
          </a:p>
        </p:txBody>
      </p:sp>
      <p:sp>
        <p:nvSpPr>
          <p:cNvPr id="7" name="Slide Number Placeholder 6"/>
          <p:cNvSpPr>
            <a:spLocks noGrp="1"/>
          </p:cNvSpPr>
          <p:nvPr>
            <p:ph type="sldNum" sz="quarter" idx="12"/>
            <p:custDataLst>
              <p:tags r:id="rId6"/>
            </p:custDataLst>
          </p:nvPr>
        </p:nvSpPr>
        <p:spPr/>
        <p:txBody>
          <a:bodyPr/>
          <a:lstStyle/>
          <a:p>
            <a:fld id="{B747839D-A323-47F3-909F-548499399628}" type="slidenum">
              <a:rPr lang="en-US" smtClean="0">
                <a:solidFill>
                  <a:srgbClr val="000000"/>
                </a:solidFill>
                <a:latin typeface="Calibri"/>
              </a:rPr>
              <a:pPr/>
              <a:t>‹#›</a:t>
            </a:fld>
            <a:endParaRPr lang="en-US">
              <a:solidFill>
                <a:srgbClr val="000000"/>
              </a:solidFill>
              <a:latin typeface="Calibri"/>
            </a:endParaRPr>
          </a:p>
        </p:txBody>
      </p:sp>
    </p:spTree>
    <p:extLst>
      <p:ext uri="{BB962C8B-B14F-4D97-AF65-F5344CB8AC3E}">
        <p14:creationId xmlns:p14="http://schemas.microsoft.com/office/powerpoint/2010/main" val="3643429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2"/>
          <p:cNvSpPr>
            <a:spLocks noGrp="1"/>
          </p:cNvSpPr>
          <p:nvPr>
            <p:ph idx="13"/>
          </p:nvPr>
        </p:nvSpPr>
        <p:spPr>
          <a:xfrm>
            <a:off x="457200" y="1079500"/>
            <a:ext cx="4038600" cy="5046663"/>
          </a:xfrm>
          <a:prstGeom prst="rect">
            <a:avLst/>
          </a:prstGeom>
        </p:spPr>
        <p:txBody>
          <a:bodyPr/>
          <a:lstStyle>
            <a:lvl1pPr>
              <a:buFont typeface="Wingdings" charset="2"/>
              <a:buChar char="§"/>
              <a:defRPr sz="2800">
                <a:solidFill>
                  <a:schemeClr val="accent1"/>
                </a:solidFill>
                <a:latin typeface="Arial"/>
              </a:defRPr>
            </a:lvl1pPr>
            <a:lvl2pPr>
              <a:buFont typeface="Wingdings" charset="2"/>
              <a:buChar char="§"/>
              <a:defRPr sz="2400">
                <a:solidFill>
                  <a:schemeClr val="accent2"/>
                </a:solidFill>
                <a:latin typeface="Arial"/>
              </a:defRPr>
            </a:lvl2pPr>
            <a:lvl3pPr>
              <a:buFont typeface="Wingdings" charset="2"/>
              <a:buChar char="§"/>
              <a:defRPr sz="2000">
                <a:solidFill>
                  <a:schemeClr val="accent5"/>
                </a:solidFill>
                <a:latin typeface="Arial"/>
              </a:defRPr>
            </a:lvl3pPr>
            <a:lvl4pPr>
              <a:buFont typeface="Wingdings" charset="2"/>
              <a:buChar char="§"/>
              <a:defRPr sz="1800">
                <a:latin typeface="Arial"/>
              </a:defRPr>
            </a:lvl4pPr>
            <a:lvl5pPr>
              <a:buFont typeface="Wingdings" charset="2"/>
              <a:buChar char="§"/>
              <a:defRPr sz="1600">
                <a:solidFill>
                  <a:schemeClr val="accent1"/>
                </a:solidFill>
                <a:latin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457200" y="274638"/>
            <a:ext cx="8229600" cy="532719"/>
          </a:xfrm>
          <a:prstGeom prst="rect">
            <a:avLst/>
          </a:prstGeom>
        </p:spPr>
        <p:txBody>
          <a:bodyPr/>
          <a:lstStyle>
            <a:lvl1pPr>
              <a:defRPr>
                <a:latin typeface="Arial"/>
              </a:defRPr>
            </a:lvl1pPr>
          </a:lstStyle>
          <a:p>
            <a:r>
              <a:rPr lang="en-US" dirty="0" smtClean="0"/>
              <a:t>Click to edit Master title style</a:t>
            </a:r>
            <a:endParaRPr lang="en-US" dirty="0"/>
          </a:p>
        </p:txBody>
      </p:sp>
      <p:sp>
        <p:nvSpPr>
          <p:cNvPr id="10" name="Content Placeholder 2"/>
          <p:cNvSpPr>
            <a:spLocks noGrp="1"/>
          </p:cNvSpPr>
          <p:nvPr>
            <p:ph idx="14"/>
          </p:nvPr>
        </p:nvSpPr>
        <p:spPr>
          <a:xfrm>
            <a:off x="4648200" y="1079500"/>
            <a:ext cx="4038600" cy="5046663"/>
          </a:xfrm>
          <a:prstGeom prst="rect">
            <a:avLst/>
          </a:prstGeom>
        </p:spPr>
        <p:txBody>
          <a:bodyPr/>
          <a:lstStyle>
            <a:lvl1pPr>
              <a:buFont typeface="Wingdings" charset="2"/>
              <a:buChar char="§"/>
              <a:defRPr sz="2800">
                <a:solidFill>
                  <a:schemeClr val="accent1"/>
                </a:solidFill>
                <a:latin typeface="Arial"/>
              </a:defRPr>
            </a:lvl1pPr>
            <a:lvl2pPr>
              <a:buFont typeface="Wingdings" charset="2"/>
              <a:buChar char="§"/>
              <a:defRPr sz="2400">
                <a:solidFill>
                  <a:schemeClr val="accent2"/>
                </a:solidFill>
                <a:latin typeface="Arial"/>
              </a:defRPr>
            </a:lvl2pPr>
            <a:lvl3pPr>
              <a:buFont typeface="Wingdings" charset="2"/>
              <a:buChar char="§"/>
              <a:defRPr sz="2000">
                <a:solidFill>
                  <a:schemeClr val="accent5"/>
                </a:solidFill>
                <a:latin typeface="Arial"/>
              </a:defRPr>
            </a:lvl3pPr>
            <a:lvl4pPr>
              <a:buFont typeface="Wingdings" charset="2"/>
              <a:buChar char="§"/>
              <a:defRPr sz="1800">
                <a:latin typeface="Arial"/>
              </a:defRPr>
            </a:lvl4pPr>
            <a:lvl5pPr>
              <a:buFont typeface="Wingdings" charset="2"/>
              <a:buChar char="§"/>
              <a:defRPr sz="1600">
                <a:solidFill>
                  <a:schemeClr val="accent1"/>
                </a:solidFill>
                <a:latin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Slide Number Placeholder 2"/>
          <p:cNvSpPr>
            <a:spLocks noGrp="1"/>
          </p:cNvSpPr>
          <p:nvPr>
            <p:ph type="sldNum" sz="quarter" idx="15"/>
          </p:nvPr>
        </p:nvSpPr>
        <p:spPr/>
        <p:txBody>
          <a:bodyPr/>
          <a:lstStyle/>
          <a:p>
            <a:fld id="{2674F618-CACE-4FD6-AC09-05B693CE5579}"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Click to edit Master title style</a:t>
            </a:r>
            <a:endParaRPr lang="en-US" dirty="0"/>
          </a:p>
        </p:txBody>
      </p:sp>
      <p:sp>
        <p:nvSpPr>
          <p:cNvPr id="3" name="Vertical Text Placeholder 2"/>
          <p:cNvSpPr>
            <a:spLocks noGrp="1"/>
          </p:cNvSpPr>
          <p:nvPr>
            <p:ph type="body" orient="vert" idx="1"/>
            <p:custDataLst>
              <p:tags r:id="rId2"/>
            </p:custDataLst>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custDataLst>
              <p:tags r:id="rId3"/>
            </p:custDataLst>
          </p:nvPr>
        </p:nvSpPr>
        <p:spPr/>
        <p:txBody>
          <a:bodyPr/>
          <a:lstStyle/>
          <a:p>
            <a:fld id="{CA9756D6-8139-C44F-931B-372F152FA7C2}" type="datetime1">
              <a:rPr lang="en-US" smtClean="0">
                <a:solidFill>
                  <a:srgbClr val="000000"/>
                </a:solidFill>
                <a:latin typeface="Calibri"/>
              </a:rPr>
              <a:pPr/>
              <a:t>11/30/16</a:t>
            </a:fld>
            <a:endParaRPr lang="en-US">
              <a:solidFill>
                <a:srgbClr val="000000"/>
              </a:solidFill>
              <a:latin typeface="Calibri"/>
            </a:endParaRPr>
          </a:p>
        </p:txBody>
      </p:sp>
      <p:sp>
        <p:nvSpPr>
          <p:cNvPr id="5" name="Footer Placeholder 4"/>
          <p:cNvSpPr>
            <a:spLocks noGrp="1"/>
          </p:cNvSpPr>
          <p:nvPr>
            <p:ph type="ftr" sz="quarter" idx="11"/>
            <p:custDataLst>
              <p:tags r:id="rId4"/>
            </p:custDataLst>
          </p:nvPr>
        </p:nvSpPr>
        <p:spPr/>
        <p:txBody>
          <a:bodyPr/>
          <a:lstStyle/>
          <a:p>
            <a:endParaRPr lang="en-US">
              <a:solidFill>
                <a:srgbClr val="000000"/>
              </a:solidFill>
              <a:latin typeface="Calibri"/>
            </a:endParaRPr>
          </a:p>
        </p:txBody>
      </p:sp>
      <p:sp>
        <p:nvSpPr>
          <p:cNvPr id="6" name="Slide Number Placeholder 5"/>
          <p:cNvSpPr>
            <a:spLocks noGrp="1"/>
          </p:cNvSpPr>
          <p:nvPr>
            <p:ph type="sldNum" sz="quarter" idx="12"/>
            <p:custDataLst>
              <p:tags r:id="rId5"/>
            </p:custDataLst>
          </p:nvPr>
        </p:nvSpPr>
        <p:spPr/>
        <p:txBody>
          <a:bodyPr/>
          <a:lstStyle/>
          <a:p>
            <a:fld id="{B747839D-A323-47F3-909F-548499399628}" type="slidenum">
              <a:rPr lang="en-US" smtClean="0">
                <a:solidFill>
                  <a:srgbClr val="000000"/>
                </a:solidFill>
                <a:latin typeface="Calibri"/>
              </a:rPr>
              <a:pPr/>
              <a:t>‹#›</a:t>
            </a:fld>
            <a:endParaRPr lang="en-US">
              <a:solidFill>
                <a:srgbClr val="000000"/>
              </a:solidFill>
              <a:latin typeface="Calibri"/>
            </a:endParaRPr>
          </a:p>
        </p:txBody>
      </p:sp>
    </p:spTree>
    <p:extLst>
      <p:ext uri="{BB962C8B-B14F-4D97-AF65-F5344CB8AC3E}">
        <p14:creationId xmlns:p14="http://schemas.microsoft.com/office/powerpoint/2010/main" val="220561686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6629400" y="274638"/>
            <a:ext cx="2057400" cy="5851525"/>
          </a:xfrm>
        </p:spPr>
        <p:txBody>
          <a:bodyPr vert="eaVert"/>
          <a:lstStyle/>
          <a:p>
            <a:r>
              <a:rPr lang="en-US" dirty="0" smtClean="0"/>
              <a:t>Click to edit Master title style</a:t>
            </a:r>
            <a:endParaRPr lang="en-US" dirty="0"/>
          </a:p>
        </p:txBody>
      </p:sp>
      <p:sp>
        <p:nvSpPr>
          <p:cNvPr id="3" name="Vertical Text Placeholder 2"/>
          <p:cNvSpPr>
            <a:spLocks noGrp="1"/>
          </p:cNvSpPr>
          <p:nvPr>
            <p:ph type="body" orient="vert" idx="1"/>
            <p:custDataLst>
              <p:tags r:id="rId2"/>
            </p:custDataLst>
          </p:nvPr>
        </p:nvSpPr>
        <p:spPr>
          <a:xfrm>
            <a:off x="457200" y="274638"/>
            <a:ext cx="6019800" cy="5851525"/>
          </a:xfrm>
        </p:spPr>
        <p:txBody>
          <a:bodyPr vert="eaVert"/>
          <a:lstStyle>
            <a:lvl1pPr>
              <a:buClr>
                <a:schemeClr val="tx1"/>
              </a:buClr>
              <a:defRPr/>
            </a:lvl1pPr>
            <a:lvl2pPr>
              <a:buClr>
                <a:schemeClr val="tx1"/>
              </a:buClr>
              <a:defRPr/>
            </a:lvl2pPr>
            <a:lvl3pPr>
              <a:buClr>
                <a:schemeClr val="tx1"/>
              </a:buClr>
              <a:defRPr/>
            </a:lvl3pPr>
            <a:lvl4pPr>
              <a:buClr>
                <a:schemeClr val="tx1"/>
              </a:buClr>
              <a:defRPr/>
            </a:lvl4pPr>
            <a:lvl5pPr>
              <a:buClr>
                <a:schemeClr val="tx1"/>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custDataLst>
              <p:tags r:id="rId3"/>
            </p:custDataLst>
          </p:nvPr>
        </p:nvSpPr>
        <p:spPr/>
        <p:txBody>
          <a:bodyPr/>
          <a:lstStyle/>
          <a:p>
            <a:fld id="{2DE4327B-086F-C14D-B06F-CE57E273F375}" type="datetime1">
              <a:rPr lang="en-US" smtClean="0">
                <a:solidFill>
                  <a:srgbClr val="000000"/>
                </a:solidFill>
                <a:latin typeface="Calibri"/>
              </a:rPr>
              <a:pPr/>
              <a:t>11/30/16</a:t>
            </a:fld>
            <a:endParaRPr lang="en-US">
              <a:solidFill>
                <a:srgbClr val="000000"/>
              </a:solidFill>
              <a:latin typeface="Calibri"/>
            </a:endParaRPr>
          </a:p>
        </p:txBody>
      </p:sp>
      <p:sp>
        <p:nvSpPr>
          <p:cNvPr id="5" name="Footer Placeholder 4"/>
          <p:cNvSpPr>
            <a:spLocks noGrp="1"/>
          </p:cNvSpPr>
          <p:nvPr>
            <p:ph type="ftr" sz="quarter" idx="11"/>
            <p:custDataLst>
              <p:tags r:id="rId4"/>
            </p:custDataLst>
          </p:nvPr>
        </p:nvSpPr>
        <p:spPr/>
        <p:txBody>
          <a:bodyPr/>
          <a:lstStyle/>
          <a:p>
            <a:endParaRPr lang="en-US">
              <a:solidFill>
                <a:srgbClr val="000000"/>
              </a:solidFill>
              <a:latin typeface="Calibri"/>
            </a:endParaRPr>
          </a:p>
        </p:txBody>
      </p:sp>
      <p:sp>
        <p:nvSpPr>
          <p:cNvPr id="6" name="Slide Number Placeholder 5"/>
          <p:cNvSpPr>
            <a:spLocks noGrp="1"/>
          </p:cNvSpPr>
          <p:nvPr>
            <p:ph type="sldNum" sz="quarter" idx="12"/>
            <p:custDataLst>
              <p:tags r:id="rId5"/>
            </p:custDataLst>
          </p:nvPr>
        </p:nvSpPr>
        <p:spPr/>
        <p:txBody>
          <a:bodyPr/>
          <a:lstStyle/>
          <a:p>
            <a:fld id="{B747839D-A323-47F3-909F-548499399628}" type="slidenum">
              <a:rPr lang="en-US" smtClean="0">
                <a:solidFill>
                  <a:srgbClr val="000000"/>
                </a:solidFill>
                <a:latin typeface="Calibri"/>
              </a:rPr>
              <a:pPr/>
              <a:t>‹#›</a:t>
            </a:fld>
            <a:endParaRPr lang="en-US">
              <a:solidFill>
                <a:srgbClr val="000000"/>
              </a:solidFill>
              <a:latin typeface="Calibri"/>
            </a:endParaRPr>
          </a:p>
        </p:txBody>
      </p:sp>
    </p:spTree>
    <p:extLst>
      <p:ext uri="{BB962C8B-B14F-4D97-AF65-F5344CB8AC3E}">
        <p14:creationId xmlns:p14="http://schemas.microsoft.com/office/powerpoint/2010/main" val="32999631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457200" y="1600200"/>
            <a:ext cx="4038600" cy="4525963"/>
          </a:xfrm>
        </p:spPr>
        <p:txBody>
          <a:bodyPr/>
          <a:lstStyle>
            <a:lvl1pPr>
              <a:buClr>
                <a:schemeClr val="tx1"/>
              </a:buClr>
              <a:defRPr/>
            </a:lvl1pPr>
            <a:lvl2pPr>
              <a:buClr>
                <a:schemeClr val="tx1"/>
              </a:buClr>
              <a:defRPr/>
            </a:lvl2pPr>
            <a:lvl3pPr>
              <a:buClr>
                <a:schemeClr val="tx1"/>
              </a:buClr>
              <a:defRPr/>
            </a:lvl3pPr>
            <a:lvl4pPr>
              <a:buClr>
                <a:schemeClr val="tx1"/>
              </a:buClr>
              <a:defRPr/>
            </a:lvl4pPr>
            <a:lvl5pPr>
              <a:buClr>
                <a:schemeClr val="tx1"/>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buClr>
                <a:schemeClr val="tx1"/>
              </a:buClr>
              <a:defRPr/>
            </a:lvl1pPr>
            <a:lvl2pPr>
              <a:buClr>
                <a:schemeClr val="tx1"/>
              </a:buClr>
              <a:defRPr/>
            </a:lvl2pPr>
            <a:lvl3pPr>
              <a:buClr>
                <a:schemeClr val="tx1"/>
              </a:buClr>
              <a:defRPr/>
            </a:lvl3pPr>
            <a:lvl4pPr>
              <a:buClr>
                <a:schemeClr val="tx1"/>
              </a:buClr>
              <a:defRPr/>
            </a:lvl4pPr>
            <a:lvl5pPr>
              <a:buClr>
                <a:schemeClr val="tx1"/>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Rectangle 4"/>
          <p:cNvSpPr>
            <a:spLocks noGrp="1" noChangeArrowheads="1"/>
          </p:cNvSpPr>
          <p:nvPr>
            <p:ph type="dt" sz="half" idx="10"/>
          </p:nvPr>
        </p:nvSpPr>
        <p:spPr>
          <a:ln/>
        </p:spPr>
        <p:txBody>
          <a:bodyPr/>
          <a:lstStyle>
            <a:lvl1pPr>
              <a:defRPr/>
            </a:lvl1pPr>
          </a:lstStyle>
          <a:p>
            <a:pPr>
              <a:defRPr/>
            </a:pPr>
            <a:fld id="{E2D3BD3B-C321-3747-A281-298A36F52409}" type="datetime1">
              <a:rPr lang="en-US" smtClean="0">
                <a:solidFill>
                  <a:srgbClr val="000000"/>
                </a:solidFill>
                <a:latin typeface="Calibri"/>
              </a:rPr>
              <a:pPr>
                <a:defRPr/>
              </a:pPr>
              <a:t>11/30/16</a:t>
            </a:fld>
            <a:endParaRPr lang="en-GB">
              <a:solidFill>
                <a:srgbClr val="000000"/>
              </a:solidFill>
              <a:latin typeface="Calibri"/>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GB">
              <a:solidFill>
                <a:srgbClr val="000000"/>
              </a:solidFill>
              <a:latin typeface="Calibri"/>
            </a:endParaRPr>
          </a:p>
        </p:txBody>
      </p:sp>
      <p:sp>
        <p:nvSpPr>
          <p:cNvPr id="7" name="Rectangle 6"/>
          <p:cNvSpPr>
            <a:spLocks noGrp="1" noChangeArrowheads="1"/>
          </p:cNvSpPr>
          <p:nvPr>
            <p:ph type="sldNum" sz="quarter" idx="12"/>
          </p:nvPr>
        </p:nvSpPr>
        <p:spPr>
          <a:ln/>
        </p:spPr>
        <p:txBody>
          <a:bodyPr/>
          <a:lstStyle>
            <a:lvl1pPr>
              <a:defRPr/>
            </a:lvl1pPr>
          </a:lstStyle>
          <a:p>
            <a:fld id="{9AD5B71E-FB01-F541-8DE0-7E75CAB5AD6F}" type="slidenum">
              <a:rPr lang="en-GB">
                <a:solidFill>
                  <a:srgbClr val="000000"/>
                </a:solidFill>
                <a:latin typeface="Calibri"/>
              </a:rPr>
              <a:pPr/>
              <a:t>‹#›</a:t>
            </a:fld>
            <a:endParaRPr lang="en-GB">
              <a:solidFill>
                <a:srgbClr val="000000"/>
              </a:solidFill>
              <a:latin typeface="Calibri"/>
            </a:endParaRPr>
          </a:p>
        </p:txBody>
      </p:sp>
    </p:spTree>
    <p:extLst>
      <p:ext uri="{BB962C8B-B14F-4D97-AF65-F5344CB8AC3E}">
        <p14:creationId xmlns:p14="http://schemas.microsoft.com/office/powerpoint/2010/main" val="3976384234"/>
      </p:ext>
    </p:extLst>
  </p:cSld>
  <p:clrMapOvr>
    <a:masterClrMapping/>
  </p:clrMapOvr>
  <p:timing>
    <p:tnLst>
      <p:par>
        <p:cTn xmlns:p14="http://schemas.microsoft.com/office/powerpoint/2010/mai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685800" y="2130425"/>
            <a:ext cx="7772400" cy="1470025"/>
          </a:xfrm>
        </p:spPr>
        <p:txBody>
          <a:bodyPr/>
          <a:lstStyle>
            <a:lvl1pPr>
              <a:defRPr b="0" i="0">
                <a:solidFill>
                  <a:schemeClr val="tx2"/>
                </a:solidFill>
                <a:latin typeface="+mj-lt"/>
                <a:cs typeface="Calibri"/>
              </a:defRPr>
            </a:lvl1pPr>
          </a:lstStyle>
          <a:p>
            <a:r>
              <a:rPr lang="en-US" dirty="0" smtClean="0"/>
              <a:t>Click to edit Master title style</a:t>
            </a:r>
            <a:endParaRPr lang="en-US" dirty="0"/>
          </a:p>
        </p:txBody>
      </p:sp>
      <p:sp>
        <p:nvSpPr>
          <p:cNvPr id="3" name="Subtitle 2"/>
          <p:cNvSpPr>
            <a:spLocks noGrp="1"/>
          </p:cNvSpPr>
          <p:nvPr>
            <p:ph type="subTitle" idx="1"/>
            <p:custDataLst>
              <p:tags r:id="rId2"/>
            </p:custDataLst>
          </p:nvPr>
        </p:nvSpPr>
        <p:spPr>
          <a:xfrm>
            <a:off x="1371600" y="3886200"/>
            <a:ext cx="6400800" cy="1752600"/>
          </a:xfrm>
        </p:spPr>
        <p:txBody>
          <a:bodyPr/>
          <a:lstStyle>
            <a:lvl1pPr marL="0" indent="0" algn="ctr">
              <a:buNone/>
              <a:defRPr b="0" i="0">
                <a:solidFill>
                  <a:srgbClr val="000000"/>
                </a:solidFill>
                <a:latin typeface="+mj-lt"/>
                <a:cs typeface="Calibri"/>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custDataLst>
              <p:tags r:id="rId3"/>
            </p:custDataLst>
          </p:nvPr>
        </p:nvSpPr>
        <p:spPr/>
        <p:txBody>
          <a:bodyPr/>
          <a:lstStyle/>
          <a:p>
            <a:fld id="{4AE2781C-3131-644C-A39B-D48D3831D8A0}" type="datetime1">
              <a:rPr lang="en-US" smtClean="0">
                <a:solidFill>
                  <a:srgbClr val="009446"/>
                </a:solidFill>
              </a:rPr>
              <a:pPr/>
              <a:t>11/30/16</a:t>
            </a:fld>
            <a:endParaRPr lang="en-US">
              <a:solidFill>
                <a:srgbClr val="009446"/>
              </a:solidFill>
            </a:endParaRPr>
          </a:p>
        </p:txBody>
      </p:sp>
      <p:sp>
        <p:nvSpPr>
          <p:cNvPr id="5" name="Footer Placeholder 4"/>
          <p:cNvSpPr>
            <a:spLocks noGrp="1"/>
          </p:cNvSpPr>
          <p:nvPr>
            <p:ph type="ftr" sz="quarter" idx="11"/>
            <p:custDataLst>
              <p:tags r:id="rId4"/>
            </p:custDataLst>
          </p:nvPr>
        </p:nvSpPr>
        <p:spPr/>
        <p:txBody>
          <a:bodyPr/>
          <a:lstStyle/>
          <a:p>
            <a:endParaRPr lang="en-US">
              <a:solidFill>
                <a:srgbClr val="009446"/>
              </a:solidFill>
            </a:endParaRPr>
          </a:p>
        </p:txBody>
      </p:sp>
      <p:sp>
        <p:nvSpPr>
          <p:cNvPr id="6" name="Slide Number Placeholder 5"/>
          <p:cNvSpPr>
            <a:spLocks noGrp="1"/>
          </p:cNvSpPr>
          <p:nvPr>
            <p:ph type="sldNum" sz="quarter" idx="12"/>
            <p:custDataLst>
              <p:tags r:id="rId5"/>
            </p:custDataLst>
          </p:nvPr>
        </p:nvSpPr>
        <p:spPr/>
        <p:txBody>
          <a:bodyPr/>
          <a:lstStyle/>
          <a:p>
            <a:fld id="{B747839D-A323-47F3-909F-548499399628}"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138826894"/>
      </p:ext>
    </p:extLst>
  </p:cSld>
  <p:clrMapOvr>
    <a:masterClrMapping/>
  </p:clrMapOvr>
  <p:timing>
    <p:tnLst>
      <p:par>
        <p:cTn xmlns:p14="http://schemas.microsoft.com/office/powerpoint/2010/mai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Click to edit Master title style</a:t>
            </a:r>
            <a:endParaRPr lang="en-US" dirty="0"/>
          </a:p>
        </p:txBody>
      </p:sp>
      <p:sp>
        <p:nvSpPr>
          <p:cNvPr id="3" name="Content Placeholder 2"/>
          <p:cNvSpPr>
            <a:spLocks noGrp="1"/>
          </p:cNvSpPr>
          <p:nvPr>
            <p:ph idx="1"/>
            <p:custDataLst>
              <p:tags r:id="rId2"/>
            </p:custDataLst>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custDataLst>
              <p:tags r:id="rId3"/>
            </p:custDataLst>
          </p:nvPr>
        </p:nvSpPr>
        <p:spPr/>
        <p:txBody>
          <a:bodyPr/>
          <a:lstStyle/>
          <a:p>
            <a:fld id="{1F6D2F80-B2E2-DA48-A73C-8D27FCE09A18}" type="datetime1">
              <a:rPr lang="en-US" smtClean="0">
                <a:solidFill>
                  <a:srgbClr val="009446"/>
                </a:solidFill>
              </a:rPr>
              <a:pPr/>
              <a:t>11/30/16</a:t>
            </a:fld>
            <a:endParaRPr lang="en-US">
              <a:solidFill>
                <a:srgbClr val="009446"/>
              </a:solidFill>
            </a:endParaRPr>
          </a:p>
        </p:txBody>
      </p:sp>
      <p:sp>
        <p:nvSpPr>
          <p:cNvPr id="5" name="Footer Placeholder 4"/>
          <p:cNvSpPr>
            <a:spLocks noGrp="1"/>
          </p:cNvSpPr>
          <p:nvPr>
            <p:ph type="ftr" sz="quarter" idx="11"/>
            <p:custDataLst>
              <p:tags r:id="rId4"/>
            </p:custDataLst>
          </p:nvPr>
        </p:nvSpPr>
        <p:spPr/>
        <p:txBody>
          <a:bodyPr/>
          <a:lstStyle/>
          <a:p>
            <a:endParaRPr lang="en-US">
              <a:solidFill>
                <a:srgbClr val="009446"/>
              </a:solidFill>
            </a:endParaRPr>
          </a:p>
        </p:txBody>
      </p:sp>
      <p:sp>
        <p:nvSpPr>
          <p:cNvPr id="6" name="Slide Number Placeholder 5"/>
          <p:cNvSpPr>
            <a:spLocks noGrp="1"/>
          </p:cNvSpPr>
          <p:nvPr>
            <p:ph type="sldNum" sz="quarter" idx="12"/>
            <p:custDataLst>
              <p:tags r:id="rId5"/>
            </p:custDataLst>
          </p:nvPr>
        </p:nvSpPr>
        <p:spPr/>
        <p:txBody>
          <a:bodyPr/>
          <a:lstStyle/>
          <a:p>
            <a:fld id="{B747839D-A323-47F3-909F-548499399628}"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603462763"/>
      </p:ext>
    </p:extLst>
  </p:cSld>
  <p:clrMapOvr>
    <a:masterClrMapping/>
  </p:clrMapOvr>
  <p:timing>
    <p:tnLst>
      <p:par>
        <p:cTn xmlns:p14="http://schemas.microsoft.com/office/powerpoint/2010/mai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a:xfrm>
            <a:off x="457200" y="3034508"/>
            <a:ext cx="6951274" cy="1308892"/>
          </a:xfrm>
        </p:spPr>
        <p:txBody>
          <a:bodyPr anchor="t"/>
          <a:lstStyle>
            <a:lvl1pPr algn="l">
              <a:defRPr sz="4000" b="0" i="0" cap="none">
                <a:latin typeface="+mj-lt"/>
                <a:cs typeface="Calibri"/>
              </a:defRPr>
            </a:lvl1pPr>
          </a:lstStyle>
          <a:p>
            <a:r>
              <a:rPr lang="en-US" dirty="0" smtClean="0"/>
              <a:t>Section Header</a:t>
            </a:r>
            <a:endParaRPr lang="en-US" dirty="0"/>
          </a:p>
        </p:txBody>
      </p:sp>
      <p:sp>
        <p:nvSpPr>
          <p:cNvPr id="3" name="Text Placeholder 2"/>
          <p:cNvSpPr>
            <a:spLocks noGrp="1"/>
          </p:cNvSpPr>
          <p:nvPr>
            <p:ph type="body" idx="1"/>
            <p:custDataLst>
              <p:tags r:id="rId2"/>
            </p:custDataLst>
          </p:nvPr>
        </p:nvSpPr>
        <p:spPr>
          <a:xfrm>
            <a:off x="492724" y="1524000"/>
            <a:ext cx="6951274" cy="1500187"/>
          </a:xfrm>
        </p:spPr>
        <p:txBody>
          <a:bodyPr lIns="0" rIns="0" anchor="b" anchorCtr="0"/>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custDataLst>
              <p:tags r:id="rId3"/>
            </p:custDataLst>
          </p:nvPr>
        </p:nvSpPr>
        <p:spPr/>
        <p:txBody>
          <a:bodyPr/>
          <a:lstStyle/>
          <a:p>
            <a:fld id="{31D4F3BA-FDB9-9844-AF5C-ADFACC0D4005}" type="datetime1">
              <a:rPr lang="en-US" smtClean="0">
                <a:solidFill>
                  <a:srgbClr val="009446"/>
                </a:solidFill>
              </a:rPr>
              <a:pPr/>
              <a:t>11/30/16</a:t>
            </a:fld>
            <a:endParaRPr lang="en-US">
              <a:solidFill>
                <a:srgbClr val="009446"/>
              </a:solidFill>
            </a:endParaRPr>
          </a:p>
        </p:txBody>
      </p:sp>
      <p:sp>
        <p:nvSpPr>
          <p:cNvPr id="5" name="Footer Placeholder 4"/>
          <p:cNvSpPr>
            <a:spLocks noGrp="1"/>
          </p:cNvSpPr>
          <p:nvPr>
            <p:ph type="ftr" sz="quarter" idx="11"/>
            <p:custDataLst>
              <p:tags r:id="rId4"/>
            </p:custDataLst>
          </p:nvPr>
        </p:nvSpPr>
        <p:spPr/>
        <p:txBody>
          <a:bodyPr/>
          <a:lstStyle/>
          <a:p>
            <a:endParaRPr lang="en-US">
              <a:solidFill>
                <a:srgbClr val="009446"/>
              </a:solidFill>
            </a:endParaRPr>
          </a:p>
        </p:txBody>
      </p:sp>
      <p:sp>
        <p:nvSpPr>
          <p:cNvPr id="6" name="Slide Number Placeholder 5"/>
          <p:cNvSpPr>
            <a:spLocks noGrp="1"/>
          </p:cNvSpPr>
          <p:nvPr>
            <p:ph type="sldNum" sz="quarter" idx="12"/>
            <p:custDataLst>
              <p:tags r:id="rId5"/>
            </p:custDataLst>
          </p:nvPr>
        </p:nvSpPr>
        <p:spPr/>
        <p:txBody>
          <a:bodyPr/>
          <a:lstStyle/>
          <a:p>
            <a:fld id="{B747839D-A323-47F3-909F-548499399628}"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514533922"/>
      </p:ext>
    </p:extLst>
  </p:cSld>
  <p:clrMapOvr>
    <a:masterClrMapping/>
  </p:clrMapOvr>
  <p:timing>
    <p:tnLst>
      <p:par>
        <p:cTn xmlns:p14="http://schemas.microsoft.com/office/powerpoint/2010/mai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Section Header 2">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a:xfrm>
            <a:off x="1264380" y="2013343"/>
            <a:ext cx="6951274" cy="753670"/>
          </a:xfrm>
        </p:spPr>
        <p:txBody>
          <a:bodyPr anchor="t"/>
          <a:lstStyle>
            <a:lvl1pPr algn="l">
              <a:defRPr sz="4000" b="0" i="0" cap="none">
                <a:latin typeface="+mj-lt"/>
                <a:cs typeface="Calibri"/>
              </a:defRPr>
            </a:lvl1pPr>
          </a:lstStyle>
          <a:p>
            <a:r>
              <a:rPr lang="en-US" dirty="0" smtClean="0"/>
              <a:t>Section Header 2</a:t>
            </a:r>
            <a:endParaRPr lang="en-US" dirty="0"/>
          </a:p>
        </p:txBody>
      </p:sp>
      <p:sp>
        <p:nvSpPr>
          <p:cNvPr id="3" name="Text Placeholder 2"/>
          <p:cNvSpPr>
            <a:spLocks noGrp="1"/>
          </p:cNvSpPr>
          <p:nvPr>
            <p:ph type="body" idx="1"/>
            <p:custDataLst>
              <p:tags r:id="rId2"/>
            </p:custDataLst>
          </p:nvPr>
        </p:nvSpPr>
        <p:spPr>
          <a:xfrm>
            <a:off x="1264380" y="2919413"/>
            <a:ext cx="6951274" cy="1500187"/>
          </a:xfrm>
        </p:spPr>
        <p:txBody>
          <a:bodyPr anchor="t"/>
          <a:lstStyle>
            <a:lvl1pPr marL="457200" indent="-457200" algn="l">
              <a:buFont typeface="+mj-lt"/>
              <a:buAutoNum type="arabicPeriod"/>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custDataLst>
              <p:tags r:id="rId3"/>
            </p:custDataLst>
          </p:nvPr>
        </p:nvSpPr>
        <p:spPr/>
        <p:txBody>
          <a:bodyPr/>
          <a:lstStyle/>
          <a:p>
            <a:fld id="{E0E002D3-7C23-4642-A76C-F8FD5DFDDF35}" type="datetime1">
              <a:rPr lang="en-US" smtClean="0">
                <a:solidFill>
                  <a:srgbClr val="009446"/>
                </a:solidFill>
              </a:rPr>
              <a:pPr/>
              <a:t>11/30/16</a:t>
            </a:fld>
            <a:endParaRPr lang="en-US">
              <a:solidFill>
                <a:srgbClr val="009446"/>
              </a:solidFill>
            </a:endParaRPr>
          </a:p>
        </p:txBody>
      </p:sp>
      <p:sp>
        <p:nvSpPr>
          <p:cNvPr id="5" name="Footer Placeholder 4"/>
          <p:cNvSpPr>
            <a:spLocks noGrp="1"/>
          </p:cNvSpPr>
          <p:nvPr>
            <p:ph type="ftr" sz="quarter" idx="11"/>
            <p:custDataLst>
              <p:tags r:id="rId4"/>
            </p:custDataLst>
          </p:nvPr>
        </p:nvSpPr>
        <p:spPr/>
        <p:txBody>
          <a:bodyPr/>
          <a:lstStyle/>
          <a:p>
            <a:endParaRPr lang="en-US">
              <a:solidFill>
                <a:srgbClr val="009446"/>
              </a:solidFill>
            </a:endParaRPr>
          </a:p>
        </p:txBody>
      </p:sp>
      <p:sp>
        <p:nvSpPr>
          <p:cNvPr id="6" name="Slide Number Placeholder 5"/>
          <p:cNvSpPr>
            <a:spLocks noGrp="1"/>
          </p:cNvSpPr>
          <p:nvPr>
            <p:ph type="sldNum" sz="quarter" idx="12"/>
            <p:custDataLst>
              <p:tags r:id="rId5"/>
            </p:custDataLst>
          </p:nvPr>
        </p:nvSpPr>
        <p:spPr/>
        <p:txBody>
          <a:bodyPr/>
          <a:lstStyle/>
          <a:p>
            <a:fld id="{B747839D-A323-47F3-909F-548499399628}"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940039482"/>
      </p:ext>
    </p:extLst>
  </p:cSld>
  <p:clrMapOvr>
    <a:masterClrMapping/>
  </p:clrMapOvr>
  <p:timing>
    <p:tnLst>
      <p:par>
        <p:cTn xmlns:p14="http://schemas.microsoft.com/office/powerpoint/2010/mai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Click to edit Master title style</a:t>
            </a:r>
            <a:endParaRPr lang="en-US" dirty="0"/>
          </a:p>
        </p:txBody>
      </p:sp>
      <p:sp>
        <p:nvSpPr>
          <p:cNvPr id="3" name="Content Placeholder 2"/>
          <p:cNvSpPr>
            <a:spLocks noGrp="1"/>
          </p:cNvSpPr>
          <p:nvPr>
            <p:ph sz="half" idx="1"/>
            <p:custDataLst>
              <p:tags r:id="rId2"/>
            </p:custDataLst>
          </p:nvPr>
        </p:nvSpPr>
        <p:spPr>
          <a:xfrm>
            <a:off x="457200" y="1447800"/>
            <a:ext cx="4038600" cy="4678363"/>
          </a:xfrm>
        </p:spPr>
        <p:txBody>
          <a:bodyPr anchor="ctr" anchorCtr="0">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custDataLst>
              <p:tags r:id="rId3"/>
            </p:custDataLst>
          </p:nvPr>
        </p:nvSpPr>
        <p:spPr>
          <a:xfrm>
            <a:off x="4648200" y="1447800"/>
            <a:ext cx="4038600" cy="4678363"/>
          </a:xfrm>
        </p:spPr>
        <p:txBody>
          <a:bodyPr anchor="ctr" anchorCtr="0">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Date Placeholder 7"/>
          <p:cNvSpPr>
            <a:spLocks noGrp="1"/>
          </p:cNvSpPr>
          <p:nvPr>
            <p:ph type="dt" sz="half" idx="10"/>
          </p:nvPr>
        </p:nvSpPr>
        <p:spPr/>
        <p:txBody>
          <a:bodyPr/>
          <a:lstStyle/>
          <a:p>
            <a:fld id="{8FBB8268-9344-2349-A92C-564C30E780EB}" type="datetime1">
              <a:rPr lang="en-US" smtClean="0">
                <a:solidFill>
                  <a:srgbClr val="009446"/>
                </a:solidFill>
              </a:rPr>
              <a:pPr/>
              <a:t>11/30/16</a:t>
            </a:fld>
            <a:endParaRPr lang="en-US" dirty="0">
              <a:solidFill>
                <a:srgbClr val="009446"/>
              </a:solidFill>
            </a:endParaRPr>
          </a:p>
        </p:txBody>
      </p:sp>
      <p:sp>
        <p:nvSpPr>
          <p:cNvPr id="9" name="Footer Placeholder 8"/>
          <p:cNvSpPr>
            <a:spLocks noGrp="1"/>
          </p:cNvSpPr>
          <p:nvPr>
            <p:ph type="ftr" sz="quarter" idx="11"/>
          </p:nvPr>
        </p:nvSpPr>
        <p:spPr/>
        <p:txBody>
          <a:bodyPr/>
          <a:lstStyle/>
          <a:p>
            <a:endParaRPr lang="en-US" dirty="0">
              <a:solidFill>
                <a:srgbClr val="009446"/>
              </a:solidFill>
            </a:endParaRPr>
          </a:p>
        </p:txBody>
      </p:sp>
      <p:sp>
        <p:nvSpPr>
          <p:cNvPr id="10" name="Slide Number Placeholder 9"/>
          <p:cNvSpPr>
            <a:spLocks noGrp="1"/>
          </p:cNvSpPr>
          <p:nvPr>
            <p:ph type="sldNum" sz="quarter" idx="12"/>
          </p:nvPr>
        </p:nvSpPr>
        <p:spPr/>
        <p:txBody>
          <a:bodyPr/>
          <a:lstStyle/>
          <a:p>
            <a:fld id="{B747839D-A323-47F3-909F-548499399628}"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568195260"/>
      </p:ext>
    </p:extLst>
  </p:cSld>
  <p:clrMapOvr>
    <a:masterClrMapping/>
  </p:clrMapOvr>
  <p:timing>
    <p:tnLst>
      <p:par>
        <p:cTn xmlns:p14="http://schemas.microsoft.com/office/powerpoint/2010/mai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custDataLst>
              <p:tags r:id="rId2"/>
            </p:custDataLst>
          </p:nvPr>
        </p:nvSpPr>
        <p:spPr>
          <a:xfrm>
            <a:off x="457200" y="1535113"/>
            <a:ext cx="4040188" cy="446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custDataLst>
              <p:tags r:id="rId3"/>
            </p:custDataLst>
          </p:nvPr>
        </p:nvSpPr>
        <p:spPr>
          <a:xfrm>
            <a:off x="457200" y="1981200"/>
            <a:ext cx="4040188" cy="4144963"/>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custDataLst>
              <p:tags r:id="rId4"/>
            </p:custDataLst>
          </p:nvPr>
        </p:nvSpPr>
        <p:spPr>
          <a:xfrm>
            <a:off x="4645025" y="1535113"/>
            <a:ext cx="4041775" cy="446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custDataLst>
              <p:tags r:id="rId5"/>
            </p:custDataLst>
          </p:nvPr>
        </p:nvSpPr>
        <p:spPr>
          <a:xfrm>
            <a:off x="4645025" y="1981200"/>
            <a:ext cx="4041775" cy="4144963"/>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custDataLst>
              <p:tags r:id="rId6"/>
            </p:custDataLst>
          </p:nvPr>
        </p:nvSpPr>
        <p:spPr/>
        <p:txBody>
          <a:bodyPr/>
          <a:lstStyle/>
          <a:p>
            <a:fld id="{07C43026-A2E2-CB41-9B00-FB650AB62B47}" type="datetime1">
              <a:rPr lang="en-US" smtClean="0">
                <a:solidFill>
                  <a:srgbClr val="009446"/>
                </a:solidFill>
              </a:rPr>
              <a:pPr/>
              <a:t>11/30/16</a:t>
            </a:fld>
            <a:endParaRPr lang="en-US">
              <a:solidFill>
                <a:srgbClr val="009446"/>
              </a:solidFill>
            </a:endParaRPr>
          </a:p>
        </p:txBody>
      </p:sp>
      <p:sp>
        <p:nvSpPr>
          <p:cNvPr id="8" name="Footer Placeholder 7"/>
          <p:cNvSpPr>
            <a:spLocks noGrp="1"/>
          </p:cNvSpPr>
          <p:nvPr>
            <p:ph type="ftr" sz="quarter" idx="11"/>
            <p:custDataLst>
              <p:tags r:id="rId7"/>
            </p:custDataLst>
          </p:nvPr>
        </p:nvSpPr>
        <p:spPr/>
        <p:txBody>
          <a:bodyPr/>
          <a:lstStyle/>
          <a:p>
            <a:endParaRPr lang="en-US">
              <a:solidFill>
                <a:srgbClr val="009446"/>
              </a:solidFill>
            </a:endParaRPr>
          </a:p>
        </p:txBody>
      </p:sp>
      <p:sp>
        <p:nvSpPr>
          <p:cNvPr id="9" name="Slide Number Placeholder 8"/>
          <p:cNvSpPr>
            <a:spLocks noGrp="1"/>
          </p:cNvSpPr>
          <p:nvPr>
            <p:ph type="sldNum" sz="quarter" idx="12"/>
            <p:custDataLst>
              <p:tags r:id="rId8"/>
            </p:custDataLst>
          </p:nvPr>
        </p:nvSpPr>
        <p:spPr/>
        <p:txBody>
          <a:bodyPr/>
          <a:lstStyle/>
          <a:p>
            <a:fld id="{B747839D-A323-47F3-909F-548499399628}"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954403827"/>
      </p:ext>
    </p:extLst>
  </p:cSld>
  <p:clrMapOvr>
    <a:masterClrMapping/>
  </p:clrMapOvr>
  <p:timing>
    <p:tnLst>
      <p:par>
        <p:cTn xmlns:p14="http://schemas.microsoft.com/office/powerpoint/2010/mai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Click to edit Master title style</a:t>
            </a:r>
            <a:endParaRPr lang="en-US" dirty="0"/>
          </a:p>
        </p:txBody>
      </p:sp>
      <p:sp>
        <p:nvSpPr>
          <p:cNvPr id="3" name="Date Placeholder 2"/>
          <p:cNvSpPr>
            <a:spLocks noGrp="1"/>
          </p:cNvSpPr>
          <p:nvPr>
            <p:ph type="dt" sz="half" idx="10"/>
            <p:custDataLst>
              <p:tags r:id="rId2"/>
            </p:custDataLst>
          </p:nvPr>
        </p:nvSpPr>
        <p:spPr/>
        <p:txBody>
          <a:bodyPr/>
          <a:lstStyle/>
          <a:p>
            <a:fld id="{6A51808E-B86A-3049-9E73-66230804105F}" type="datetime1">
              <a:rPr lang="en-US" smtClean="0">
                <a:solidFill>
                  <a:srgbClr val="009446"/>
                </a:solidFill>
              </a:rPr>
              <a:pPr/>
              <a:t>11/30/16</a:t>
            </a:fld>
            <a:endParaRPr lang="en-US">
              <a:solidFill>
                <a:srgbClr val="009446"/>
              </a:solidFill>
            </a:endParaRPr>
          </a:p>
        </p:txBody>
      </p:sp>
      <p:sp>
        <p:nvSpPr>
          <p:cNvPr id="4" name="Footer Placeholder 3"/>
          <p:cNvSpPr>
            <a:spLocks noGrp="1"/>
          </p:cNvSpPr>
          <p:nvPr>
            <p:ph type="ftr" sz="quarter" idx="11"/>
            <p:custDataLst>
              <p:tags r:id="rId3"/>
            </p:custDataLst>
          </p:nvPr>
        </p:nvSpPr>
        <p:spPr/>
        <p:txBody>
          <a:bodyPr/>
          <a:lstStyle/>
          <a:p>
            <a:endParaRPr lang="en-US">
              <a:solidFill>
                <a:srgbClr val="009446"/>
              </a:solidFill>
            </a:endParaRPr>
          </a:p>
        </p:txBody>
      </p:sp>
      <p:sp>
        <p:nvSpPr>
          <p:cNvPr id="5" name="Slide Number Placeholder 4"/>
          <p:cNvSpPr>
            <a:spLocks noGrp="1"/>
          </p:cNvSpPr>
          <p:nvPr>
            <p:ph type="sldNum" sz="quarter" idx="12"/>
            <p:custDataLst>
              <p:tags r:id="rId4"/>
            </p:custDataLst>
          </p:nvPr>
        </p:nvSpPr>
        <p:spPr/>
        <p:txBody>
          <a:bodyPr/>
          <a:lstStyle/>
          <a:p>
            <a:fld id="{B747839D-A323-47F3-909F-548499399628}"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201568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23648"/>
          </a:xfrm>
          <a:prstGeom prst="rect">
            <a:avLst/>
          </a:prstGeom>
        </p:spPr>
        <p:txBody>
          <a:bodyPr/>
          <a:lstStyle>
            <a:lvl1pPr>
              <a:defRPr>
                <a:latin typeface="Aria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170214"/>
            <a:ext cx="4040188" cy="1004661"/>
          </a:xfrm>
          <a:prstGeom prst="rect">
            <a:avLst/>
          </a:prstGeom>
        </p:spPr>
        <p:txBody>
          <a:bodyPr anchor="t"/>
          <a:lstStyle>
            <a:lvl1pPr marL="0" indent="0">
              <a:buNone/>
              <a:defRPr sz="2400" b="0">
                <a:solidFill>
                  <a:srgbClr val="606060"/>
                </a:solidFill>
                <a:latin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5" name="Text Placeholder 4"/>
          <p:cNvSpPr>
            <a:spLocks noGrp="1"/>
          </p:cNvSpPr>
          <p:nvPr>
            <p:ph type="body" sz="quarter" idx="3"/>
          </p:nvPr>
        </p:nvSpPr>
        <p:spPr>
          <a:xfrm>
            <a:off x="4645025" y="1170214"/>
            <a:ext cx="4041775" cy="1004661"/>
          </a:xfrm>
          <a:prstGeom prst="rect">
            <a:avLst/>
          </a:prstGeom>
        </p:spPr>
        <p:txBody>
          <a:bodyPr anchor="t"/>
          <a:lstStyle>
            <a:lvl1pPr marL="0" indent="0">
              <a:buNone/>
              <a:defRPr sz="2400" b="0">
                <a:solidFill>
                  <a:srgbClr val="606060"/>
                </a:solidFill>
                <a:latin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1" name="Picture Placeholder 10"/>
          <p:cNvSpPr>
            <a:spLocks noGrp="1"/>
          </p:cNvSpPr>
          <p:nvPr>
            <p:ph type="pic" sz="quarter" idx="13"/>
          </p:nvPr>
        </p:nvSpPr>
        <p:spPr>
          <a:xfrm>
            <a:off x="457200" y="2174875"/>
            <a:ext cx="4040188" cy="3903663"/>
          </a:xfrm>
          <a:prstGeom prst="rect">
            <a:avLst/>
          </a:prstGeom>
        </p:spPr>
        <p:txBody>
          <a:bodyPr vert="horz"/>
          <a:lstStyle>
            <a:lvl1pPr>
              <a:buFont typeface="Wingdings" charset="2"/>
              <a:buChar char="§"/>
              <a:defRPr>
                <a:solidFill>
                  <a:srgbClr val="606060"/>
                </a:solidFill>
                <a:latin typeface="Arial"/>
              </a:defRPr>
            </a:lvl1pPr>
          </a:lstStyle>
          <a:p>
            <a:endParaRPr lang="en-US" dirty="0"/>
          </a:p>
        </p:txBody>
      </p:sp>
      <p:sp>
        <p:nvSpPr>
          <p:cNvPr id="12" name="Picture Placeholder 10"/>
          <p:cNvSpPr>
            <a:spLocks noGrp="1"/>
          </p:cNvSpPr>
          <p:nvPr>
            <p:ph type="pic" sz="quarter" idx="14"/>
          </p:nvPr>
        </p:nvSpPr>
        <p:spPr>
          <a:xfrm>
            <a:off x="4649788" y="2174875"/>
            <a:ext cx="4040188" cy="3903663"/>
          </a:xfrm>
          <a:prstGeom prst="rect">
            <a:avLst/>
          </a:prstGeom>
        </p:spPr>
        <p:txBody>
          <a:bodyPr vert="horz"/>
          <a:lstStyle>
            <a:lvl1pPr>
              <a:buFont typeface="Wingdings" charset="2"/>
              <a:buChar char="§"/>
              <a:defRPr>
                <a:solidFill>
                  <a:srgbClr val="606060"/>
                </a:solidFill>
                <a:latin typeface="Arial"/>
              </a:defRPr>
            </a:lvl1pPr>
          </a:lstStyle>
          <a:p>
            <a:endParaRPr lang="en-US" dirty="0"/>
          </a:p>
        </p:txBody>
      </p:sp>
      <p:sp>
        <p:nvSpPr>
          <p:cNvPr id="4" name="Slide Number Placeholder 3"/>
          <p:cNvSpPr>
            <a:spLocks noGrp="1"/>
          </p:cNvSpPr>
          <p:nvPr>
            <p:ph type="sldNum" sz="quarter" idx="15"/>
          </p:nvPr>
        </p:nvSpPr>
        <p:spPr/>
        <p:txBody>
          <a:bodyPr/>
          <a:lstStyle/>
          <a:p>
            <a:fld id="{2674F618-CACE-4FD6-AC09-05B693CE5579}"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custDataLst>
              <p:tags r:id="rId1"/>
            </p:custDataLst>
          </p:nvPr>
        </p:nvSpPr>
        <p:spPr/>
        <p:txBody>
          <a:bodyPr/>
          <a:lstStyle/>
          <a:p>
            <a:fld id="{FC2AE5A6-8A00-9D4F-8BFC-81445E065A10}" type="datetime1">
              <a:rPr lang="en-US" smtClean="0">
                <a:solidFill>
                  <a:srgbClr val="009446"/>
                </a:solidFill>
              </a:rPr>
              <a:pPr/>
              <a:t>11/30/16</a:t>
            </a:fld>
            <a:endParaRPr lang="en-US">
              <a:solidFill>
                <a:srgbClr val="009446"/>
              </a:solidFill>
            </a:endParaRPr>
          </a:p>
        </p:txBody>
      </p:sp>
      <p:sp>
        <p:nvSpPr>
          <p:cNvPr id="3" name="Footer Placeholder 2"/>
          <p:cNvSpPr>
            <a:spLocks noGrp="1"/>
          </p:cNvSpPr>
          <p:nvPr>
            <p:ph type="ftr" sz="quarter" idx="11"/>
            <p:custDataLst>
              <p:tags r:id="rId2"/>
            </p:custDataLst>
          </p:nvPr>
        </p:nvSpPr>
        <p:spPr/>
        <p:txBody>
          <a:bodyPr/>
          <a:lstStyle/>
          <a:p>
            <a:endParaRPr lang="en-US">
              <a:solidFill>
                <a:srgbClr val="009446"/>
              </a:solidFill>
            </a:endParaRPr>
          </a:p>
        </p:txBody>
      </p:sp>
      <p:sp>
        <p:nvSpPr>
          <p:cNvPr id="4" name="Slide Number Placeholder 3"/>
          <p:cNvSpPr>
            <a:spLocks noGrp="1"/>
          </p:cNvSpPr>
          <p:nvPr>
            <p:ph type="sldNum" sz="quarter" idx="12"/>
            <p:custDataLst>
              <p:tags r:id="rId3"/>
            </p:custDataLst>
          </p:nvPr>
        </p:nvSpPr>
        <p:spPr/>
        <p:txBody>
          <a:bodyPr/>
          <a:lstStyle/>
          <a:p>
            <a:fld id="{B747839D-A323-47F3-909F-548499399628}"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81528669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3050"/>
            <a:ext cx="3008313" cy="1162050"/>
          </a:xfrm>
        </p:spPr>
        <p:txBody>
          <a:bodyPr anchor="b">
            <a:noAutofit/>
          </a:bodyPr>
          <a:lstStyle>
            <a:lvl1pPr algn="l">
              <a:defRPr sz="4800" b="1"/>
            </a:lvl1pPr>
          </a:lstStyle>
          <a:p>
            <a:r>
              <a:rPr lang="en-US" dirty="0" smtClean="0"/>
              <a:t>Click to edit Master title style</a:t>
            </a:r>
            <a:endParaRPr lang="en-US" dirty="0"/>
          </a:p>
        </p:txBody>
      </p:sp>
      <p:sp>
        <p:nvSpPr>
          <p:cNvPr id="3" name="Content Placeholder 2"/>
          <p:cNvSpPr>
            <a:spLocks noGrp="1"/>
          </p:cNvSpPr>
          <p:nvPr>
            <p:ph idx="1"/>
            <p:custDataLst>
              <p:tags r:id="rId2"/>
            </p:custDataLst>
          </p:nvPr>
        </p:nvSpPr>
        <p:spPr>
          <a:xfrm>
            <a:off x="3575050" y="1435100"/>
            <a:ext cx="5111750" cy="46910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custDataLst>
              <p:tags r:id="rId3"/>
            </p:custDataLst>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custDataLst>
              <p:tags r:id="rId4"/>
            </p:custDataLst>
          </p:nvPr>
        </p:nvSpPr>
        <p:spPr/>
        <p:txBody>
          <a:bodyPr/>
          <a:lstStyle/>
          <a:p>
            <a:fld id="{90BF4048-B1EC-004A-A42E-7CFEC5F95F2B}" type="datetime1">
              <a:rPr lang="en-US" smtClean="0">
                <a:solidFill>
                  <a:srgbClr val="009446"/>
                </a:solidFill>
              </a:rPr>
              <a:pPr/>
              <a:t>11/30/16</a:t>
            </a:fld>
            <a:endParaRPr lang="en-US">
              <a:solidFill>
                <a:srgbClr val="009446"/>
              </a:solidFill>
            </a:endParaRPr>
          </a:p>
        </p:txBody>
      </p:sp>
      <p:sp>
        <p:nvSpPr>
          <p:cNvPr id="6" name="Footer Placeholder 5"/>
          <p:cNvSpPr>
            <a:spLocks noGrp="1"/>
          </p:cNvSpPr>
          <p:nvPr>
            <p:ph type="ftr" sz="quarter" idx="11"/>
            <p:custDataLst>
              <p:tags r:id="rId5"/>
            </p:custDataLst>
          </p:nvPr>
        </p:nvSpPr>
        <p:spPr/>
        <p:txBody>
          <a:bodyPr/>
          <a:lstStyle/>
          <a:p>
            <a:endParaRPr lang="en-US">
              <a:solidFill>
                <a:srgbClr val="009446"/>
              </a:solidFill>
            </a:endParaRPr>
          </a:p>
        </p:txBody>
      </p:sp>
      <p:sp>
        <p:nvSpPr>
          <p:cNvPr id="7" name="Slide Number Placeholder 6"/>
          <p:cNvSpPr>
            <a:spLocks noGrp="1"/>
          </p:cNvSpPr>
          <p:nvPr>
            <p:ph type="sldNum" sz="quarter" idx="12"/>
            <p:custDataLst>
              <p:tags r:id="rId6"/>
            </p:custDataLst>
          </p:nvPr>
        </p:nvSpPr>
        <p:spPr/>
        <p:txBody>
          <a:bodyPr/>
          <a:lstStyle/>
          <a:p>
            <a:fld id="{B747839D-A323-47F3-909F-548499399628}"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62038746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custDataLst>
              <p:tags r:id="rId2"/>
            </p:custDataLst>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custDataLst>
              <p:tags r:id="rId3"/>
            </p:custDataLst>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custDataLst>
              <p:tags r:id="rId4"/>
            </p:custDataLst>
          </p:nvPr>
        </p:nvSpPr>
        <p:spPr/>
        <p:txBody>
          <a:bodyPr/>
          <a:lstStyle/>
          <a:p>
            <a:fld id="{6B3EA1C3-66FE-B146-B8CD-D12359AFFB12}" type="datetime1">
              <a:rPr lang="en-US" smtClean="0">
                <a:solidFill>
                  <a:srgbClr val="009446"/>
                </a:solidFill>
              </a:rPr>
              <a:pPr/>
              <a:t>11/30/16</a:t>
            </a:fld>
            <a:endParaRPr lang="en-US">
              <a:solidFill>
                <a:srgbClr val="009446"/>
              </a:solidFill>
            </a:endParaRPr>
          </a:p>
        </p:txBody>
      </p:sp>
      <p:sp>
        <p:nvSpPr>
          <p:cNvPr id="6" name="Footer Placeholder 5"/>
          <p:cNvSpPr>
            <a:spLocks noGrp="1"/>
          </p:cNvSpPr>
          <p:nvPr>
            <p:ph type="ftr" sz="quarter" idx="11"/>
            <p:custDataLst>
              <p:tags r:id="rId5"/>
            </p:custDataLst>
          </p:nvPr>
        </p:nvSpPr>
        <p:spPr/>
        <p:txBody>
          <a:bodyPr/>
          <a:lstStyle/>
          <a:p>
            <a:endParaRPr lang="en-US">
              <a:solidFill>
                <a:srgbClr val="009446"/>
              </a:solidFill>
            </a:endParaRPr>
          </a:p>
        </p:txBody>
      </p:sp>
      <p:sp>
        <p:nvSpPr>
          <p:cNvPr id="7" name="Slide Number Placeholder 6"/>
          <p:cNvSpPr>
            <a:spLocks noGrp="1"/>
          </p:cNvSpPr>
          <p:nvPr>
            <p:ph type="sldNum" sz="quarter" idx="12"/>
            <p:custDataLst>
              <p:tags r:id="rId6"/>
            </p:custDataLst>
          </p:nvPr>
        </p:nvSpPr>
        <p:spPr/>
        <p:txBody>
          <a:bodyPr/>
          <a:lstStyle/>
          <a:p>
            <a:fld id="{B747839D-A323-47F3-909F-548499399628}"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50334954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Click to edit Master title style</a:t>
            </a:r>
            <a:endParaRPr lang="en-US" dirty="0"/>
          </a:p>
        </p:txBody>
      </p:sp>
      <p:sp>
        <p:nvSpPr>
          <p:cNvPr id="3" name="Vertical Text Placeholder 2"/>
          <p:cNvSpPr>
            <a:spLocks noGrp="1"/>
          </p:cNvSpPr>
          <p:nvPr>
            <p:ph type="body" orient="vert" idx="1"/>
            <p:custDataLst>
              <p:tags r:id="rId2"/>
            </p:custDataLst>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custDataLst>
              <p:tags r:id="rId3"/>
            </p:custDataLst>
          </p:nvPr>
        </p:nvSpPr>
        <p:spPr/>
        <p:txBody>
          <a:bodyPr/>
          <a:lstStyle/>
          <a:p>
            <a:fld id="{6E4F9789-9E7B-9445-BA18-928DDAC33B10}" type="datetime1">
              <a:rPr lang="en-US" smtClean="0">
                <a:solidFill>
                  <a:srgbClr val="009446"/>
                </a:solidFill>
              </a:rPr>
              <a:pPr/>
              <a:t>11/30/16</a:t>
            </a:fld>
            <a:endParaRPr lang="en-US">
              <a:solidFill>
                <a:srgbClr val="009446"/>
              </a:solidFill>
            </a:endParaRPr>
          </a:p>
        </p:txBody>
      </p:sp>
      <p:sp>
        <p:nvSpPr>
          <p:cNvPr id="5" name="Footer Placeholder 4"/>
          <p:cNvSpPr>
            <a:spLocks noGrp="1"/>
          </p:cNvSpPr>
          <p:nvPr>
            <p:ph type="ftr" sz="quarter" idx="11"/>
            <p:custDataLst>
              <p:tags r:id="rId4"/>
            </p:custDataLst>
          </p:nvPr>
        </p:nvSpPr>
        <p:spPr/>
        <p:txBody>
          <a:bodyPr/>
          <a:lstStyle/>
          <a:p>
            <a:endParaRPr lang="en-US">
              <a:solidFill>
                <a:srgbClr val="009446"/>
              </a:solidFill>
            </a:endParaRPr>
          </a:p>
        </p:txBody>
      </p:sp>
      <p:sp>
        <p:nvSpPr>
          <p:cNvPr id="6" name="Slide Number Placeholder 5"/>
          <p:cNvSpPr>
            <a:spLocks noGrp="1"/>
          </p:cNvSpPr>
          <p:nvPr>
            <p:ph type="sldNum" sz="quarter" idx="12"/>
            <p:custDataLst>
              <p:tags r:id="rId5"/>
            </p:custDataLst>
          </p:nvPr>
        </p:nvSpPr>
        <p:spPr/>
        <p:txBody>
          <a:bodyPr/>
          <a:lstStyle/>
          <a:p>
            <a:fld id="{B747839D-A323-47F3-909F-548499399628}"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7242146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6629400" y="274638"/>
            <a:ext cx="2057400" cy="5851525"/>
          </a:xfrm>
        </p:spPr>
        <p:txBody>
          <a:bodyPr vert="eaVert"/>
          <a:lstStyle/>
          <a:p>
            <a:r>
              <a:rPr lang="en-US" dirty="0" smtClean="0"/>
              <a:t>Click to edit Master title style</a:t>
            </a:r>
            <a:endParaRPr lang="en-US" dirty="0"/>
          </a:p>
        </p:txBody>
      </p:sp>
      <p:sp>
        <p:nvSpPr>
          <p:cNvPr id="3" name="Vertical Text Placeholder 2"/>
          <p:cNvSpPr>
            <a:spLocks noGrp="1"/>
          </p:cNvSpPr>
          <p:nvPr>
            <p:ph type="body" orient="vert" idx="1"/>
            <p:custDataLst>
              <p:tags r:id="rId2"/>
            </p:custDataLst>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custDataLst>
              <p:tags r:id="rId3"/>
            </p:custDataLst>
          </p:nvPr>
        </p:nvSpPr>
        <p:spPr/>
        <p:txBody>
          <a:bodyPr/>
          <a:lstStyle/>
          <a:p>
            <a:fld id="{04ABFA97-EBAF-9D4A-9845-F2CD0727B02A}" type="datetime1">
              <a:rPr lang="en-US" smtClean="0">
                <a:solidFill>
                  <a:srgbClr val="009446"/>
                </a:solidFill>
              </a:rPr>
              <a:pPr/>
              <a:t>11/30/16</a:t>
            </a:fld>
            <a:endParaRPr lang="en-US">
              <a:solidFill>
                <a:srgbClr val="009446"/>
              </a:solidFill>
            </a:endParaRPr>
          </a:p>
        </p:txBody>
      </p:sp>
      <p:sp>
        <p:nvSpPr>
          <p:cNvPr id="5" name="Footer Placeholder 4"/>
          <p:cNvSpPr>
            <a:spLocks noGrp="1"/>
          </p:cNvSpPr>
          <p:nvPr>
            <p:ph type="ftr" sz="quarter" idx="11"/>
            <p:custDataLst>
              <p:tags r:id="rId4"/>
            </p:custDataLst>
          </p:nvPr>
        </p:nvSpPr>
        <p:spPr/>
        <p:txBody>
          <a:bodyPr/>
          <a:lstStyle/>
          <a:p>
            <a:endParaRPr lang="en-US">
              <a:solidFill>
                <a:srgbClr val="009446"/>
              </a:solidFill>
            </a:endParaRPr>
          </a:p>
        </p:txBody>
      </p:sp>
      <p:sp>
        <p:nvSpPr>
          <p:cNvPr id="6" name="Slide Number Placeholder 5"/>
          <p:cNvSpPr>
            <a:spLocks noGrp="1"/>
          </p:cNvSpPr>
          <p:nvPr>
            <p:ph type="sldNum" sz="quarter" idx="12"/>
            <p:custDataLst>
              <p:tags r:id="rId5"/>
            </p:custDataLst>
          </p:nvPr>
        </p:nvSpPr>
        <p:spPr/>
        <p:txBody>
          <a:bodyPr/>
          <a:lstStyle/>
          <a:p>
            <a:fld id="{B747839D-A323-47F3-909F-548499399628}"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479718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23648"/>
          </a:xfrm>
          <a:prstGeom prst="rect">
            <a:avLst/>
          </a:prstGeom>
        </p:spPr>
        <p:txBody>
          <a:bodyPr/>
          <a:lstStyle>
            <a:lvl1pPr>
              <a:defRPr>
                <a:latin typeface="Arial"/>
              </a:defRPr>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p>
            <a:fld id="{2674F618-CACE-4FD6-AC09-05B693CE5579}"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userDrawn="1"/>
        </p:nvSpPr>
        <p:spPr>
          <a:xfrm>
            <a:off x="4254500" y="117929"/>
            <a:ext cx="4889500" cy="952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a:endParaRPr>
          </a:p>
        </p:txBody>
      </p:sp>
      <p:sp>
        <p:nvSpPr>
          <p:cNvPr id="2" name="Slide Number Placeholder 1"/>
          <p:cNvSpPr>
            <a:spLocks noGrp="1"/>
          </p:cNvSpPr>
          <p:nvPr>
            <p:ph type="sldNum" sz="quarter" idx="10"/>
          </p:nvPr>
        </p:nvSpPr>
        <p:spPr/>
        <p:txBody>
          <a:bodyPr/>
          <a:lstStyle/>
          <a:p>
            <a:fld id="{2674F618-CACE-4FD6-AC09-05B693CE5579}"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userDrawn="1"/>
        </p:nvSpPr>
        <p:spPr>
          <a:xfrm>
            <a:off x="4254500" y="117929"/>
            <a:ext cx="4889500" cy="952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a:endParaRPr>
          </a:p>
        </p:txBody>
      </p:sp>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atin typeface="Aria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atin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atin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8" name="Title 1"/>
          <p:cNvSpPr>
            <a:spLocks noGrp="1"/>
          </p:cNvSpPr>
          <p:nvPr>
            <p:ph type="title"/>
          </p:nvPr>
        </p:nvSpPr>
        <p:spPr>
          <a:xfrm>
            <a:off x="457200" y="274638"/>
            <a:ext cx="8229600" cy="532719"/>
          </a:xfrm>
        </p:spPr>
        <p:txBody>
          <a:bodyPr/>
          <a:lstStyle>
            <a:lvl1pPr>
              <a:defRPr>
                <a:latin typeface="Arial"/>
              </a:defRPr>
            </a:lvl1pPr>
          </a:lstStyle>
          <a:p>
            <a:r>
              <a:rPr lang="en-US" dirty="0" smtClean="0"/>
              <a:t>Click to edit Master title style</a:t>
            </a:r>
            <a:endParaRPr lang="en-US" dirty="0"/>
          </a:p>
        </p:txBody>
      </p:sp>
      <p:sp>
        <p:nvSpPr>
          <p:cNvPr id="6" name="Text Placeholder 2"/>
          <p:cNvSpPr>
            <a:spLocks noGrp="1"/>
          </p:cNvSpPr>
          <p:nvPr>
            <p:ph idx="1" hasCustomPrompt="1"/>
          </p:nvPr>
        </p:nvSpPr>
        <p:spPr>
          <a:xfrm>
            <a:off x="457200" y="1161143"/>
            <a:ext cx="8229600" cy="4525963"/>
          </a:xfrm>
          <a:prstGeom prst="rect">
            <a:avLst/>
          </a:prstGeom>
        </p:spPr>
        <p:txBody>
          <a:bodyPr vert="horz" lIns="91440" tIns="45720" rIns="91440" bIns="45720" rtlCol="0">
            <a:normAutofit/>
          </a:bodyPr>
          <a:lstStyle>
            <a:lvl1pPr marL="342900" marR="0" indent="-342900" algn="l" defTabSz="457200" rtl="0" eaLnBrk="1" fontAlgn="auto" latinLnBrk="0" hangingPunct="1">
              <a:lnSpc>
                <a:spcPct val="100000"/>
              </a:lnSpc>
              <a:spcBef>
                <a:spcPct val="20000"/>
              </a:spcBef>
              <a:spcAft>
                <a:spcPts val="0"/>
              </a:spcAft>
              <a:buClr>
                <a:srgbClr val="585858"/>
              </a:buClr>
              <a:buSzTx/>
              <a:buFont typeface="Wingdings" charset="2"/>
              <a:buChar char="§"/>
              <a:tabLst/>
              <a:defRPr>
                <a:latin typeface="Arial"/>
              </a:defRPr>
            </a:lvl1pPr>
            <a:lvl2pPr>
              <a:defRPr>
                <a:latin typeface="Arial"/>
              </a:defRPr>
            </a:lvl2pPr>
            <a:lvl3pPr>
              <a:defRPr>
                <a:latin typeface="Arial"/>
              </a:defRPr>
            </a:lvl3pPr>
          </a:lstStyle>
          <a:p>
            <a:pPr marL="342900" marR="0" lvl="0" indent="-342900" algn="l" defTabSz="457200" rtl="0" eaLnBrk="1" fontAlgn="auto" latinLnBrk="0" hangingPunct="1">
              <a:lnSpc>
                <a:spcPct val="100000"/>
              </a:lnSpc>
              <a:spcBef>
                <a:spcPct val="20000"/>
              </a:spcBef>
              <a:spcAft>
                <a:spcPts val="0"/>
              </a:spcAft>
              <a:buClr>
                <a:srgbClr val="585858"/>
              </a:buClr>
              <a:buSzTx/>
              <a:buFont typeface="Wingdings" charset="2"/>
              <a:buChar char="§"/>
              <a:tabLst/>
              <a:defRPr/>
            </a:pPr>
            <a:r>
              <a:rPr kumimoji="0" lang="en-US" sz="2800" b="0" i="0" u="none" strike="noStrike" kern="1200" cap="none" spc="0" normalizeH="0" baseline="0" noProof="0" dirty="0" smtClean="0">
                <a:ln>
                  <a:noFill/>
                </a:ln>
                <a:solidFill>
                  <a:srgbClr val="585858"/>
                </a:solidFill>
                <a:effectLst/>
                <a:uLnTx/>
                <a:uFillTx/>
                <a:latin typeface="Arial"/>
                <a:ea typeface="+mn-ea"/>
                <a:cs typeface="+mn-cs"/>
              </a:rPr>
              <a:t>Click to edit Master text styles</a:t>
            </a:r>
          </a:p>
          <a:p>
            <a:pPr marL="742950" marR="0" lvl="1" indent="-285750" algn="l" defTabSz="457200" rtl="0" eaLnBrk="1" fontAlgn="auto" latinLnBrk="0" hangingPunct="1">
              <a:lnSpc>
                <a:spcPct val="100000"/>
              </a:lnSpc>
              <a:spcBef>
                <a:spcPct val="20000"/>
              </a:spcBef>
              <a:spcAft>
                <a:spcPts val="0"/>
              </a:spcAft>
              <a:buClrTx/>
              <a:buSzTx/>
              <a:buFont typeface="Wingdings" charset="2"/>
              <a:buChar char="§"/>
              <a:tabLst/>
              <a:defRPr/>
            </a:pPr>
            <a:r>
              <a:rPr kumimoji="0" lang="en-US" sz="2400" b="0" i="0" u="none" strike="noStrike" kern="1200" cap="none" spc="0" normalizeH="0" baseline="0" noProof="0" dirty="0" smtClean="0">
                <a:ln>
                  <a:noFill/>
                </a:ln>
                <a:solidFill>
                  <a:srgbClr val="A1A1A1"/>
                </a:solidFill>
                <a:effectLst/>
                <a:uLnTx/>
                <a:uFillTx/>
                <a:latin typeface="Arial"/>
                <a:ea typeface="+mn-ea"/>
                <a:cs typeface="+mn-cs"/>
              </a:rPr>
              <a:t>Second level</a:t>
            </a:r>
          </a:p>
          <a:p>
            <a:pPr marL="1143000" marR="0" lvl="2" indent="-228600" algn="l" defTabSz="457200" rtl="0" eaLnBrk="1" fontAlgn="auto" latinLnBrk="0" hangingPunct="1">
              <a:lnSpc>
                <a:spcPct val="100000"/>
              </a:lnSpc>
              <a:spcBef>
                <a:spcPct val="20000"/>
              </a:spcBef>
              <a:spcAft>
                <a:spcPts val="0"/>
              </a:spcAft>
              <a:buClrTx/>
              <a:buSzTx/>
              <a:buFont typeface="Wingdings" charset="2"/>
              <a:buChar char="§"/>
              <a:tabLst/>
              <a:defRPr/>
            </a:pPr>
            <a:r>
              <a:rPr kumimoji="0" lang="en-US" sz="2000" b="0" i="0" u="none" strike="noStrike" kern="1200" cap="none" spc="0" normalizeH="0" baseline="0" noProof="0" dirty="0" smtClean="0">
                <a:ln>
                  <a:noFill/>
                </a:ln>
                <a:solidFill>
                  <a:srgbClr val="000000"/>
                </a:solidFill>
                <a:effectLst/>
                <a:uLnTx/>
                <a:uFillTx/>
                <a:latin typeface="Arial"/>
                <a:ea typeface="+mn-ea"/>
                <a:cs typeface="+mn-cs"/>
              </a:rPr>
              <a:t>Third level</a:t>
            </a:r>
          </a:p>
        </p:txBody>
      </p:sp>
      <p:sp>
        <p:nvSpPr>
          <p:cNvPr id="2" name="Slide Number Placeholder 1"/>
          <p:cNvSpPr>
            <a:spLocks noGrp="1"/>
          </p:cNvSpPr>
          <p:nvPr>
            <p:ph type="sldNum" sz="quarter" idx="10"/>
          </p:nvPr>
        </p:nvSpPr>
        <p:spPr/>
        <p:txBody>
          <a:bodyPr/>
          <a:lstStyle/>
          <a:p>
            <a:fld id="{2674F618-CACE-4FD6-AC09-05B693CE5579}"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4.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png"/><Relationship Id="rId18" Type="http://schemas.openxmlformats.org/officeDocument/2006/relationships/image" Target="../media/image2.png"/><Relationship Id="rId19"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6.xml"/><Relationship Id="rId12" Type="http://schemas.openxmlformats.org/officeDocument/2006/relationships/slideLayout" Target="../slideLayouts/slideLayout27.xml"/><Relationship Id="rId13" Type="http://schemas.openxmlformats.org/officeDocument/2006/relationships/slideLayout" Target="../slideLayouts/slideLayout28.xml"/><Relationship Id="rId14" Type="http://schemas.openxmlformats.org/officeDocument/2006/relationships/slideLayout" Target="../slideLayouts/slideLayout29.xml"/><Relationship Id="rId15" Type="http://schemas.openxmlformats.org/officeDocument/2006/relationships/theme" Target="../theme/theme2.xml"/><Relationship Id="rId1" Type="http://schemas.openxmlformats.org/officeDocument/2006/relationships/slideLayout" Target="../slideLayouts/slideLayout16.xml"/><Relationship Id="rId2" Type="http://schemas.openxmlformats.org/officeDocument/2006/relationships/slideLayout" Target="../slideLayouts/slideLayout17.xml"/><Relationship Id="rId3" Type="http://schemas.openxmlformats.org/officeDocument/2006/relationships/slideLayout" Target="../slideLayouts/slideLayout18.xml"/><Relationship Id="rId4" Type="http://schemas.openxmlformats.org/officeDocument/2006/relationships/slideLayout" Target="../slideLayouts/slideLayout19.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Relationship Id="rId9" Type="http://schemas.openxmlformats.org/officeDocument/2006/relationships/slideLayout" Target="../slideLayouts/slideLayout24.xml"/><Relationship Id="rId10"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0.xml"/><Relationship Id="rId12" Type="http://schemas.openxmlformats.org/officeDocument/2006/relationships/slideLayout" Target="../slideLayouts/slideLayout41.xml"/><Relationship Id="rId13" Type="http://schemas.openxmlformats.org/officeDocument/2006/relationships/slideLayout" Target="../slideLayouts/slideLayout42.xml"/><Relationship Id="rId14" Type="http://schemas.openxmlformats.org/officeDocument/2006/relationships/theme" Target="../theme/theme3.xml"/><Relationship Id="rId15" Type="http://schemas.openxmlformats.org/officeDocument/2006/relationships/tags" Target="../tags/tag1.xml"/><Relationship Id="rId16" Type="http://schemas.openxmlformats.org/officeDocument/2006/relationships/tags" Target="../tags/tag2.xml"/><Relationship Id="rId17" Type="http://schemas.openxmlformats.org/officeDocument/2006/relationships/tags" Target="../tags/tag3.xml"/><Relationship Id="rId18" Type="http://schemas.openxmlformats.org/officeDocument/2006/relationships/tags" Target="../tags/tag4.xml"/><Relationship Id="rId19" Type="http://schemas.openxmlformats.org/officeDocument/2006/relationships/tags" Target="../tags/tag5.xml"/><Relationship Id="rId1" Type="http://schemas.openxmlformats.org/officeDocument/2006/relationships/slideLayout" Target="../slideLayouts/slideLayout30.xml"/><Relationship Id="rId2" Type="http://schemas.openxmlformats.org/officeDocument/2006/relationships/slideLayout" Target="../slideLayouts/slideLayout31.xml"/><Relationship Id="rId3" Type="http://schemas.openxmlformats.org/officeDocument/2006/relationships/slideLayout" Target="../slideLayouts/slideLayout32.xml"/><Relationship Id="rId4" Type="http://schemas.openxmlformats.org/officeDocument/2006/relationships/slideLayout" Target="../slideLayouts/slideLayout33.xml"/><Relationship Id="rId5" Type="http://schemas.openxmlformats.org/officeDocument/2006/relationships/slideLayout" Target="../slideLayouts/slideLayout34.xml"/><Relationship Id="rId6" Type="http://schemas.openxmlformats.org/officeDocument/2006/relationships/slideLayout" Target="../slideLayouts/slideLayout35.xml"/><Relationship Id="rId7" Type="http://schemas.openxmlformats.org/officeDocument/2006/relationships/slideLayout" Target="../slideLayouts/slideLayout36.xml"/><Relationship Id="rId8" Type="http://schemas.openxmlformats.org/officeDocument/2006/relationships/slideLayout" Target="../slideLayouts/slideLayout37.xml"/><Relationship Id="rId9" Type="http://schemas.openxmlformats.org/officeDocument/2006/relationships/slideLayout" Target="../slideLayouts/slideLayout38.xml"/><Relationship Id="rId10" Type="http://schemas.openxmlformats.org/officeDocument/2006/relationships/slideLayout" Target="../slideLayouts/slideLayout39.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53.xml"/><Relationship Id="rId12" Type="http://schemas.openxmlformats.org/officeDocument/2006/relationships/slideLayout" Target="../slideLayouts/slideLayout54.xml"/><Relationship Id="rId13" Type="http://schemas.openxmlformats.org/officeDocument/2006/relationships/theme" Target="../theme/theme4.xml"/><Relationship Id="rId14" Type="http://schemas.openxmlformats.org/officeDocument/2006/relationships/tags" Target="../tags/tag66.xml"/><Relationship Id="rId15" Type="http://schemas.openxmlformats.org/officeDocument/2006/relationships/tags" Target="../tags/tag67.xml"/><Relationship Id="rId16" Type="http://schemas.openxmlformats.org/officeDocument/2006/relationships/tags" Target="../tags/tag68.xml"/><Relationship Id="rId17" Type="http://schemas.openxmlformats.org/officeDocument/2006/relationships/tags" Target="../tags/tag69.xml"/><Relationship Id="rId18" Type="http://schemas.openxmlformats.org/officeDocument/2006/relationships/tags" Target="../tags/tag70.xml"/><Relationship Id="rId1" Type="http://schemas.openxmlformats.org/officeDocument/2006/relationships/slideLayout" Target="../slideLayouts/slideLayout43.xml"/><Relationship Id="rId2" Type="http://schemas.openxmlformats.org/officeDocument/2006/relationships/slideLayout" Target="../slideLayouts/slideLayout44.xml"/><Relationship Id="rId3" Type="http://schemas.openxmlformats.org/officeDocument/2006/relationships/slideLayout" Target="../slideLayouts/slideLayout45.xml"/><Relationship Id="rId4" Type="http://schemas.openxmlformats.org/officeDocument/2006/relationships/slideLayout" Target="../slideLayouts/slideLayout46.xml"/><Relationship Id="rId5" Type="http://schemas.openxmlformats.org/officeDocument/2006/relationships/slideLayout" Target="../slideLayouts/slideLayout47.xml"/><Relationship Id="rId6" Type="http://schemas.openxmlformats.org/officeDocument/2006/relationships/slideLayout" Target="../slideLayouts/slideLayout48.xml"/><Relationship Id="rId7" Type="http://schemas.openxmlformats.org/officeDocument/2006/relationships/slideLayout" Target="../slideLayouts/slideLayout49.xml"/><Relationship Id="rId8" Type="http://schemas.openxmlformats.org/officeDocument/2006/relationships/slideLayout" Target="../slideLayouts/slideLayout50.xml"/><Relationship Id="rId9" Type="http://schemas.openxmlformats.org/officeDocument/2006/relationships/slideLayout" Target="../slideLayouts/slideLayout51.xml"/><Relationship Id="rId10"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header.png"/>
          <p:cNvPicPr>
            <a:picLocks noChangeAspect="1"/>
          </p:cNvPicPr>
          <p:nvPr userDrawn="1"/>
        </p:nvPicPr>
        <p:blipFill>
          <a:blip r:embed="rId17">
            <a:extLst>
              <a:ext uri="{28A0092B-C50C-407E-A947-70E740481C1C}">
                <a14:useLocalDpi xmlns:a14="http://schemas.microsoft.com/office/drawing/2010/main"/>
              </a:ext>
            </a:extLst>
          </a:blip>
          <a:stretch>
            <a:fillRect/>
          </a:stretch>
        </p:blipFill>
        <p:spPr>
          <a:xfrm>
            <a:off x="4053359" y="264849"/>
            <a:ext cx="5102012" cy="542508"/>
          </a:xfrm>
          <a:prstGeom prst="rect">
            <a:avLst/>
          </a:prstGeom>
        </p:spPr>
      </p:pic>
      <p:sp>
        <p:nvSpPr>
          <p:cNvPr id="8" name="Title Placeholder 1"/>
          <p:cNvSpPr>
            <a:spLocks noGrp="1"/>
          </p:cNvSpPr>
          <p:nvPr>
            <p:ph type="title"/>
          </p:nvPr>
        </p:nvSpPr>
        <p:spPr>
          <a:xfrm>
            <a:off x="299306" y="274638"/>
            <a:ext cx="8387494" cy="532719"/>
          </a:xfrm>
          <a:prstGeom prst="rect">
            <a:avLst/>
          </a:prstGeom>
        </p:spPr>
        <p:txBody>
          <a:bodyPr vert="horz" lIns="91440" tIns="45720" rIns="91440" bIns="45720" rtlCol="0" anchor="ctr">
            <a:noAutofit/>
          </a:bodyPr>
          <a:lstStyle/>
          <a:p>
            <a:r>
              <a:rPr lang="en-US" dirty="0" smtClean="0"/>
              <a:t>Click edit Master title style</a:t>
            </a:r>
            <a:endParaRPr lang="en-US" dirty="0"/>
          </a:p>
        </p:txBody>
      </p:sp>
      <p:pic>
        <p:nvPicPr>
          <p:cNvPr id="9" name="Picture 8" descr="footer.png"/>
          <p:cNvPicPr>
            <a:picLocks noChangeAspect="1"/>
          </p:cNvPicPr>
          <p:nvPr userDrawn="1"/>
        </p:nvPicPr>
        <p:blipFill>
          <a:blip r:embed="rId18">
            <a:extLst>
              <a:ext uri="{28A0092B-C50C-407E-A947-70E740481C1C}">
                <a14:useLocalDpi xmlns:a14="http://schemas.microsoft.com/office/drawing/2010/main"/>
              </a:ext>
            </a:extLst>
          </a:blip>
          <a:stretch>
            <a:fillRect/>
          </a:stretch>
        </p:blipFill>
        <p:spPr>
          <a:xfrm>
            <a:off x="-27215" y="6267135"/>
            <a:ext cx="9189720" cy="611833"/>
          </a:xfrm>
          <a:prstGeom prst="rect">
            <a:avLst/>
          </a:prstGeom>
          <a:ln>
            <a:noFill/>
          </a:ln>
        </p:spPr>
      </p:pic>
      <p:pic>
        <p:nvPicPr>
          <p:cNvPr id="10" name="Picture 9" descr="ecelogorb.psd"/>
          <p:cNvPicPr>
            <a:picLocks noChangeAspect="1"/>
          </p:cNvPicPr>
          <p:nvPr userDrawn="1"/>
        </p:nvPicPr>
        <p:blipFill>
          <a:blip r:embed="rId19" cstate="screen">
            <a:lum bright="-8000"/>
            <a:extLst>
              <a:ext uri="{28A0092B-C50C-407E-A947-70E740481C1C}">
                <a14:useLocalDpi xmlns:a14="http://schemas.microsoft.com/office/drawing/2010/main"/>
              </a:ext>
            </a:extLst>
          </a:blip>
          <a:stretch>
            <a:fillRect/>
          </a:stretch>
        </p:blipFill>
        <p:spPr>
          <a:xfrm>
            <a:off x="193350" y="6294367"/>
            <a:ext cx="2563296" cy="512659"/>
          </a:xfrm>
          <a:prstGeom prst="rect">
            <a:avLst/>
          </a:prstGeom>
          <a:effectLst/>
        </p:spPr>
      </p:pic>
      <p:pic>
        <p:nvPicPr>
          <p:cNvPr id="11" name="Picture 10" descr="CMU_logo_horiz_black.eps"/>
          <p:cNvPicPr>
            <a:picLocks noChangeAspect="1"/>
          </p:cNvPicPr>
          <p:nvPr userDrawn="1"/>
        </p:nvPicPr>
        <p:blipFill>
          <a:blip r:embed="rId20" cstate="screen">
            <a:extLst>
              <a:ext uri="{28A0092B-C50C-407E-A947-70E740481C1C}">
                <a14:useLocalDpi xmlns:a14="http://schemas.microsoft.com/office/drawing/2010/main"/>
              </a:ext>
            </a:extLst>
          </a:blip>
          <a:stretch>
            <a:fillRect/>
          </a:stretch>
        </p:blipFill>
        <p:spPr>
          <a:xfrm>
            <a:off x="5263668" y="6393688"/>
            <a:ext cx="3714414" cy="337908"/>
          </a:xfrm>
          <a:prstGeom prst="rect">
            <a:avLst/>
          </a:prstGeom>
          <a:effectLst/>
        </p:spPr>
      </p:pic>
      <p:sp>
        <p:nvSpPr>
          <p:cNvPr id="2" name="Slide Number Placeholder 1"/>
          <p:cNvSpPr>
            <a:spLocks noGrp="1"/>
          </p:cNvSpPr>
          <p:nvPr>
            <p:ph type="sldNum" sz="quarter" idx="4"/>
          </p:nvPr>
        </p:nvSpPr>
        <p:spPr>
          <a:xfrm>
            <a:off x="2223845" y="6390488"/>
            <a:ext cx="2133600" cy="365125"/>
          </a:xfrm>
          <a:prstGeom prst="rect">
            <a:avLst/>
          </a:prstGeom>
        </p:spPr>
        <p:txBody>
          <a:bodyPr vert="horz" lIns="91440" tIns="45720" rIns="91440" bIns="45720" rtlCol="0" anchor="ctr"/>
          <a:lstStyle>
            <a:lvl1pPr algn="r">
              <a:defRPr sz="1200">
                <a:solidFill>
                  <a:schemeClr val="accent5"/>
                </a:solidFill>
                <a:latin typeface="Arial" panose="020B0604020202020204" pitchFamily="34" charset="0"/>
                <a:cs typeface="Arial" panose="020B0604020202020204" pitchFamily="34" charset="0"/>
              </a:defRPr>
            </a:lvl1pPr>
          </a:lstStyle>
          <a:p>
            <a:fld id="{2674F618-CACE-4FD6-AC09-05B693CE5579}" type="slidenum">
              <a:rPr lang="en-US" smtClean="0"/>
              <a:pPr/>
              <a:t>‹#›</a:t>
            </a:fld>
            <a:endParaRPr lang="en-US"/>
          </a:p>
        </p:txBody>
      </p:sp>
      <p:sp>
        <p:nvSpPr>
          <p:cNvPr id="3" name="TextBox 2"/>
          <p:cNvSpPr txBox="1"/>
          <p:nvPr userDrawn="1"/>
        </p:nvSpPr>
        <p:spPr>
          <a:xfrm>
            <a:off x="7377534" y="11545"/>
            <a:ext cx="2078181" cy="246221"/>
          </a:xfrm>
          <a:prstGeom prst="rect">
            <a:avLst/>
          </a:prstGeom>
          <a:noFill/>
        </p:spPr>
        <p:txBody>
          <a:bodyPr wrap="square" rtlCol="0">
            <a:spAutoFit/>
          </a:bodyPr>
          <a:lstStyle/>
          <a:p>
            <a:r>
              <a:rPr lang="en-US" sz="1000" dirty="0" smtClean="0"/>
              <a:t>Embedded Real-Time Systems</a:t>
            </a:r>
            <a:endParaRPr lang="en-US" sz="1000" dirty="0"/>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73" r:id="rId3"/>
    <p:sldLayoutId id="2147483667" r:id="rId4"/>
    <p:sldLayoutId id="2147483668" r:id="rId5"/>
    <p:sldLayoutId id="2147483669" r:id="rId6"/>
    <p:sldLayoutId id="2147483670" r:id="rId7"/>
    <p:sldLayoutId id="2147483672" r:id="rId8"/>
    <p:sldLayoutId id="2147483657" r:id="rId9"/>
    <p:sldLayoutId id="2147483662" r:id="rId10"/>
    <p:sldLayoutId id="2147483649" r:id="rId11"/>
    <p:sldLayoutId id="2147483660" r:id="rId12"/>
    <p:sldLayoutId id="2147483658" r:id="rId13"/>
    <p:sldLayoutId id="2147483659" r:id="rId14"/>
    <p:sldLayoutId id="2147483689" r:id="rId15"/>
  </p:sldLayoutIdLst>
  <p:timing>
    <p:tnLst>
      <p:par>
        <p:cTn xmlns:p14="http://schemas.microsoft.com/office/powerpoint/2010/main" id="1" dur="indefinite" restart="never" nodeType="tmRoot"/>
      </p:par>
    </p:tnLst>
  </p:timing>
  <p:hf hdr="0" ftr="0" dt="0"/>
  <p:txStyles>
    <p:titleStyle>
      <a:lvl1pPr algn="l" defTabSz="457200" rtl="0" eaLnBrk="1" latinLnBrk="0" hangingPunct="1">
        <a:spcBef>
          <a:spcPct val="0"/>
        </a:spcBef>
        <a:buNone/>
        <a:defRPr sz="3600" kern="1200">
          <a:solidFill>
            <a:schemeClr val="tx1"/>
          </a:solidFill>
          <a:latin typeface="Arial"/>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200" y="7620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76200" y="762000"/>
            <a:ext cx="8839200"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Line 4"/>
          <p:cNvSpPr>
            <a:spLocks noChangeShapeType="1"/>
          </p:cNvSpPr>
          <p:nvPr/>
        </p:nvSpPr>
        <p:spPr bwMode="auto">
          <a:xfrm>
            <a:off x="0" y="685800"/>
            <a:ext cx="9144000" cy="0"/>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wrap="none" anchor="ctr"/>
          <a:lstStyle/>
          <a:p>
            <a:pPr defTabSz="914400" eaLnBrk="0" fontAlgn="base" hangingPunct="0">
              <a:spcBef>
                <a:spcPct val="0"/>
              </a:spcBef>
              <a:spcAft>
                <a:spcPct val="0"/>
              </a:spcAft>
            </a:pPr>
            <a:endParaRPr lang="en-US" sz="2400" smtClean="0">
              <a:solidFill>
                <a:srgbClr val="000000"/>
              </a:solidFill>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108237475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Lst>
  <p:txStyles>
    <p:titleStyle>
      <a:lvl1pPr algn="l" rtl="0" eaLnBrk="0" fontAlgn="base" hangingPunct="0">
        <a:spcBef>
          <a:spcPct val="0"/>
        </a:spcBef>
        <a:spcAft>
          <a:spcPct val="0"/>
        </a:spcAft>
        <a:defRPr sz="3200">
          <a:solidFill>
            <a:srgbClr val="0000FF"/>
          </a:solidFill>
          <a:latin typeface="+mj-lt"/>
          <a:ea typeface="ＭＳ Ｐゴシック" charset="0"/>
          <a:cs typeface="+mj-cs"/>
        </a:defRPr>
      </a:lvl1pPr>
      <a:lvl2pPr algn="l" rtl="0" eaLnBrk="0" fontAlgn="base" hangingPunct="0">
        <a:spcBef>
          <a:spcPct val="0"/>
        </a:spcBef>
        <a:spcAft>
          <a:spcPct val="0"/>
        </a:spcAft>
        <a:defRPr sz="3200">
          <a:solidFill>
            <a:srgbClr val="0000FF"/>
          </a:solidFill>
          <a:latin typeface="Times New Roman" pitchFamily="-111" charset="0"/>
          <a:ea typeface="ＭＳ Ｐゴシック" charset="0"/>
          <a:cs typeface="Arial" pitchFamily="-111" charset="0"/>
        </a:defRPr>
      </a:lvl2pPr>
      <a:lvl3pPr algn="l" rtl="0" eaLnBrk="0" fontAlgn="base" hangingPunct="0">
        <a:spcBef>
          <a:spcPct val="0"/>
        </a:spcBef>
        <a:spcAft>
          <a:spcPct val="0"/>
        </a:spcAft>
        <a:defRPr sz="3200">
          <a:solidFill>
            <a:srgbClr val="0000FF"/>
          </a:solidFill>
          <a:latin typeface="Times New Roman" pitchFamily="-111" charset="0"/>
          <a:ea typeface="ＭＳ Ｐゴシック" charset="0"/>
          <a:cs typeface="Arial" pitchFamily="-111" charset="0"/>
        </a:defRPr>
      </a:lvl3pPr>
      <a:lvl4pPr algn="l" rtl="0" eaLnBrk="0" fontAlgn="base" hangingPunct="0">
        <a:spcBef>
          <a:spcPct val="0"/>
        </a:spcBef>
        <a:spcAft>
          <a:spcPct val="0"/>
        </a:spcAft>
        <a:defRPr sz="3200">
          <a:solidFill>
            <a:srgbClr val="0000FF"/>
          </a:solidFill>
          <a:latin typeface="Times New Roman" pitchFamily="-111" charset="0"/>
          <a:ea typeface="ＭＳ Ｐゴシック" charset="0"/>
          <a:cs typeface="Arial" pitchFamily="-111" charset="0"/>
        </a:defRPr>
      </a:lvl4pPr>
      <a:lvl5pPr algn="l" rtl="0" eaLnBrk="0" fontAlgn="base" hangingPunct="0">
        <a:spcBef>
          <a:spcPct val="0"/>
        </a:spcBef>
        <a:spcAft>
          <a:spcPct val="0"/>
        </a:spcAft>
        <a:defRPr sz="3200">
          <a:solidFill>
            <a:srgbClr val="0000FF"/>
          </a:solidFill>
          <a:latin typeface="Times New Roman" pitchFamily="-111" charset="0"/>
          <a:ea typeface="ＭＳ Ｐゴシック" charset="0"/>
          <a:cs typeface="Arial" pitchFamily="-111" charset="0"/>
        </a:defRPr>
      </a:lvl5pPr>
      <a:lvl6pPr marL="457200" algn="l" rtl="0" fontAlgn="base">
        <a:spcBef>
          <a:spcPct val="0"/>
        </a:spcBef>
        <a:spcAft>
          <a:spcPct val="0"/>
        </a:spcAft>
        <a:defRPr sz="3200">
          <a:solidFill>
            <a:srgbClr val="0000FF"/>
          </a:solidFill>
          <a:latin typeface="Times New Roman" pitchFamily="-111" charset="0"/>
          <a:ea typeface="Arial" pitchFamily="-111" charset="0"/>
          <a:cs typeface="Arial" pitchFamily="-111" charset="0"/>
        </a:defRPr>
      </a:lvl6pPr>
      <a:lvl7pPr marL="914400" algn="l" rtl="0" fontAlgn="base">
        <a:spcBef>
          <a:spcPct val="0"/>
        </a:spcBef>
        <a:spcAft>
          <a:spcPct val="0"/>
        </a:spcAft>
        <a:defRPr sz="3200">
          <a:solidFill>
            <a:srgbClr val="0000FF"/>
          </a:solidFill>
          <a:latin typeface="Times New Roman" pitchFamily="-111" charset="0"/>
          <a:ea typeface="Arial" pitchFamily="-111" charset="0"/>
          <a:cs typeface="Arial" pitchFamily="-111" charset="0"/>
        </a:defRPr>
      </a:lvl7pPr>
      <a:lvl8pPr marL="1371600" algn="l" rtl="0" fontAlgn="base">
        <a:spcBef>
          <a:spcPct val="0"/>
        </a:spcBef>
        <a:spcAft>
          <a:spcPct val="0"/>
        </a:spcAft>
        <a:defRPr sz="3200">
          <a:solidFill>
            <a:srgbClr val="0000FF"/>
          </a:solidFill>
          <a:latin typeface="Times New Roman" pitchFamily="-111" charset="0"/>
          <a:ea typeface="Arial" pitchFamily="-111" charset="0"/>
          <a:cs typeface="Arial" pitchFamily="-111" charset="0"/>
        </a:defRPr>
      </a:lvl8pPr>
      <a:lvl9pPr marL="1828800" algn="l" rtl="0" fontAlgn="base">
        <a:spcBef>
          <a:spcPct val="0"/>
        </a:spcBef>
        <a:spcAft>
          <a:spcPct val="0"/>
        </a:spcAft>
        <a:defRPr sz="3200">
          <a:solidFill>
            <a:srgbClr val="0000FF"/>
          </a:solidFill>
          <a:latin typeface="Times New Roman" pitchFamily="-111" charset="0"/>
          <a:ea typeface="Arial" pitchFamily="-111" charset="0"/>
          <a:cs typeface="Arial" pitchFamily="-111" charset="0"/>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har char="–"/>
        <a:defRPr>
          <a:solidFill>
            <a:schemeClr val="tx1"/>
          </a:solidFill>
          <a:latin typeface="+mn-lt"/>
          <a:ea typeface="+mn-ea"/>
          <a:cs typeface="+mn-cs"/>
        </a:defRPr>
      </a:lvl2pPr>
      <a:lvl3pPr marL="1085850" indent="-228600" algn="l" rtl="0" eaLnBrk="0" fontAlgn="base" hangingPunct="0">
        <a:spcBef>
          <a:spcPct val="20000"/>
        </a:spcBef>
        <a:spcAft>
          <a:spcPct val="0"/>
        </a:spcAft>
        <a:buChar char="•"/>
        <a:defRPr>
          <a:solidFill>
            <a:schemeClr val="tx1"/>
          </a:solidFill>
          <a:latin typeface="+mn-lt"/>
          <a:ea typeface="+mn-ea"/>
          <a:cs typeface="+mn-cs"/>
        </a:defRPr>
      </a:lvl3pPr>
      <a:lvl4pPr marL="1428750" indent="-228600" algn="l" rtl="0" eaLnBrk="0" fontAlgn="base" hangingPunct="0">
        <a:spcBef>
          <a:spcPct val="20000"/>
        </a:spcBef>
        <a:spcAft>
          <a:spcPct val="0"/>
        </a:spcAft>
        <a:buChar char="–"/>
        <a:defRPr sz="1600">
          <a:solidFill>
            <a:schemeClr val="tx1"/>
          </a:solidFill>
          <a:latin typeface="+mn-lt"/>
          <a:ea typeface="+mn-ea"/>
          <a:cs typeface="+mn-cs"/>
        </a:defRPr>
      </a:lvl4pPr>
      <a:lvl5pPr marL="1771650" indent="-228600" algn="l" rtl="0" eaLnBrk="0" fontAlgn="base" hangingPunct="0">
        <a:spcBef>
          <a:spcPct val="20000"/>
        </a:spcBef>
        <a:spcAft>
          <a:spcPct val="0"/>
        </a:spcAft>
        <a:buChar char="»"/>
        <a:defRPr sz="1600">
          <a:solidFill>
            <a:schemeClr val="tx1"/>
          </a:solidFill>
          <a:latin typeface="+mn-lt"/>
          <a:ea typeface="+mn-ea"/>
          <a:cs typeface="+mn-cs"/>
        </a:defRPr>
      </a:lvl5pPr>
      <a:lvl6pPr marL="2228850" indent="-228600" algn="l" rtl="0" fontAlgn="base">
        <a:spcBef>
          <a:spcPct val="20000"/>
        </a:spcBef>
        <a:spcAft>
          <a:spcPct val="0"/>
        </a:spcAft>
        <a:buChar char="»"/>
        <a:defRPr sz="1600">
          <a:solidFill>
            <a:schemeClr val="tx1"/>
          </a:solidFill>
          <a:latin typeface="+mn-lt"/>
          <a:ea typeface="+mn-ea"/>
          <a:cs typeface="+mn-cs"/>
        </a:defRPr>
      </a:lvl6pPr>
      <a:lvl7pPr marL="2686050" indent="-228600" algn="l" rtl="0" fontAlgn="base">
        <a:spcBef>
          <a:spcPct val="20000"/>
        </a:spcBef>
        <a:spcAft>
          <a:spcPct val="0"/>
        </a:spcAft>
        <a:buChar char="»"/>
        <a:defRPr sz="1600">
          <a:solidFill>
            <a:schemeClr val="tx1"/>
          </a:solidFill>
          <a:latin typeface="+mn-lt"/>
          <a:ea typeface="+mn-ea"/>
          <a:cs typeface="+mn-cs"/>
        </a:defRPr>
      </a:lvl7pPr>
      <a:lvl8pPr marL="3143250" indent="-228600" algn="l" rtl="0" fontAlgn="base">
        <a:spcBef>
          <a:spcPct val="20000"/>
        </a:spcBef>
        <a:spcAft>
          <a:spcPct val="0"/>
        </a:spcAft>
        <a:buChar char="»"/>
        <a:defRPr sz="1600">
          <a:solidFill>
            <a:schemeClr val="tx1"/>
          </a:solidFill>
          <a:latin typeface="+mn-lt"/>
          <a:ea typeface="+mn-ea"/>
          <a:cs typeface="+mn-cs"/>
        </a:defRPr>
      </a:lvl8pPr>
      <a:lvl9pPr marL="3600450" indent="-228600" algn="l" rtl="0" fontAlgn="base">
        <a:spcBef>
          <a:spcPct val="20000"/>
        </a:spcBef>
        <a:spcAft>
          <a:spcPct val="0"/>
        </a:spcAft>
        <a:buChar char="»"/>
        <a:defRPr sz="16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5"/>
            </p:custDataLst>
          </p:nvPr>
        </p:nvSpPr>
        <p:spPr>
          <a:xfrm>
            <a:off x="457200" y="152400"/>
            <a:ext cx="8229600" cy="1143000"/>
          </a:xfrm>
          <a:prstGeom prst="rect">
            <a:avLst/>
          </a:prstGeom>
        </p:spPr>
        <p:txBody>
          <a:bodyPr vert="horz" lIns="0" tIns="45720" rIns="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custDataLst>
              <p:tags r:id="rId16"/>
            </p:custDataLst>
          </p:nvPr>
        </p:nvSpPr>
        <p:spPr>
          <a:xfrm>
            <a:off x="457200" y="1371600"/>
            <a:ext cx="8229600" cy="4754563"/>
          </a:xfrm>
          <a:prstGeom prst="rect">
            <a:avLst/>
          </a:prstGeom>
        </p:spPr>
        <p:txBody>
          <a:bodyPr vert="horz" lIns="91440" tIns="45720" rIns="91440" bIns="45720" rtlCol="0" anchor="t" anchorCtr="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custDataLst>
              <p:tags r:id="rId17"/>
            </p:custDataLst>
          </p:nvPr>
        </p:nvSpPr>
        <p:spPr>
          <a:xfrm>
            <a:off x="152400" y="6492875"/>
            <a:ext cx="2133600" cy="365125"/>
          </a:xfrm>
          <a:prstGeom prst="rect">
            <a:avLst/>
          </a:prstGeom>
        </p:spPr>
        <p:txBody>
          <a:bodyPr vert="horz" lIns="0" tIns="0" rIns="0" bIns="0" rtlCol="0" anchor="ctr"/>
          <a:lstStyle>
            <a:lvl1pPr algn="l">
              <a:defRPr sz="1200">
                <a:solidFill>
                  <a:schemeClr val="tx1"/>
                </a:solidFill>
                <a:latin typeface="+mj-lt"/>
                <a:cs typeface="Calibri"/>
              </a:defRPr>
            </a:lvl1pPr>
          </a:lstStyle>
          <a:p>
            <a:pPr defTabSz="914400"/>
            <a:fld id="{A990C2A9-FE53-4849-A08D-11DD13CE8E41}" type="datetime1">
              <a:rPr lang="en-US" smtClean="0">
                <a:solidFill>
                  <a:srgbClr val="000000"/>
                </a:solidFill>
                <a:latin typeface="Calibri"/>
              </a:rPr>
              <a:pPr defTabSz="914400"/>
              <a:t>11/30/16</a:t>
            </a:fld>
            <a:endParaRPr lang="en-US" dirty="0">
              <a:solidFill>
                <a:srgbClr val="000000"/>
              </a:solidFill>
              <a:latin typeface="Calibri"/>
            </a:endParaRPr>
          </a:p>
        </p:txBody>
      </p:sp>
      <p:sp>
        <p:nvSpPr>
          <p:cNvPr id="5" name="Footer Placeholder 4"/>
          <p:cNvSpPr>
            <a:spLocks noGrp="1"/>
          </p:cNvSpPr>
          <p:nvPr>
            <p:ph type="ftr" sz="quarter" idx="3"/>
            <p:custDataLst>
              <p:tags r:id="rId18"/>
            </p:custDataLst>
          </p:nvPr>
        </p:nvSpPr>
        <p:spPr>
          <a:xfrm>
            <a:off x="3124200" y="6492875"/>
            <a:ext cx="2895600" cy="365125"/>
          </a:xfrm>
          <a:prstGeom prst="rect">
            <a:avLst/>
          </a:prstGeom>
        </p:spPr>
        <p:txBody>
          <a:bodyPr vert="horz" lIns="0" tIns="0" rIns="0" bIns="0" rtlCol="0" anchor="ctr"/>
          <a:lstStyle>
            <a:lvl1pPr algn="ctr">
              <a:defRPr sz="1200">
                <a:solidFill>
                  <a:schemeClr val="tx1"/>
                </a:solidFill>
                <a:latin typeface="+mj-lt"/>
                <a:cs typeface="Calibri"/>
              </a:defRPr>
            </a:lvl1pPr>
          </a:lstStyle>
          <a:p>
            <a:pPr defTabSz="914400"/>
            <a:endParaRPr lang="en-US" dirty="0">
              <a:solidFill>
                <a:srgbClr val="000000"/>
              </a:solidFill>
              <a:latin typeface="Calibri"/>
            </a:endParaRPr>
          </a:p>
        </p:txBody>
      </p:sp>
      <p:sp>
        <p:nvSpPr>
          <p:cNvPr id="6" name="Slide Number Placeholder 5"/>
          <p:cNvSpPr>
            <a:spLocks noGrp="1"/>
          </p:cNvSpPr>
          <p:nvPr>
            <p:ph type="sldNum" sz="quarter" idx="4"/>
            <p:custDataLst>
              <p:tags r:id="rId19"/>
            </p:custDataLst>
          </p:nvPr>
        </p:nvSpPr>
        <p:spPr>
          <a:xfrm>
            <a:off x="6858000" y="6492875"/>
            <a:ext cx="2133600" cy="365125"/>
          </a:xfrm>
          <a:prstGeom prst="rect">
            <a:avLst/>
          </a:prstGeom>
        </p:spPr>
        <p:txBody>
          <a:bodyPr vert="horz" lIns="0" tIns="0" rIns="0" bIns="0" rtlCol="0" anchor="ctr"/>
          <a:lstStyle>
            <a:lvl1pPr algn="r">
              <a:defRPr sz="1200">
                <a:solidFill>
                  <a:schemeClr val="tx1"/>
                </a:solidFill>
                <a:latin typeface="+mj-lt"/>
                <a:cs typeface="Calibri"/>
              </a:defRPr>
            </a:lvl1pPr>
          </a:lstStyle>
          <a:p>
            <a:pPr defTabSz="914400"/>
            <a:fld id="{B747839D-A323-47F3-909F-548499399628}" type="slidenum">
              <a:rPr lang="en-US" smtClean="0">
                <a:solidFill>
                  <a:srgbClr val="000000"/>
                </a:solidFill>
                <a:latin typeface="Calibri"/>
              </a:rPr>
              <a:pPr defTabSz="914400"/>
              <a:t>‹#›</a:t>
            </a:fld>
            <a:endParaRPr lang="en-US" dirty="0">
              <a:solidFill>
                <a:srgbClr val="000000"/>
              </a:solidFill>
              <a:latin typeface="Calibri"/>
            </a:endParaRPr>
          </a:p>
        </p:txBody>
      </p:sp>
    </p:spTree>
    <p:extLst>
      <p:ext uri="{BB962C8B-B14F-4D97-AF65-F5344CB8AC3E}">
        <p14:creationId xmlns:p14="http://schemas.microsoft.com/office/powerpoint/2010/main" val="124528857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Lst>
  <p:timing>
    <p:tnLst>
      <p:par>
        <p:cTn xmlns:p14="http://schemas.microsoft.com/office/powerpoint/2010/main" id="1" dur="indefinite" restart="never" nodeType="tmRoot"/>
      </p:par>
    </p:tnLst>
  </p:timing>
  <p:hf hdr="0" ftr="0" dt="0"/>
  <p:txStyles>
    <p:titleStyle>
      <a:lvl1pPr algn="ctr" defTabSz="457200" rtl="0" eaLnBrk="1" latinLnBrk="0" hangingPunct="1">
        <a:spcBef>
          <a:spcPct val="0"/>
        </a:spcBef>
        <a:buNone/>
        <a:defRPr sz="4400" b="0" i="0" kern="1200" spc="-50" normalizeH="0">
          <a:solidFill>
            <a:schemeClr val="tx2"/>
          </a:solidFill>
          <a:latin typeface="+mj-lt"/>
          <a:ea typeface="+mj-ea"/>
          <a:cs typeface="Cambria"/>
        </a:defRPr>
      </a:lvl1pPr>
    </p:titleStyle>
    <p:bodyStyle>
      <a:lvl1pPr marL="292100" indent="-292100" algn="l" defTabSz="457200" rtl="0" eaLnBrk="1" latinLnBrk="0" hangingPunct="1">
        <a:spcBef>
          <a:spcPct val="20000"/>
        </a:spcBef>
        <a:buClr>
          <a:schemeClr val="tx1"/>
        </a:buClr>
        <a:buFont typeface="Arial"/>
        <a:buChar char="•"/>
        <a:defRPr sz="3200" kern="1200">
          <a:solidFill>
            <a:schemeClr val="tx1"/>
          </a:solidFill>
          <a:latin typeface="+mn-lt"/>
          <a:ea typeface="+mn-ea"/>
          <a:cs typeface="Calibri"/>
        </a:defRPr>
      </a:lvl1pPr>
      <a:lvl2pPr marL="635000" indent="-292100" algn="l" defTabSz="457200" rtl="0" eaLnBrk="1" latinLnBrk="0" hangingPunct="1">
        <a:spcBef>
          <a:spcPct val="20000"/>
        </a:spcBef>
        <a:buClr>
          <a:schemeClr val="tx1"/>
        </a:buClr>
        <a:buFont typeface="Arial"/>
        <a:buChar char="–"/>
        <a:defRPr sz="2800" kern="1200">
          <a:solidFill>
            <a:schemeClr val="tx1"/>
          </a:solidFill>
          <a:latin typeface="+mn-lt"/>
          <a:ea typeface="+mn-ea"/>
          <a:cs typeface="Calibri"/>
        </a:defRPr>
      </a:lvl2pPr>
      <a:lvl3pPr marL="914400" indent="-228600" algn="l" defTabSz="457200" rtl="0" eaLnBrk="1" latinLnBrk="0" hangingPunct="1">
        <a:spcBef>
          <a:spcPct val="20000"/>
        </a:spcBef>
        <a:buClr>
          <a:schemeClr val="tx1"/>
        </a:buClr>
        <a:buFont typeface="Arial"/>
        <a:buChar char="•"/>
        <a:defRPr sz="2400" kern="1200">
          <a:solidFill>
            <a:schemeClr val="tx1"/>
          </a:solidFill>
          <a:latin typeface="+mn-lt"/>
          <a:ea typeface="+mn-ea"/>
          <a:cs typeface="Calibri"/>
        </a:defRPr>
      </a:lvl3pPr>
      <a:lvl4pPr marL="1143000" indent="-228600" algn="l" defTabSz="457200" rtl="0" eaLnBrk="1" latinLnBrk="0" hangingPunct="1">
        <a:spcBef>
          <a:spcPct val="20000"/>
        </a:spcBef>
        <a:buClr>
          <a:schemeClr val="tx1"/>
        </a:buClr>
        <a:buFont typeface="Arial"/>
        <a:buChar char="–"/>
        <a:tabLst/>
        <a:defRPr sz="2000" kern="1200">
          <a:solidFill>
            <a:schemeClr val="tx1"/>
          </a:solidFill>
          <a:latin typeface="+mn-lt"/>
          <a:ea typeface="+mn-ea"/>
          <a:cs typeface="Calibri"/>
        </a:defRPr>
      </a:lvl4pPr>
      <a:lvl5pPr marL="1320800" indent="-177800" algn="l" defTabSz="457200" rtl="0" eaLnBrk="1" latinLnBrk="0" hangingPunct="1">
        <a:spcBef>
          <a:spcPct val="20000"/>
        </a:spcBef>
        <a:buClr>
          <a:schemeClr val="tx1"/>
        </a:buClr>
        <a:buFont typeface="Arial"/>
        <a:buChar char="»"/>
        <a:defRPr sz="2000" kern="1200">
          <a:solidFill>
            <a:schemeClr val="tx1"/>
          </a:solidFill>
          <a:latin typeface="+mn-lt"/>
          <a:ea typeface="+mn-ea"/>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4"/>
            </p:custDataLst>
          </p:nvPr>
        </p:nvSpPr>
        <p:spPr>
          <a:xfrm>
            <a:off x="457200" y="152400"/>
            <a:ext cx="8229600" cy="1143000"/>
          </a:xfrm>
          <a:prstGeom prst="rect">
            <a:avLst/>
          </a:prstGeom>
        </p:spPr>
        <p:txBody>
          <a:bodyPr vert="horz" lIns="0" tIns="45720" rIns="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custDataLst>
              <p:tags r:id="rId15"/>
            </p:custDataLst>
          </p:nvPr>
        </p:nvSpPr>
        <p:spPr>
          <a:xfrm>
            <a:off x="457200" y="1371600"/>
            <a:ext cx="8229600" cy="4754563"/>
          </a:xfrm>
          <a:prstGeom prst="rect">
            <a:avLst/>
          </a:prstGeom>
        </p:spPr>
        <p:txBody>
          <a:bodyPr vert="horz" lIns="91440" tIns="45720" rIns="91440" bIns="45720" rtlCol="0" anchor="t" anchorCtr="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custDataLst>
              <p:tags r:id="rId16"/>
            </p:custDataLst>
          </p:nvPr>
        </p:nvSpPr>
        <p:spPr>
          <a:xfrm>
            <a:off x="76200" y="6492875"/>
            <a:ext cx="2133600" cy="365125"/>
          </a:xfrm>
          <a:prstGeom prst="rect">
            <a:avLst/>
          </a:prstGeom>
        </p:spPr>
        <p:txBody>
          <a:bodyPr vert="horz" lIns="91440" tIns="45720" rIns="91440" bIns="45720" rtlCol="0" anchor="ctr"/>
          <a:lstStyle>
            <a:lvl1pPr algn="l">
              <a:defRPr sz="1200">
                <a:solidFill>
                  <a:schemeClr val="accent5"/>
                </a:solidFill>
                <a:latin typeface="Calibri"/>
                <a:cs typeface="Calibri"/>
              </a:defRPr>
            </a:lvl1pPr>
          </a:lstStyle>
          <a:p>
            <a:pPr defTabSz="914400"/>
            <a:fld id="{CB4C7E2E-E20D-8F45-BC54-3028A7161583}" type="datetime1">
              <a:rPr lang="en-US" smtClean="0">
                <a:solidFill>
                  <a:srgbClr val="009446"/>
                </a:solidFill>
              </a:rPr>
              <a:pPr defTabSz="914400"/>
              <a:t>11/30/16</a:t>
            </a:fld>
            <a:endParaRPr lang="en-US" dirty="0">
              <a:solidFill>
                <a:srgbClr val="009446"/>
              </a:solidFill>
            </a:endParaRPr>
          </a:p>
        </p:txBody>
      </p:sp>
      <p:sp>
        <p:nvSpPr>
          <p:cNvPr id="5" name="Footer Placeholder 4"/>
          <p:cNvSpPr>
            <a:spLocks noGrp="1"/>
          </p:cNvSpPr>
          <p:nvPr>
            <p:ph type="ftr" sz="quarter" idx="3"/>
            <p:custDataLst>
              <p:tags r:id="rId17"/>
            </p:custDataLst>
          </p:nvPr>
        </p:nvSpPr>
        <p:spPr>
          <a:xfrm>
            <a:off x="3124200" y="6492875"/>
            <a:ext cx="2895600" cy="365125"/>
          </a:xfrm>
          <a:prstGeom prst="rect">
            <a:avLst/>
          </a:prstGeom>
        </p:spPr>
        <p:txBody>
          <a:bodyPr vert="horz" lIns="91440" tIns="45720" rIns="91440" bIns="45720" rtlCol="0" anchor="ctr"/>
          <a:lstStyle>
            <a:lvl1pPr algn="ctr">
              <a:defRPr sz="1200">
                <a:solidFill>
                  <a:schemeClr val="accent5"/>
                </a:solidFill>
                <a:latin typeface="Calibri"/>
                <a:cs typeface="Calibri"/>
              </a:defRPr>
            </a:lvl1pPr>
          </a:lstStyle>
          <a:p>
            <a:pPr defTabSz="914400"/>
            <a:endParaRPr lang="en-US" dirty="0">
              <a:solidFill>
                <a:srgbClr val="009446"/>
              </a:solidFill>
            </a:endParaRPr>
          </a:p>
        </p:txBody>
      </p:sp>
      <p:sp>
        <p:nvSpPr>
          <p:cNvPr id="6" name="Slide Number Placeholder 5"/>
          <p:cNvSpPr>
            <a:spLocks noGrp="1"/>
          </p:cNvSpPr>
          <p:nvPr>
            <p:ph type="sldNum" sz="quarter" idx="4"/>
            <p:custDataLst>
              <p:tags r:id="rId18"/>
            </p:custDataLst>
          </p:nvPr>
        </p:nvSpPr>
        <p:spPr>
          <a:xfrm>
            <a:off x="6934200" y="6492875"/>
            <a:ext cx="2133600" cy="365125"/>
          </a:xfrm>
          <a:prstGeom prst="rect">
            <a:avLst/>
          </a:prstGeom>
        </p:spPr>
        <p:txBody>
          <a:bodyPr vert="horz" lIns="91440" tIns="45720" rIns="91440" bIns="45720" rtlCol="0" anchor="ctr"/>
          <a:lstStyle>
            <a:lvl1pPr algn="r">
              <a:defRPr sz="1200">
                <a:solidFill>
                  <a:schemeClr val="tx1"/>
                </a:solidFill>
                <a:latin typeface="Calibri"/>
                <a:cs typeface="Calibri"/>
              </a:defRPr>
            </a:lvl1pPr>
          </a:lstStyle>
          <a:p>
            <a:pPr defTabSz="914400"/>
            <a:fld id="{B747839D-A323-47F3-909F-548499399628}" type="slidenum">
              <a:rPr lang="en-US" smtClean="0">
                <a:solidFill>
                  <a:srgbClr val="000000"/>
                </a:solidFill>
              </a:rPr>
              <a:pPr defTabSz="914400"/>
              <a:t>‹#›</a:t>
            </a:fld>
            <a:endParaRPr lang="en-US" dirty="0">
              <a:solidFill>
                <a:srgbClr val="000000"/>
              </a:solidFill>
            </a:endParaRPr>
          </a:p>
        </p:txBody>
      </p:sp>
    </p:spTree>
    <p:extLst>
      <p:ext uri="{BB962C8B-B14F-4D97-AF65-F5344CB8AC3E}">
        <p14:creationId xmlns:p14="http://schemas.microsoft.com/office/powerpoint/2010/main" val="1691057291"/>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Lst>
  <p:timing>
    <p:tnLst>
      <p:par>
        <p:cTn xmlns:p14="http://schemas.microsoft.com/office/powerpoint/2010/main" id="1" dur="indefinite" restart="never" nodeType="tmRoot"/>
      </p:par>
    </p:tnLst>
  </p:timing>
  <p:hf hdr="0" ftr="0" dt="0"/>
  <p:txStyles>
    <p:titleStyle>
      <a:lvl1pPr algn="ctr" defTabSz="457200" rtl="0" eaLnBrk="1" latinLnBrk="0" hangingPunct="1">
        <a:spcBef>
          <a:spcPct val="0"/>
        </a:spcBef>
        <a:buNone/>
        <a:defRPr sz="4400" b="0" i="0" kern="1200" spc="-50" normalizeH="0">
          <a:solidFill>
            <a:schemeClr val="tx2"/>
          </a:solidFill>
          <a:latin typeface="+mj-lt"/>
          <a:ea typeface="+mj-ea"/>
          <a:cs typeface="Cambria"/>
        </a:defRPr>
      </a:lvl1pPr>
    </p:titleStyle>
    <p:bodyStyle>
      <a:lvl1pPr marL="292100" indent="-292100" algn="l" defTabSz="457200" rtl="0" eaLnBrk="1" latinLnBrk="0" hangingPunct="1">
        <a:spcBef>
          <a:spcPct val="20000"/>
        </a:spcBef>
        <a:buFont typeface="Arial"/>
        <a:buChar char="•"/>
        <a:defRPr sz="3200" kern="1200">
          <a:solidFill>
            <a:schemeClr val="tx1"/>
          </a:solidFill>
          <a:latin typeface="+mn-lt"/>
          <a:ea typeface="+mn-ea"/>
          <a:cs typeface="Calibri"/>
        </a:defRPr>
      </a:lvl1pPr>
      <a:lvl2pPr marL="635000" indent="-292100" algn="l" defTabSz="457200" rtl="0" eaLnBrk="1" latinLnBrk="0" hangingPunct="1">
        <a:spcBef>
          <a:spcPct val="20000"/>
        </a:spcBef>
        <a:buFont typeface="Arial"/>
        <a:buChar char="–"/>
        <a:defRPr sz="2800" kern="1200">
          <a:solidFill>
            <a:schemeClr val="tx1"/>
          </a:solidFill>
          <a:latin typeface="+mn-lt"/>
          <a:ea typeface="+mn-ea"/>
          <a:cs typeface="Calibri"/>
        </a:defRPr>
      </a:lvl2pPr>
      <a:lvl3pPr marL="914400" indent="-228600" algn="l" defTabSz="457200" rtl="0" eaLnBrk="1" latinLnBrk="0" hangingPunct="1">
        <a:spcBef>
          <a:spcPct val="20000"/>
        </a:spcBef>
        <a:buFont typeface="Arial"/>
        <a:buChar char="•"/>
        <a:defRPr sz="2400" kern="1200">
          <a:solidFill>
            <a:schemeClr val="tx1"/>
          </a:solidFill>
          <a:latin typeface="+mn-lt"/>
          <a:ea typeface="+mn-ea"/>
          <a:cs typeface="Calibri"/>
        </a:defRPr>
      </a:lvl3pPr>
      <a:lvl4pPr marL="1143000" indent="-228600" algn="l" defTabSz="457200" rtl="0" eaLnBrk="1" latinLnBrk="0" hangingPunct="1">
        <a:spcBef>
          <a:spcPct val="20000"/>
        </a:spcBef>
        <a:buFont typeface="Arial"/>
        <a:buChar char="–"/>
        <a:tabLst/>
        <a:defRPr sz="2000" kern="1200">
          <a:solidFill>
            <a:schemeClr val="tx1"/>
          </a:solidFill>
          <a:latin typeface="+mn-lt"/>
          <a:ea typeface="+mn-ea"/>
          <a:cs typeface="Calibri"/>
        </a:defRPr>
      </a:lvl4pPr>
      <a:lvl5pPr marL="1320800" indent="-177800" algn="l" defTabSz="457200" rtl="0" eaLnBrk="1" latinLnBrk="0" hangingPunct="1">
        <a:spcBef>
          <a:spcPct val="20000"/>
        </a:spcBef>
        <a:buFont typeface="Arial"/>
        <a:buChar char="»"/>
        <a:defRPr sz="2000" kern="1200">
          <a:solidFill>
            <a:schemeClr val="tx1"/>
          </a:solidFill>
          <a:latin typeface="+mn-lt"/>
          <a:ea typeface="+mn-ea"/>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6.jpe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9.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oleObject" Target="../embeddings/oleObject1.bin"/><Relationship Id="rId5" Type="http://schemas.openxmlformats.org/officeDocument/2006/relationships/image" Target="../media/image30.emf"/><Relationship Id="rId1" Type="http://schemas.openxmlformats.org/officeDocument/2006/relationships/vmlDrawing" Target="../drawings/vmlDrawing1.vml"/><Relationship Id="rId2"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0.xml"/><Relationship Id="rId4" Type="http://schemas.openxmlformats.org/officeDocument/2006/relationships/oleObject" Target="../embeddings/oleObject2.bin"/><Relationship Id="rId5" Type="http://schemas.openxmlformats.org/officeDocument/2006/relationships/image" Target="../media/image31.png"/><Relationship Id="rId6" Type="http://schemas.openxmlformats.org/officeDocument/2006/relationships/image" Target="../media/image33.png"/><Relationship Id="rId7" Type="http://schemas.openxmlformats.org/officeDocument/2006/relationships/image" Target="../media/image34.png"/><Relationship Id="rId8" Type="http://schemas.openxmlformats.org/officeDocument/2006/relationships/oleObject" Target="../embeddings/oleObject3.bin"/><Relationship Id="rId9" Type="http://schemas.openxmlformats.org/officeDocument/2006/relationships/image" Target="../media/image32.emf"/><Relationship Id="rId10" Type="http://schemas.openxmlformats.org/officeDocument/2006/relationships/image" Target="../media/image35.png"/><Relationship Id="rId1" Type="http://schemas.openxmlformats.org/officeDocument/2006/relationships/vmlDrawing" Target="../drawings/vmlDrawing2.vml"/><Relationship Id="rId2"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4" Type="http://schemas.openxmlformats.org/officeDocument/2006/relationships/image" Target="../media/image37.png"/><Relationship Id="rId5" Type="http://schemas.openxmlformats.org/officeDocument/2006/relationships/image" Target="../media/image38.png"/><Relationship Id="rId6" Type="http://schemas.openxmlformats.org/officeDocument/2006/relationships/image" Target="../media/image39.png"/><Relationship Id="rId1" Type="http://schemas.openxmlformats.org/officeDocument/2006/relationships/slideLayout" Target="../slideLayouts/slideLayout15.xml"/><Relationship Id="rId2" Type="http://schemas.openxmlformats.org/officeDocument/2006/relationships/notesSlide" Target="../notesSlides/notesSlide3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2.xml"/><Relationship Id="rId3" Type="http://schemas.openxmlformats.org/officeDocument/2006/relationships/image" Target="../media/image40.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4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image" Target="../media/image1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wired.com/video/hackers-wireless-jeep-attack-stranded-me-on-a-highway"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6493" y="92171"/>
            <a:ext cx="7949546" cy="1199031"/>
          </a:xfrm>
        </p:spPr>
        <p:txBody>
          <a:bodyPr/>
          <a:lstStyle/>
          <a:p>
            <a:r>
              <a:rPr lang="en-US" sz="3200" b="1" dirty="0" smtClean="0"/>
              <a:t>18-349: Introduction to Embedded </a:t>
            </a:r>
            <a:br>
              <a:rPr lang="en-US" sz="3200" b="1" dirty="0" smtClean="0"/>
            </a:br>
            <a:r>
              <a:rPr lang="en-US" sz="3200" b="1" dirty="0" smtClean="0"/>
              <a:t>Real-Time Systems</a:t>
            </a:r>
            <a:br>
              <a:rPr lang="en-US" sz="3200" b="1" dirty="0" smtClean="0"/>
            </a:br>
            <a:endParaRPr lang="en-US" sz="3200" dirty="0"/>
          </a:p>
        </p:txBody>
      </p:sp>
      <p:sp>
        <p:nvSpPr>
          <p:cNvPr id="3" name="Subtitle 2"/>
          <p:cNvSpPr>
            <a:spLocks noGrp="1"/>
          </p:cNvSpPr>
          <p:nvPr>
            <p:ph type="subTitle" idx="1"/>
          </p:nvPr>
        </p:nvSpPr>
        <p:spPr>
          <a:xfrm>
            <a:off x="394984" y="2271645"/>
            <a:ext cx="4759749" cy="1549754"/>
          </a:xfrm>
        </p:spPr>
        <p:txBody>
          <a:bodyPr/>
          <a:lstStyle/>
          <a:p>
            <a:r>
              <a:rPr lang="en-US" sz="2000" b="1" dirty="0" smtClean="0">
                <a:solidFill>
                  <a:schemeClr val="accent5"/>
                </a:solidFill>
              </a:rPr>
              <a:t>Anthony Rowe</a:t>
            </a:r>
          </a:p>
          <a:p>
            <a:r>
              <a:rPr lang="en-US" sz="2000" dirty="0" smtClean="0">
                <a:solidFill>
                  <a:schemeClr val="accent5"/>
                </a:solidFill>
              </a:rPr>
              <a:t>Electrical and Computer Engineering</a:t>
            </a:r>
          </a:p>
          <a:p>
            <a:r>
              <a:rPr lang="en-US" sz="2000" dirty="0" smtClean="0">
                <a:solidFill>
                  <a:schemeClr val="accent5"/>
                </a:solidFill>
              </a:rPr>
              <a:t>Carnegie Mellon University</a:t>
            </a:r>
          </a:p>
        </p:txBody>
      </p:sp>
      <p:sp>
        <p:nvSpPr>
          <p:cNvPr id="4" name="Subtitle 2"/>
          <p:cNvSpPr txBox="1">
            <a:spLocks/>
          </p:cNvSpPr>
          <p:nvPr/>
        </p:nvSpPr>
        <p:spPr>
          <a:xfrm>
            <a:off x="396252" y="2416686"/>
            <a:ext cx="4397261" cy="1752600"/>
          </a:xfrm>
          <a:prstGeom prst="rect">
            <a:avLst/>
          </a:prstGeom>
        </p:spPr>
        <p:txBody>
          <a:bodyPr/>
          <a:lstStyle>
            <a:lvl1pPr marL="0" indent="0" algn="l" defTabSz="457200" rtl="0" eaLnBrk="1" latinLnBrk="0" hangingPunct="1">
              <a:spcBef>
                <a:spcPct val="20000"/>
              </a:spcBef>
              <a:buFont typeface="Arial"/>
              <a:buNone/>
              <a:defRPr sz="2800" kern="1200">
                <a:solidFill>
                  <a:schemeClr val="accent1"/>
                </a:solidFill>
                <a:latin typeface="Arial"/>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endParaRPr lang="en-US" sz="2000" b="1" dirty="0" smtClean="0"/>
          </a:p>
        </p:txBody>
      </p:sp>
      <p:sp>
        <p:nvSpPr>
          <p:cNvPr id="5" name="Rectangle 4"/>
          <p:cNvSpPr/>
          <p:nvPr/>
        </p:nvSpPr>
        <p:spPr>
          <a:xfrm>
            <a:off x="411886" y="1330460"/>
            <a:ext cx="7581915" cy="584776"/>
          </a:xfrm>
          <a:prstGeom prst="rect">
            <a:avLst/>
          </a:prstGeom>
        </p:spPr>
        <p:txBody>
          <a:bodyPr wrap="square">
            <a:spAutoFit/>
          </a:bodyPr>
          <a:lstStyle/>
          <a:p>
            <a:r>
              <a:rPr lang="en-US" sz="3200" b="1" dirty="0"/>
              <a:t>Lecture </a:t>
            </a:r>
            <a:r>
              <a:rPr lang="en-US" sz="3200" b="1" dirty="0" smtClean="0"/>
              <a:t>22: Embedded Security</a:t>
            </a:r>
            <a:endParaRPr lang="en-US" sz="3200" dirty="0"/>
          </a:p>
        </p:txBody>
      </p:sp>
    </p:spTree>
  </p:cSld>
  <p:clrMapOvr>
    <a:masterClrMapping/>
  </p:clrMapOvr>
  <mc:AlternateContent xmlns:mc="http://schemas.openxmlformats.org/markup-compatibility/2006" xmlns:p14="http://schemas.microsoft.com/office/powerpoint/2010/main">
    <mc:Choice Requires="p14">
      <p:transition spd="slow" p14:dur="2000" advTm="8700"/>
    </mc:Choice>
    <mc:Fallback xmlns="">
      <p:transition spd="slow" advTm="8700"/>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8"/>
          <p:cNvSpPr>
            <a:spLocks noChangeArrowheads="1"/>
          </p:cNvSpPr>
          <p:nvPr/>
        </p:nvSpPr>
        <p:spPr bwMode="auto">
          <a:xfrm>
            <a:off x="4972982" y="4708525"/>
            <a:ext cx="730250" cy="549275"/>
          </a:xfrm>
          <a:prstGeom prst="rect">
            <a:avLst/>
          </a:prstGeom>
          <a:solidFill>
            <a:srgbClr val="FFFF99"/>
          </a:solidFill>
          <a:ln w="9525">
            <a:solidFill>
              <a:srgbClr val="000000"/>
            </a:solidFill>
            <a:miter lim="800000"/>
            <a:headEnd/>
            <a:tailEnd type="none" w="lg" len="lg"/>
          </a:ln>
        </p:spPr>
        <p:txBody>
          <a:bodyPr wrap="none" anchor="ctr"/>
          <a:lstStyle/>
          <a:p>
            <a:r>
              <a:rPr lang="en-US"/>
              <a:t>ID</a:t>
            </a:r>
          </a:p>
        </p:txBody>
      </p:sp>
      <p:sp>
        <p:nvSpPr>
          <p:cNvPr id="37890" name="Rectangle 9"/>
          <p:cNvSpPr>
            <a:spLocks noChangeArrowheads="1"/>
          </p:cNvSpPr>
          <p:nvPr/>
        </p:nvSpPr>
        <p:spPr bwMode="auto">
          <a:xfrm>
            <a:off x="5703232" y="4708525"/>
            <a:ext cx="1189038" cy="549275"/>
          </a:xfrm>
          <a:prstGeom prst="rect">
            <a:avLst/>
          </a:prstGeom>
          <a:solidFill>
            <a:srgbClr val="99FF99"/>
          </a:solidFill>
          <a:ln w="9525">
            <a:solidFill>
              <a:srgbClr val="000000"/>
            </a:solidFill>
            <a:miter lim="800000"/>
            <a:headEnd/>
            <a:tailEnd type="none" w="lg" len="lg"/>
          </a:ln>
        </p:spPr>
        <p:txBody>
          <a:bodyPr wrap="none" anchor="ctr"/>
          <a:lstStyle/>
          <a:p>
            <a:r>
              <a:rPr lang="en-US"/>
              <a:t>Control</a:t>
            </a:r>
          </a:p>
        </p:txBody>
      </p:sp>
      <p:sp>
        <p:nvSpPr>
          <p:cNvPr id="37891" name="Rectangle 10"/>
          <p:cNvSpPr>
            <a:spLocks noChangeArrowheads="1"/>
          </p:cNvSpPr>
          <p:nvPr/>
        </p:nvSpPr>
        <p:spPr bwMode="auto">
          <a:xfrm>
            <a:off x="6892270" y="4708525"/>
            <a:ext cx="2103437" cy="549275"/>
          </a:xfrm>
          <a:prstGeom prst="rect">
            <a:avLst/>
          </a:prstGeom>
          <a:solidFill>
            <a:srgbClr val="CCECFF"/>
          </a:solidFill>
          <a:ln w="9525">
            <a:solidFill>
              <a:srgbClr val="000000"/>
            </a:solidFill>
            <a:miter lim="800000"/>
            <a:headEnd/>
            <a:tailEnd type="none" w="lg" len="lg"/>
          </a:ln>
        </p:spPr>
        <p:txBody>
          <a:bodyPr wrap="none" anchor="ctr"/>
          <a:lstStyle/>
          <a:p>
            <a:r>
              <a:rPr lang="en-US"/>
              <a:t>Data</a:t>
            </a:r>
          </a:p>
        </p:txBody>
      </p:sp>
      <p:sp>
        <p:nvSpPr>
          <p:cNvPr id="1287170" name="Rectangle 2"/>
          <p:cNvSpPr>
            <a:spLocks noGrp="1" noChangeArrowheads="1"/>
          </p:cNvSpPr>
          <p:nvPr>
            <p:ph type="title"/>
          </p:nvPr>
        </p:nvSpPr>
        <p:spPr>
          <a:xfrm>
            <a:off x="274638" y="156294"/>
            <a:ext cx="8686800" cy="533400"/>
          </a:xfrm>
        </p:spPr>
        <p:txBody>
          <a:bodyPr>
            <a:noAutofit/>
          </a:bodyPr>
          <a:lstStyle/>
          <a:p>
            <a:pPr eaLnBrk="1" hangingPunct="1">
              <a:defRPr/>
            </a:pPr>
            <a:r>
              <a:rPr lang="en-US" sz="3200" dirty="0" smtClean="0"/>
              <a:t>Recall the </a:t>
            </a:r>
            <a:r>
              <a:rPr lang="en-US" sz="3200" dirty="0" err="1" smtClean="0"/>
              <a:t>CANbus</a:t>
            </a:r>
            <a:r>
              <a:rPr lang="en-US" sz="3200" dirty="0" smtClean="0"/>
              <a:t>?</a:t>
            </a:r>
            <a:endParaRPr lang="en-US" sz="3200" dirty="0"/>
          </a:p>
        </p:txBody>
      </p:sp>
      <p:sp>
        <p:nvSpPr>
          <p:cNvPr id="37893" name="Rectangle 3"/>
          <p:cNvSpPr>
            <a:spLocks noGrp="1" noChangeArrowheads="1"/>
          </p:cNvSpPr>
          <p:nvPr>
            <p:ph idx="1"/>
          </p:nvPr>
        </p:nvSpPr>
        <p:spPr>
          <a:xfrm>
            <a:off x="263138" y="1059492"/>
            <a:ext cx="4233068" cy="5562600"/>
          </a:xfrm>
        </p:spPr>
        <p:txBody>
          <a:bodyPr/>
          <a:lstStyle/>
          <a:p>
            <a:pPr eaLnBrk="1" hangingPunct="1"/>
            <a:r>
              <a:rPr lang="en-US" sz="1800" dirty="0"/>
              <a:t>Shared serial bus, send at 1Mbps, maximum bus length is </a:t>
            </a:r>
            <a:r>
              <a:rPr lang="en-US" sz="1800" dirty="0" smtClean="0"/>
              <a:t>50m</a:t>
            </a:r>
          </a:p>
          <a:p>
            <a:pPr eaLnBrk="1" hangingPunct="1"/>
            <a:endParaRPr lang="en-US" sz="1800" dirty="0"/>
          </a:p>
          <a:p>
            <a:pPr eaLnBrk="1" hangingPunct="1"/>
            <a:r>
              <a:rPr lang="en-US" sz="1800" dirty="0"/>
              <a:t>All stations hear transmissions within a fraction of a bit </a:t>
            </a:r>
            <a:r>
              <a:rPr lang="en-US" sz="1800" dirty="0" smtClean="0"/>
              <a:t>time</a:t>
            </a:r>
          </a:p>
          <a:p>
            <a:pPr eaLnBrk="1" hangingPunct="1"/>
            <a:endParaRPr lang="en-US" sz="1800" dirty="0"/>
          </a:p>
          <a:p>
            <a:pPr eaLnBrk="1" hangingPunct="1"/>
            <a:r>
              <a:rPr lang="en-US" sz="1800" dirty="0"/>
              <a:t>Connections wired together as a </a:t>
            </a:r>
            <a:r>
              <a:rPr lang="en-US" sz="1800" b="1" i="1" dirty="0"/>
              <a:t>logical AND</a:t>
            </a:r>
            <a:r>
              <a:rPr lang="en-US" sz="1800" dirty="0"/>
              <a:t> </a:t>
            </a:r>
            <a:r>
              <a:rPr lang="en-US" sz="1800" dirty="0" smtClean="0"/>
              <a:t>function</a:t>
            </a:r>
          </a:p>
          <a:p>
            <a:pPr eaLnBrk="1" hangingPunct="1"/>
            <a:endParaRPr lang="en-US" sz="1800" dirty="0"/>
          </a:p>
          <a:p>
            <a:pPr eaLnBrk="1" hangingPunct="1"/>
            <a:r>
              <a:rPr lang="en-US" sz="1800" dirty="0"/>
              <a:t>Packets start with an ID, then control and </a:t>
            </a:r>
            <a:r>
              <a:rPr lang="en-US" sz="1800" dirty="0" smtClean="0"/>
              <a:t>data</a:t>
            </a:r>
          </a:p>
          <a:p>
            <a:pPr eaLnBrk="1" hangingPunct="1"/>
            <a:endParaRPr lang="en-US" sz="1800" dirty="0" smtClean="0"/>
          </a:p>
          <a:p>
            <a:pPr eaLnBrk="1" hangingPunct="1"/>
            <a:r>
              <a:rPr lang="en-US" sz="1800" dirty="0" smtClean="0"/>
              <a:t>Widely used in automotive</a:t>
            </a:r>
          </a:p>
          <a:p>
            <a:pPr lvl="1"/>
            <a:r>
              <a:rPr lang="en-US" sz="1600" dirty="0" smtClean="0"/>
              <a:t>Finding its way to other areas</a:t>
            </a:r>
            <a:endParaRPr lang="en-US" sz="1600" dirty="0"/>
          </a:p>
        </p:txBody>
      </p:sp>
      <p:pic>
        <p:nvPicPr>
          <p:cNvPr id="3789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5894" y="956245"/>
            <a:ext cx="4627563" cy="351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5" name="Line 11"/>
          <p:cNvSpPr>
            <a:spLocks noChangeShapeType="1"/>
          </p:cNvSpPr>
          <p:nvPr/>
        </p:nvSpPr>
        <p:spPr bwMode="auto">
          <a:xfrm>
            <a:off x="4972982" y="5257800"/>
            <a:ext cx="0" cy="549275"/>
          </a:xfrm>
          <a:prstGeom prst="line">
            <a:avLst/>
          </a:prstGeom>
          <a:noFill/>
          <a:ln w="9525">
            <a:solidFill>
              <a:schemeClr val="tx1"/>
            </a:solidFill>
            <a:round/>
            <a:headEnd type="triangle" w="med" len="med"/>
            <a:tailEnd type="none" w="lg" len="lg"/>
          </a:ln>
          <a:extLst>
            <a:ext uri="{909E8E84-426E-40dd-AFC4-6F175D3DCCD1}">
              <a14:hiddenFill xmlns:a14="http://schemas.microsoft.com/office/drawing/2010/main">
                <a:noFill/>
              </a14:hiddenFill>
            </a:ext>
          </a:extLst>
        </p:spPr>
        <p:txBody>
          <a:bodyPr/>
          <a:lstStyle/>
          <a:p>
            <a:endParaRPr lang="en-US"/>
          </a:p>
        </p:txBody>
      </p:sp>
      <p:sp>
        <p:nvSpPr>
          <p:cNvPr id="37896" name="Rectangle 12"/>
          <p:cNvSpPr>
            <a:spLocks noChangeArrowheads="1"/>
          </p:cNvSpPr>
          <p:nvPr/>
        </p:nvSpPr>
        <p:spPr bwMode="auto">
          <a:xfrm>
            <a:off x="4423707" y="5807075"/>
            <a:ext cx="2051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p>
            <a:r>
              <a:rPr lang="en-US" sz="1800" b="1">
                <a:solidFill>
                  <a:srgbClr val="006600"/>
                </a:solidFill>
                <a:latin typeface="Calibri" charset="0"/>
              </a:rPr>
              <a:t>Start of packet</a:t>
            </a:r>
          </a:p>
        </p:txBody>
      </p:sp>
    </p:spTree>
    <p:extLst>
      <p:ext uri="{BB962C8B-B14F-4D97-AF65-F5344CB8AC3E}">
        <p14:creationId xmlns:p14="http://schemas.microsoft.com/office/powerpoint/2010/main" val="179860142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8"/>
          <p:cNvSpPr>
            <a:spLocks noChangeArrowheads="1"/>
          </p:cNvSpPr>
          <p:nvPr/>
        </p:nvSpPr>
        <p:spPr bwMode="auto">
          <a:xfrm>
            <a:off x="4972982" y="4708525"/>
            <a:ext cx="730250" cy="549275"/>
          </a:xfrm>
          <a:prstGeom prst="rect">
            <a:avLst/>
          </a:prstGeom>
          <a:solidFill>
            <a:srgbClr val="FFFF99"/>
          </a:solidFill>
          <a:ln w="9525">
            <a:solidFill>
              <a:srgbClr val="000000"/>
            </a:solidFill>
            <a:miter lim="800000"/>
            <a:headEnd/>
            <a:tailEnd type="none" w="lg" len="lg"/>
          </a:ln>
        </p:spPr>
        <p:txBody>
          <a:bodyPr wrap="none" anchor="ctr"/>
          <a:lstStyle/>
          <a:p>
            <a:r>
              <a:rPr lang="en-US"/>
              <a:t>ID</a:t>
            </a:r>
          </a:p>
        </p:txBody>
      </p:sp>
      <p:sp>
        <p:nvSpPr>
          <p:cNvPr id="37890" name="Rectangle 9"/>
          <p:cNvSpPr>
            <a:spLocks noChangeArrowheads="1"/>
          </p:cNvSpPr>
          <p:nvPr/>
        </p:nvSpPr>
        <p:spPr bwMode="auto">
          <a:xfrm>
            <a:off x="5703232" y="4708525"/>
            <a:ext cx="1189038" cy="549275"/>
          </a:xfrm>
          <a:prstGeom prst="rect">
            <a:avLst/>
          </a:prstGeom>
          <a:solidFill>
            <a:srgbClr val="99FF99"/>
          </a:solidFill>
          <a:ln w="9525">
            <a:solidFill>
              <a:srgbClr val="000000"/>
            </a:solidFill>
            <a:miter lim="800000"/>
            <a:headEnd/>
            <a:tailEnd type="none" w="lg" len="lg"/>
          </a:ln>
        </p:spPr>
        <p:txBody>
          <a:bodyPr wrap="none" anchor="ctr"/>
          <a:lstStyle/>
          <a:p>
            <a:r>
              <a:rPr lang="en-US"/>
              <a:t>Control</a:t>
            </a:r>
          </a:p>
        </p:txBody>
      </p:sp>
      <p:sp>
        <p:nvSpPr>
          <p:cNvPr id="37891" name="Rectangle 10"/>
          <p:cNvSpPr>
            <a:spLocks noChangeArrowheads="1"/>
          </p:cNvSpPr>
          <p:nvPr/>
        </p:nvSpPr>
        <p:spPr bwMode="auto">
          <a:xfrm>
            <a:off x="6892270" y="4708525"/>
            <a:ext cx="2103437" cy="549275"/>
          </a:xfrm>
          <a:prstGeom prst="rect">
            <a:avLst/>
          </a:prstGeom>
          <a:solidFill>
            <a:srgbClr val="CCECFF"/>
          </a:solidFill>
          <a:ln w="9525">
            <a:solidFill>
              <a:srgbClr val="000000"/>
            </a:solidFill>
            <a:miter lim="800000"/>
            <a:headEnd/>
            <a:tailEnd type="none" w="lg" len="lg"/>
          </a:ln>
        </p:spPr>
        <p:txBody>
          <a:bodyPr wrap="none" anchor="ctr"/>
          <a:lstStyle/>
          <a:p>
            <a:r>
              <a:rPr lang="en-US"/>
              <a:t>Data</a:t>
            </a:r>
          </a:p>
        </p:txBody>
      </p:sp>
      <p:sp>
        <p:nvSpPr>
          <p:cNvPr id="1287170" name="Rectangle 2"/>
          <p:cNvSpPr>
            <a:spLocks noGrp="1" noChangeArrowheads="1"/>
          </p:cNvSpPr>
          <p:nvPr>
            <p:ph type="title"/>
          </p:nvPr>
        </p:nvSpPr>
        <p:spPr>
          <a:xfrm>
            <a:off x="274638" y="156294"/>
            <a:ext cx="8686800" cy="533400"/>
          </a:xfrm>
        </p:spPr>
        <p:txBody>
          <a:bodyPr>
            <a:noAutofit/>
          </a:bodyPr>
          <a:lstStyle/>
          <a:p>
            <a:pPr eaLnBrk="1" hangingPunct="1">
              <a:defRPr/>
            </a:pPr>
            <a:r>
              <a:rPr lang="en-US" sz="3200" dirty="0" smtClean="0"/>
              <a:t>Recall the </a:t>
            </a:r>
            <a:r>
              <a:rPr lang="en-US" sz="3200" dirty="0" err="1" smtClean="0"/>
              <a:t>CANbus</a:t>
            </a:r>
            <a:r>
              <a:rPr lang="en-US" sz="3200" dirty="0" smtClean="0"/>
              <a:t>?</a:t>
            </a:r>
            <a:endParaRPr lang="en-US" sz="3200" dirty="0"/>
          </a:p>
        </p:txBody>
      </p:sp>
      <p:sp>
        <p:nvSpPr>
          <p:cNvPr id="37893" name="Rectangle 3"/>
          <p:cNvSpPr>
            <a:spLocks noGrp="1" noChangeArrowheads="1"/>
          </p:cNvSpPr>
          <p:nvPr>
            <p:ph idx="1"/>
          </p:nvPr>
        </p:nvSpPr>
        <p:spPr>
          <a:xfrm>
            <a:off x="263138" y="1059492"/>
            <a:ext cx="4233068" cy="5562600"/>
          </a:xfrm>
        </p:spPr>
        <p:txBody>
          <a:bodyPr/>
          <a:lstStyle/>
          <a:p>
            <a:pPr eaLnBrk="1" hangingPunct="1"/>
            <a:r>
              <a:rPr lang="en-US" sz="1800" dirty="0" smtClean="0"/>
              <a:t>Any device can impersonate any other device!</a:t>
            </a:r>
          </a:p>
          <a:p>
            <a:pPr eaLnBrk="1" hangingPunct="1"/>
            <a:r>
              <a:rPr lang="en-US" sz="1800" dirty="0" smtClean="0"/>
              <a:t>Below is a simple denial of service (</a:t>
            </a:r>
            <a:r>
              <a:rPr lang="en-US" sz="1800" dirty="0" err="1" smtClean="0"/>
              <a:t>DoS</a:t>
            </a:r>
            <a:r>
              <a:rPr lang="en-US" sz="1800" dirty="0" smtClean="0"/>
              <a:t>) attack</a:t>
            </a:r>
          </a:p>
          <a:p>
            <a:pPr eaLnBrk="1" hangingPunct="1"/>
            <a:endParaRPr lang="en-US" sz="1600" dirty="0"/>
          </a:p>
        </p:txBody>
      </p:sp>
      <p:pic>
        <p:nvPicPr>
          <p:cNvPr id="3789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5894" y="956245"/>
            <a:ext cx="4627563" cy="351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5" name="Line 11"/>
          <p:cNvSpPr>
            <a:spLocks noChangeShapeType="1"/>
          </p:cNvSpPr>
          <p:nvPr/>
        </p:nvSpPr>
        <p:spPr bwMode="auto">
          <a:xfrm>
            <a:off x="4972982" y="5257800"/>
            <a:ext cx="0" cy="549275"/>
          </a:xfrm>
          <a:prstGeom prst="line">
            <a:avLst/>
          </a:prstGeom>
          <a:noFill/>
          <a:ln w="9525">
            <a:solidFill>
              <a:schemeClr val="tx1"/>
            </a:solidFill>
            <a:round/>
            <a:headEnd type="triangle" w="med" len="med"/>
            <a:tailEnd type="none" w="lg" len="lg"/>
          </a:ln>
          <a:extLst>
            <a:ext uri="{909E8E84-426E-40dd-AFC4-6F175D3DCCD1}">
              <a14:hiddenFill xmlns:a14="http://schemas.microsoft.com/office/drawing/2010/main">
                <a:noFill/>
              </a14:hiddenFill>
            </a:ext>
          </a:extLst>
        </p:spPr>
        <p:txBody>
          <a:bodyPr/>
          <a:lstStyle/>
          <a:p>
            <a:endParaRPr lang="en-US"/>
          </a:p>
        </p:txBody>
      </p:sp>
      <p:sp>
        <p:nvSpPr>
          <p:cNvPr id="37896" name="Rectangle 12"/>
          <p:cNvSpPr>
            <a:spLocks noChangeArrowheads="1"/>
          </p:cNvSpPr>
          <p:nvPr/>
        </p:nvSpPr>
        <p:spPr bwMode="auto">
          <a:xfrm>
            <a:off x="4423707" y="5807075"/>
            <a:ext cx="2051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p>
            <a:r>
              <a:rPr lang="en-US" sz="1800" b="1">
                <a:solidFill>
                  <a:srgbClr val="006600"/>
                </a:solidFill>
                <a:latin typeface="Calibri" charset="0"/>
              </a:rPr>
              <a:t>Start of packet</a:t>
            </a:r>
          </a:p>
        </p:txBody>
      </p:sp>
      <p:pic>
        <p:nvPicPr>
          <p:cNvPr id="2" name="Picture 1"/>
          <p:cNvPicPr>
            <a:picLocks noChangeAspect="1"/>
          </p:cNvPicPr>
          <p:nvPr/>
        </p:nvPicPr>
        <p:blipFill>
          <a:blip r:embed="rId4"/>
          <a:stretch>
            <a:fillRect/>
          </a:stretch>
        </p:blipFill>
        <p:spPr>
          <a:xfrm>
            <a:off x="263138" y="2410072"/>
            <a:ext cx="4416373" cy="2200768"/>
          </a:xfrm>
          <a:prstGeom prst="rect">
            <a:avLst/>
          </a:prstGeom>
        </p:spPr>
      </p:pic>
    </p:spTree>
    <p:extLst>
      <p:ext uri="{BB962C8B-B14F-4D97-AF65-F5344CB8AC3E}">
        <p14:creationId xmlns:p14="http://schemas.microsoft.com/office/powerpoint/2010/main" val="166628473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8"/>
          <p:cNvSpPr>
            <a:spLocks noChangeArrowheads="1"/>
          </p:cNvSpPr>
          <p:nvPr/>
        </p:nvSpPr>
        <p:spPr bwMode="auto">
          <a:xfrm>
            <a:off x="4972982" y="4708525"/>
            <a:ext cx="730250" cy="549275"/>
          </a:xfrm>
          <a:prstGeom prst="rect">
            <a:avLst/>
          </a:prstGeom>
          <a:solidFill>
            <a:srgbClr val="FFFF99"/>
          </a:solidFill>
          <a:ln w="9525">
            <a:solidFill>
              <a:srgbClr val="000000"/>
            </a:solidFill>
            <a:miter lim="800000"/>
            <a:headEnd/>
            <a:tailEnd type="none" w="lg" len="lg"/>
          </a:ln>
        </p:spPr>
        <p:txBody>
          <a:bodyPr wrap="none" anchor="ctr"/>
          <a:lstStyle/>
          <a:p>
            <a:r>
              <a:rPr lang="en-US"/>
              <a:t>ID</a:t>
            </a:r>
          </a:p>
        </p:txBody>
      </p:sp>
      <p:sp>
        <p:nvSpPr>
          <p:cNvPr id="37890" name="Rectangle 9"/>
          <p:cNvSpPr>
            <a:spLocks noChangeArrowheads="1"/>
          </p:cNvSpPr>
          <p:nvPr/>
        </p:nvSpPr>
        <p:spPr bwMode="auto">
          <a:xfrm>
            <a:off x="5703232" y="4708525"/>
            <a:ext cx="1189038" cy="549275"/>
          </a:xfrm>
          <a:prstGeom prst="rect">
            <a:avLst/>
          </a:prstGeom>
          <a:solidFill>
            <a:srgbClr val="99FF99"/>
          </a:solidFill>
          <a:ln w="9525">
            <a:solidFill>
              <a:srgbClr val="000000"/>
            </a:solidFill>
            <a:miter lim="800000"/>
            <a:headEnd/>
            <a:tailEnd type="none" w="lg" len="lg"/>
          </a:ln>
        </p:spPr>
        <p:txBody>
          <a:bodyPr wrap="none" anchor="ctr"/>
          <a:lstStyle/>
          <a:p>
            <a:r>
              <a:rPr lang="en-US"/>
              <a:t>Control</a:t>
            </a:r>
          </a:p>
        </p:txBody>
      </p:sp>
      <p:sp>
        <p:nvSpPr>
          <p:cNvPr id="37891" name="Rectangle 10"/>
          <p:cNvSpPr>
            <a:spLocks noChangeArrowheads="1"/>
          </p:cNvSpPr>
          <p:nvPr/>
        </p:nvSpPr>
        <p:spPr bwMode="auto">
          <a:xfrm>
            <a:off x="6892270" y="4708525"/>
            <a:ext cx="2103437" cy="549275"/>
          </a:xfrm>
          <a:prstGeom prst="rect">
            <a:avLst/>
          </a:prstGeom>
          <a:solidFill>
            <a:srgbClr val="CCECFF"/>
          </a:solidFill>
          <a:ln w="9525">
            <a:solidFill>
              <a:srgbClr val="000000"/>
            </a:solidFill>
            <a:miter lim="800000"/>
            <a:headEnd/>
            <a:tailEnd type="none" w="lg" len="lg"/>
          </a:ln>
        </p:spPr>
        <p:txBody>
          <a:bodyPr wrap="none" anchor="ctr"/>
          <a:lstStyle/>
          <a:p>
            <a:r>
              <a:rPr lang="en-US"/>
              <a:t>Data</a:t>
            </a:r>
          </a:p>
        </p:txBody>
      </p:sp>
      <p:sp>
        <p:nvSpPr>
          <p:cNvPr id="1287170" name="Rectangle 2"/>
          <p:cNvSpPr>
            <a:spLocks noGrp="1" noChangeArrowheads="1"/>
          </p:cNvSpPr>
          <p:nvPr>
            <p:ph type="title"/>
          </p:nvPr>
        </p:nvSpPr>
        <p:spPr>
          <a:xfrm>
            <a:off x="274638" y="156294"/>
            <a:ext cx="8686800" cy="533400"/>
          </a:xfrm>
        </p:spPr>
        <p:txBody>
          <a:bodyPr>
            <a:noAutofit/>
          </a:bodyPr>
          <a:lstStyle/>
          <a:p>
            <a:pPr eaLnBrk="1" hangingPunct="1">
              <a:defRPr/>
            </a:pPr>
            <a:r>
              <a:rPr lang="en-US" sz="3200" dirty="0" smtClean="0"/>
              <a:t>Recall the </a:t>
            </a:r>
            <a:r>
              <a:rPr lang="en-US" sz="3200" dirty="0" err="1" smtClean="0"/>
              <a:t>CANbus</a:t>
            </a:r>
            <a:r>
              <a:rPr lang="en-US" sz="3200" dirty="0" smtClean="0"/>
              <a:t>?</a:t>
            </a:r>
            <a:endParaRPr lang="en-US" sz="3200" dirty="0"/>
          </a:p>
        </p:txBody>
      </p:sp>
      <p:sp>
        <p:nvSpPr>
          <p:cNvPr id="37893" name="Rectangle 3"/>
          <p:cNvSpPr>
            <a:spLocks noGrp="1" noChangeArrowheads="1"/>
          </p:cNvSpPr>
          <p:nvPr>
            <p:ph idx="1"/>
          </p:nvPr>
        </p:nvSpPr>
        <p:spPr>
          <a:xfrm>
            <a:off x="263138" y="1059492"/>
            <a:ext cx="4233068" cy="5562600"/>
          </a:xfrm>
        </p:spPr>
        <p:txBody>
          <a:bodyPr/>
          <a:lstStyle/>
          <a:p>
            <a:pPr eaLnBrk="1" hangingPunct="1"/>
            <a:r>
              <a:rPr lang="en-US" sz="1800" dirty="0" smtClean="0"/>
              <a:t>One possible solution is to add a firewall</a:t>
            </a:r>
          </a:p>
          <a:p>
            <a:pPr eaLnBrk="1" hangingPunct="1"/>
            <a:r>
              <a:rPr lang="en-US" sz="1800" dirty="0" smtClean="0"/>
              <a:t>Prevent devices from using an ID that is not their own (and perhaps even masking messages not intended for them)</a:t>
            </a:r>
          </a:p>
          <a:p>
            <a:pPr eaLnBrk="1" hangingPunct="1"/>
            <a:endParaRPr lang="en-US" sz="1600" dirty="0"/>
          </a:p>
        </p:txBody>
      </p:sp>
      <p:pic>
        <p:nvPicPr>
          <p:cNvPr id="3789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5894" y="956245"/>
            <a:ext cx="4627563" cy="351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5" name="Line 11"/>
          <p:cNvSpPr>
            <a:spLocks noChangeShapeType="1"/>
          </p:cNvSpPr>
          <p:nvPr/>
        </p:nvSpPr>
        <p:spPr bwMode="auto">
          <a:xfrm>
            <a:off x="4972982" y="5257800"/>
            <a:ext cx="0" cy="549275"/>
          </a:xfrm>
          <a:prstGeom prst="line">
            <a:avLst/>
          </a:prstGeom>
          <a:noFill/>
          <a:ln w="9525">
            <a:solidFill>
              <a:schemeClr val="tx1"/>
            </a:solidFill>
            <a:round/>
            <a:headEnd type="triangle" w="med" len="med"/>
            <a:tailEnd type="none" w="lg" len="lg"/>
          </a:ln>
          <a:extLst>
            <a:ext uri="{909E8E84-426E-40dd-AFC4-6F175D3DCCD1}">
              <a14:hiddenFill xmlns:a14="http://schemas.microsoft.com/office/drawing/2010/main">
                <a:noFill/>
              </a14:hiddenFill>
            </a:ext>
          </a:extLst>
        </p:spPr>
        <p:txBody>
          <a:bodyPr/>
          <a:lstStyle/>
          <a:p>
            <a:endParaRPr lang="en-US"/>
          </a:p>
        </p:txBody>
      </p:sp>
      <p:sp>
        <p:nvSpPr>
          <p:cNvPr id="37896" name="Rectangle 12"/>
          <p:cNvSpPr>
            <a:spLocks noChangeArrowheads="1"/>
          </p:cNvSpPr>
          <p:nvPr/>
        </p:nvSpPr>
        <p:spPr bwMode="auto">
          <a:xfrm>
            <a:off x="4423707" y="5807075"/>
            <a:ext cx="2051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p>
            <a:r>
              <a:rPr lang="en-US" sz="1800" b="1">
                <a:solidFill>
                  <a:srgbClr val="006600"/>
                </a:solidFill>
                <a:latin typeface="Calibri" charset="0"/>
              </a:rPr>
              <a:t>Start of packet</a:t>
            </a:r>
          </a:p>
        </p:txBody>
      </p:sp>
      <p:pic>
        <p:nvPicPr>
          <p:cNvPr id="1026" name="Picture 2" descr="Image result for firewall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69561" y="2169128"/>
            <a:ext cx="610613" cy="45846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Image result for firewall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33375" y="2839290"/>
            <a:ext cx="610613" cy="45846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mage result for firewall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33375" y="2169130"/>
            <a:ext cx="610613" cy="45846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Image result for firewall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7189" y="2169128"/>
            <a:ext cx="610613" cy="45846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Image result for firewall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1003" y="2169128"/>
            <a:ext cx="610613" cy="45846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Image result for firewall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4817" y="2169130"/>
            <a:ext cx="610613" cy="45846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Image result for firewall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1003" y="2835530"/>
            <a:ext cx="610613" cy="458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886231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planes?</a:t>
            </a:r>
            <a:endParaRPr lang="en-US" dirty="0"/>
          </a:p>
        </p:txBody>
      </p:sp>
      <p:sp>
        <p:nvSpPr>
          <p:cNvPr id="4" name="Slide Number Placeholder 3"/>
          <p:cNvSpPr>
            <a:spLocks noGrp="1"/>
          </p:cNvSpPr>
          <p:nvPr>
            <p:ph type="sldNum" sz="quarter" idx="10"/>
          </p:nvPr>
        </p:nvSpPr>
        <p:spPr/>
        <p:txBody>
          <a:bodyPr/>
          <a:lstStyle/>
          <a:p>
            <a:fld id="{2674F618-CACE-4FD6-AC09-05B693CE5579}" type="slidenum">
              <a:rPr lang="en-US" smtClean="0"/>
              <a:pPr/>
              <a:t>13</a:t>
            </a:fld>
            <a:endParaRPr lang="en-US"/>
          </a:p>
        </p:txBody>
      </p:sp>
      <p:pic>
        <p:nvPicPr>
          <p:cNvPr id="5" name="Picture 4"/>
          <p:cNvPicPr>
            <a:picLocks noChangeAspect="1"/>
          </p:cNvPicPr>
          <p:nvPr/>
        </p:nvPicPr>
        <p:blipFill>
          <a:blip r:embed="rId2"/>
          <a:stretch>
            <a:fillRect/>
          </a:stretch>
        </p:blipFill>
        <p:spPr>
          <a:xfrm>
            <a:off x="628650" y="1260877"/>
            <a:ext cx="8600816" cy="4666957"/>
          </a:xfrm>
          <a:prstGeom prst="rect">
            <a:avLst/>
          </a:prstGeom>
        </p:spPr>
      </p:pic>
    </p:spTree>
    <p:extLst>
      <p:ext uri="{BB962C8B-B14F-4D97-AF65-F5344CB8AC3E}">
        <p14:creationId xmlns:p14="http://schemas.microsoft.com/office/powerpoint/2010/main" val="351171101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planes?</a:t>
            </a:r>
            <a:endParaRPr lang="en-US" dirty="0"/>
          </a:p>
        </p:txBody>
      </p:sp>
      <p:sp>
        <p:nvSpPr>
          <p:cNvPr id="4" name="Slide Number Placeholder 3"/>
          <p:cNvSpPr>
            <a:spLocks noGrp="1"/>
          </p:cNvSpPr>
          <p:nvPr>
            <p:ph type="sldNum" sz="quarter" idx="10"/>
          </p:nvPr>
        </p:nvSpPr>
        <p:spPr/>
        <p:txBody>
          <a:bodyPr/>
          <a:lstStyle/>
          <a:p>
            <a:fld id="{2674F618-CACE-4FD6-AC09-05B693CE5579}" type="slidenum">
              <a:rPr lang="en-US" smtClean="0"/>
              <a:pPr/>
              <a:t>14</a:t>
            </a:fld>
            <a:endParaRPr lang="en-US"/>
          </a:p>
        </p:txBody>
      </p:sp>
      <p:pic>
        <p:nvPicPr>
          <p:cNvPr id="3" name="Picture 2"/>
          <p:cNvPicPr>
            <a:picLocks noChangeAspect="1"/>
          </p:cNvPicPr>
          <p:nvPr/>
        </p:nvPicPr>
        <p:blipFill>
          <a:blip r:embed="rId3"/>
          <a:stretch>
            <a:fillRect/>
          </a:stretch>
        </p:blipFill>
        <p:spPr>
          <a:xfrm>
            <a:off x="628651" y="1290892"/>
            <a:ext cx="5898274" cy="3483423"/>
          </a:xfrm>
          <a:prstGeom prst="rect">
            <a:avLst/>
          </a:prstGeom>
        </p:spPr>
      </p:pic>
      <p:sp>
        <p:nvSpPr>
          <p:cNvPr id="6" name="TextBox 5"/>
          <p:cNvSpPr txBox="1"/>
          <p:nvPr/>
        </p:nvSpPr>
        <p:spPr>
          <a:xfrm>
            <a:off x="893379" y="5265683"/>
            <a:ext cx="6686446" cy="369332"/>
          </a:xfrm>
          <a:prstGeom prst="rect">
            <a:avLst/>
          </a:prstGeom>
          <a:noFill/>
        </p:spPr>
        <p:txBody>
          <a:bodyPr wrap="none" rtlCol="0">
            <a:spAutoFit/>
          </a:bodyPr>
          <a:lstStyle/>
          <a:p>
            <a:r>
              <a:rPr lang="en-US" dirty="0" smtClean="0"/>
              <a:t>Security researcher interviewed by FBI, barred from United flight</a:t>
            </a:r>
            <a:endParaRPr lang="en-US" dirty="0"/>
          </a:p>
        </p:txBody>
      </p:sp>
    </p:spTree>
    <p:extLst>
      <p:ext uri="{BB962C8B-B14F-4D97-AF65-F5344CB8AC3E}">
        <p14:creationId xmlns:p14="http://schemas.microsoft.com/office/powerpoint/2010/main" val="126198559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planes?</a:t>
            </a:r>
            <a:endParaRPr lang="en-US" dirty="0"/>
          </a:p>
        </p:txBody>
      </p:sp>
      <p:sp>
        <p:nvSpPr>
          <p:cNvPr id="4" name="Slide Number Placeholder 3"/>
          <p:cNvSpPr>
            <a:spLocks noGrp="1"/>
          </p:cNvSpPr>
          <p:nvPr>
            <p:ph type="sldNum" sz="quarter" idx="10"/>
          </p:nvPr>
        </p:nvSpPr>
        <p:spPr/>
        <p:txBody>
          <a:bodyPr/>
          <a:lstStyle/>
          <a:p>
            <a:fld id="{2674F618-CACE-4FD6-AC09-05B693CE5579}" type="slidenum">
              <a:rPr lang="en-US" smtClean="0"/>
              <a:pPr/>
              <a:t>15</a:t>
            </a:fld>
            <a:endParaRPr lang="en-US"/>
          </a:p>
        </p:txBody>
      </p:sp>
      <p:sp>
        <p:nvSpPr>
          <p:cNvPr id="6" name="TextBox 5"/>
          <p:cNvSpPr txBox="1"/>
          <p:nvPr/>
        </p:nvSpPr>
        <p:spPr>
          <a:xfrm>
            <a:off x="893379" y="1687686"/>
            <a:ext cx="7137917" cy="3693319"/>
          </a:xfrm>
          <a:prstGeom prst="rect">
            <a:avLst/>
          </a:prstGeom>
          <a:noFill/>
        </p:spPr>
        <p:txBody>
          <a:bodyPr wrap="square" rtlCol="0">
            <a:spAutoFit/>
          </a:bodyPr>
          <a:lstStyle/>
          <a:p>
            <a:r>
              <a:rPr lang="en-US" dirty="0">
                <a:solidFill>
                  <a:srgbClr val="000000"/>
                </a:solidFill>
              </a:rPr>
              <a:t>During two interviews with F.B.I. agents in February and March of this year, Roberts said he hacked the inflight entertainment systems of Boeing and Airbus aircraft, during flights, about 15 to 20 times between 2011 and 2014. In one instance, Roberts told the federal agents he hacked into an airplane's thrust management computer and momentarily took control of an engine, according to an affidavit attached to the application for a search warrant</a:t>
            </a:r>
            <a:r>
              <a:rPr lang="en-US" dirty="0" smtClean="0">
                <a:solidFill>
                  <a:srgbClr val="000000"/>
                </a:solidFill>
              </a:rPr>
              <a:t>.</a:t>
            </a:r>
          </a:p>
          <a:p>
            <a:endParaRPr lang="en-US" dirty="0">
              <a:solidFill>
                <a:srgbClr val="000000"/>
              </a:solidFill>
            </a:endParaRPr>
          </a:p>
          <a:p>
            <a:r>
              <a:rPr lang="en-US" dirty="0">
                <a:solidFill>
                  <a:srgbClr val="000000"/>
                </a:solidFill>
              </a:rPr>
              <a:t>"He stated that he successfully commanded the system he had accessed to issue the 'CLB' or climb command. He stated that he thereby caused one of the airplane engines to climb resulting in a lateral or sideways movement of the plane during one of these flights," said the affidavit, signed by F.B.I. agent Mike Hurley.</a:t>
            </a:r>
          </a:p>
        </p:txBody>
      </p:sp>
    </p:spTree>
    <p:extLst>
      <p:ext uri="{BB962C8B-B14F-4D97-AF65-F5344CB8AC3E}">
        <p14:creationId xmlns:p14="http://schemas.microsoft.com/office/powerpoint/2010/main" val="318239417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planes?</a:t>
            </a:r>
            <a:endParaRPr lang="en-US" dirty="0"/>
          </a:p>
        </p:txBody>
      </p:sp>
      <p:sp>
        <p:nvSpPr>
          <p:cNvPr id="4" name="Slide Number Placeholder 3"/>
          <p:cNvSpPr>
            <a:spLocks noGrp="1"/>
          </p:cNvSpPr>
          <p:nvPr>
            <p:ph type="sldNum" sz="quarter" idx="10"/>
          </p:nvPr>
        </p:nvSpPr>
        <p:spPr/>
        <p:txBody>
          <a:bodyPr/>
          <a:lstStyle/>
          <a:p>
            <a:fld id="{2674F618-CACE-4FD6-AC09-05B693CE5579}" type="slidenum">
              <a:rPr lang="en-US" smtClean="0"/>
              <a:pPr/>
              <a:t>16</a:t>
            </a:fld>
            <a:endParaRPr lang="en-US"/>
          </a:p>
        </p:txBody>
      </p:sp>
      <p:sp>
        <p:nvSpPr>
          <p:cNvPr id="6" name="TextBox 5"/>
          <p:cNvSpPr txBox="1"/>
          <p:nvPr/>
        </p:nvSpPr>
        <p:spPr>
          <a:xfrm>
            <a:off x="893379" y="1687686"/>
            <a:ext cx="7137917" cy="2954655"/>
          </a:xfrm>
          <a:prstGeom prst="rect">
            <a:avLst/>
          </a:prstGeom>
          <a:noFill/>
        </p:spPr>
        <p:txBody>
          <a:bodyPr wrap="square" rtlCol="0">
            <a:spAutoFit/>
          </a:bodyPr>
          <a:lstStyle/>
          <a:p>
            <a:r>
              <a:rPr lang="en-US" sz="2800" dirty="0" smtClean="0">
                <a:solidFill>
                  <a:srgbClr val="000000"/>
                </a:solidFill>
              </a:rPr>
              <a:t>Two key things stand out:</a:t>
            </a:r>
          </a:p>
          <a:p>
            <a:endParaRPr lang="en-US" sz="2800" dirty="0" smtClean="0">
              <a:solidFill>
                <a:srgbClr val="000000"/>
              </a:solidFill>
            </a:endParaRPr>
          </a:p>
          <a:p>
            <a:pPr marL="342900" indent="-342900">
              <a:buAutoNum type="arabicParenR"/>
            </a:pPr>
            <a:r>
              <a:rPr lang="en-US" sz="2800" dirty="0" smtClean="0">
                <a:solidFill>
                  <a:srgbClr val="000000"/>
                </a:solidFill>
              </a:rPr>
              <a:t>There’s an Ethernet port under your seat?!?</a:t>
            </a:r>
          </a:p>
          <a:p>
            <a:pPr marL="342900" indent="-342900">
              <a:buAutoNum type="arabicParenR"/>
            </a:pPr>
            <a:r>
              <a:rPr lang="en-US" sz="2800" dirty="0" smtClean="0">
                <a:solidFill>
                  <a:srgbClr val="000000"/>
                </a:solidFill>
              </a:rPr>
              <a:t>There’s a connection between the entertainment system and the plane’s avionics?!?</a:t>
            </a:r>
          </a:p>
          <a:p>
            <a:pPr marL="342900" indent="-342900">
              <a:buAutoNum type="arabicParenR"/>
            </a:pPr>
            <a:endParaRPr lang="en-US" dirty="0">
              <a:solidFill>
                <a:srgbClr val="000000"/>
              </a:solidFill>
            </a:endParaRPr>
          </a:p>
        </p:txBody>
      </p:sp>
    </p:spTree>
    <p:extLst>
      <p:ext uri="{BB962C8B-B14F-4D97-AF65-F5344CB8AC3E}">
        <p14:creationId xmlns:p14="http://schemas.microsoft.com/office/powerpoint/2010/main" val="337577607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of Things</a:t>
            </a:r>
            <a:endParaRPr lang="en-US" dirty="0"/>
          </a:p>
        </p:txBody>
      </p:sp>
      <p:sp>
        <p:nvSpPr>
          <p:cNvPr id="4" name="Slide Number Placeholder 3"/>
          <p:cNvSpPr>
            <a:spLocks noGrp="1"/>
          </p:cNvSpPr>
          <p:nvPr>
            <p:ph type="sldNum" sz="quarter" idx="10"/>
          </p:nvPr>
        </p:nvSpPr>
        <p:spPr/>
        <p:txBody>
          <a:bodyPr/>
          <a:lstStyle/>
          <a:p>
            <a:fld id="{2674F618-CACE-4FD6-AC09-05B693CE5579}" type="slidenum">
              <a:rPr lang="en-US" smtClean="0"/>
              <a:pPr/>
              <a:t>17</a:t>
            </a:fld>
            <a:endParaRPr lang="en-US"/>
          </a:p>
        </p:txBody>
      </p:sp>
      <p:sp>
        <p:nvSpPr>
          <p:cNvPr id="6" name="TextBox 5"/>
          <p:cNvSpPr txBox="1"/>
          <p:nvPr/>
        </p:nvSpPr>
        <p:spPr>
          <a:xfrm>
            <a:off x="893379" y="1687686"/>
            <a:ext cx="7137917" cy="2523768"/>
          </a:xfrm>
          <a:prstGeom prst="rect">
            <a:avLst/>
          </a:prstGeom>
          <a:noFill/>
        </p:spPr>
        <p:txBody>
          <a:bodyPr wrap="square" rtlCol="0">
            <a:spAutoFit/>
          </a:bodyPr>
          <a:lstStyle/>
          <a:p>
            <a:r>
              <a:rPr lang="en-US" sz="2800" dirty="0" smtClean="0">
                <a:solidFill>
                  <a:schemeClr val="accent5"/>
                </a:solidFill>
              </a:rPr>
              <a:t>What other things are now on the internet?</a:t>
            </a:r>
          </a:p>
          <a:p>
            <a:endParaRPr lang="en-US" sz="2800" dirty="0">
              <a:solidFill>
                <a:schemeClr val="accent5"/>
              </a:solidFill>
            </a:endParaRPr>
          </a:p>
          <a:p>
            <a:pPr marL="457200" indent="-457200">
              <a:buFont typeface="Arial" panose="020B0604020202020204" pitchFamily="34" charset="0"/>
              <a:buChar char="•"/>
            </a:pPr>
            <a:r>
              <a:rPr lang="en-US" sz="2800" dirty="0" smtClean="0">
                <a:solidFill>
                  <a:schemeClr val="accent5"/>
                </a:solidFill>
              </a:rPr>
              <a:t>DVRs</a:t>
            </a:r>
          </a:p>
          <a:p>
            <a:pPr marL="457200" indent="-457200">
              <a:buFont typeface="Arial" panose="020B0604020202020204" pitchFamily="34" charset="0"/>
              <a:buChar char="•"/>
            </a:pPr>
            <a:r>
              <a:rPr lang="en-US" sz="2800" dirty="0" smtClean="0">
                <a:solidFill>
                  <a:schemeClr val="accent5"/>
                </a:solidFill>
              </a:rPr>
              <a:t>Home security systems</a:t>
            </a:r>
          </a:p>
          <a:p>
            <a:pPr marL="457200" indent="-457200">
              <a:buFont typeface="Arial" panose="020B0604020202020204" pitchFamily="34" charset="0"/>
              <a:buChar char="•"/>
            </a:pPr>
            <a:r>
              <a:rPr lang="en-US" sz="2800" dirty="0" smtClean="0">
                <a:solidFill>
                  <a:schemeClr val="accent5"/>
                </a:solidFill>
              </a:rPr>
              <a:t>Refrigerators?</a:t>
            </a:r>
          </a:p>
          <a:p>
            <a:pPr marL="342900" indent="-342900">
              <a:buAutoNum type="arabicParenR"/>
            </a:pPr>
            <a:endParaRPr lang="en-US" dirty="0">
              <a:solidFill>
                <a:schemeClr val="accent5"/>
              </a:solidFill>
            </a:endParaRPr>
          </a:p>
        </p:txBody>
      </p:sp>
    </p:spTree>
    <p:extLst>
      <p:ext uri="{BB962C8B-B14F-4D97-AF65-F5344CB8AC3E}">
        <p14:creationId xmlns:p14="http://schemas.microsoft.com/office/powerpoint/2010/main" val="89650597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of Things</a:t>
            </a:r>
            <a:endParaRPr lang="en-US" dirty="0"/>
          </a:p>
        </p:txBody>
      </p:sp>
      <p:sp>
        <p:nvSpPr>
          <p:cNvPr id="4" name="Slide Number Placeholder 3"/>
          <p:cNvSpPr>
            <a:spLocks noGrp="1"/>
          </p:cNvSpPr>
          <p:nvPr>
            <p:ph type="sldNum" sz="quarter" idx="10"/>
          </p:nvPr>
        </p:nvSpPr>
        <p:spPr/>
        <p:txBody>
          <a:bodyPr/>
          <a:lstStyle/>
          <a:p>
            <a:fld id="{2674F618-CACE-4FD6-AC09-05B693CE5579}" type="slidenum">
              <a:rPr lang="en-US" smtClean="0"/>
              <a:pPr/>
              <a:t>18</a:t>
            </a:fld>
            <a:endParaRPr lang="en-US"/>
          </a:p>
        </p:txBody>
      </p:sp>
      <p:sp>
        <p:nvSpPr>
          <p:cNvPr id="6" name="TextBox 5"/>
          <p:cNvSpPr txBox="1"/>
          <p:nvPr/>
        </p:nvSpPr>
        <p:spPr>
          <a:xfrm>
            <a:off x="893379" y="1687686"/>
            <a:ext cx="7137917" cy="4678204"/>
          </a:xfrm>
          <a:prstGeom prst="rect">
            <a:avLst/>
          </a:prstGeom>
          <a:noFill/>
        </p:spPr>
        <p:txBody>
          <a:bodyPr wrap="square" rtlCol="0">
            <a:spAutoFit/>
          </a:bodyPr>
          <a:lstStyle/>
          <a:p>
            <a:r>
              <a:rPr lang="en-US" sz="2800" dirty="0" smtClean="0">
                <a:solidFill>
                  <a:srgbClr val="000000"/>
                </a:solidFill>
              </a:rPr>
              <a:t>DEFCON 2016</a:t>
            </a:r>
          </a:p>
          <a:p>
            <a:endParaRPr lang="en-US" sz="2800" dirty="0">
              <a:solidFill>
                <a:srgbClr val="000000"/>
              </a:solidFill>
            </a:endParaRPr>
          </a:p>
          <a:p>
            <a:r>
              <a:rPr lang="en-US" sz="2800" dirty="0" smtClean="0">
                <a:solidFill>
                  <a:srgbClr val="000000"/>
                </a:solidFill>
              </a:rPr>
              <a:t>47 vulnerabilities in 23 IOT devices</a:t>
            </a:r>
          </a:p>
          <a:p>
            <a:pPr marL="914400" lvl="1" indent="-457200">
              <a:buFont typeface="Arial" panose="020B0604020202020204" pitchFamily="34" charset="0"/>
              <a:buChar char="•"/>
            </a:pPr>
            <a:r>
              <a:rPr lang="en-US" sz="2800" dirty="0" smtClean="0">
                <a:solidFill>
                  <a:srgbClr val="000000"/>
                </a:solidFill>
              </a:rPr>
              <a:t>Smart </a:t>
            </a:r>
            <a:r>
              <a:rPr lang="en-US" sz="2800" dirty="0">
                <a:solidFill>
                  <a:srgbClr val="000000"/>
                </a:solidFill>
              </a:rPr>
              <a:t>door locks</a:t>
            </a:r>
          </a:p>
          <a:p>
            <a:pPr marL="914400" lvl="1" indent="-457200">
              <a:buFont typeface="Arial" panose="020B0604020202020204" pitchFamily="34" charset="0"/>
              <a:buChar char="•"/>
            </a:pPr>
            <a:r>
              <a:rPr lang="en-US" sz="2800" dirty="0">
                <a:solidFill>
                  <a:srgbClr val="000000"/>
                </a:solidFill>
              </a:rPr>
              <a:t>Padlocks</a:t>
            </a:r>
          </a:p>
          <a:p>
            <a:pPr marL="914400" lvl="1" indent="-457200">
              <a:buFont typeface="Arial" panose="020B0604020202020204" pitchFamily="34" charset="0"/>
              <a:buChar char="•"/>
            </a:pPr>
            <a:r>
              <a:rPr lang="en-US" sz="2800" dirty="0">
                <a:solidFill>
                  <a:srgbClr val="000000"/>
                </a:solidFill>
              </a:rPr>
              <a:t>Thermostats</a:t>
            </a:r>
          </a:p>
          <a:p>
            <a:pPr marL="914400" lvl="1" indent="-457200">
              <a:buFont typeface="Arial" panose="020B0604020202020204" pitchFamily="34" charset="0"/>
              <a:buChar char="•"/>
            </a:pPr>
            <a:r>
              <a:rPr lang="en-US" sz="2800" dirty="0">
                <a:solidFill>
                  <a:srgbClr val="000000"/>
                </a:solidFill>
              </a:rPr>
              <a:t>Refrigerators</a:t>
            </a:r>
          </a:p>
          <a:p>
            <a:pPr marL="914400" lvl="1" indent="-457200">
              <a:buFont typeface="Arial" panose="020B0604020202020204" pitchFamily="34" charset="0"/>
              <a:buChar char="•"/>
            </a:pPr>
            <a:r>
              <a:rPr lang="en-US" sz="2800" dirty="0">
                <a:solidFill>
                  <a:srgbClr val="000000"/>
                </a:solidFill>
              </a:rPr>
              <a:t>Wheelchairs</a:t>
            </a:r>
          </a:p>
          <a:p>
            <a:pPr marL="914400" lvl="1" indent="-457200">
              <a:buFont typeface="Arial" panose="020B0604020202020204" pitchFamily="34" charset="0"/>
              <a:buChar char="•"/>
            </a:pPr>
            <a:r>
              <a:rPr lang="en-US" sz="2800" dirty="0">
                <a:solidFill>
                  <a:srgbClr val="000000"/>
                </a:solidFill>
              </a:rPr>
              <a:t>Solar panel arrays</a:t>
            </a:r>
          </a:p>
          <a:p>
            <a:endParaRPr lang="en-US" sz="2800" dirty="0" smtClean="0">
              <a:solidFill>
                <a:srgbClr val="000000"/>
              </a:solidFill>
            </a:endParaRPr>
          </a:p>
          <a:p>
            <a:pPr marL="342900" indent="-342900">
              <a:buAutoNum type="arabicParenR"/>
            </a:pPr>
            <a:endParaRPr lang="en-US" dirty="0">
              <a:solidFill>
                <a:srgbClr val="000000"/>
              </a:solidFill>
            </a:endParaRPr>
          </a:p>
        </p:txBody>
      </p:sp>
    </p:spTree>
    <p:extLst>
      <p:ext uri="{BB962C8B-B14F-4D97-AF65-F5344CB8AC3E}">
        <p14:creationId xmlns:p14="http://schemas.microsoft.com/office/powerpoint/2010/main" val="55724612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Oct 2016 </a:t>
            </a:r>
            <a:r>
              <a:rPr lang="en-US" dirty="0" err="1" smtClean="0"/>
              <a:t>DDoS</a:t>
            </a:r>
            <a:r>
              <a:rPr lang="en-US" dirty="0" smtClean="0"/>
              <a:t> on Internet</a:t>
            </a:r>
            <a:endParaRPr lang="en-US" dirty="0"/>
          </a:p>
        </p:txBody>
      </p:sp>
      <p:sp>
        <p:nvSpPr>
          <p:cNvPr id="4" name="Slide Number Placeholder 3"/>
          <p:cNvSpPr>
            <a:spLocks noGrp="1"/>
          </p:cNvSpPr>
          <p:nvPr>
            <p:ph type="sldNum" sz="quarter" idx="10"/>
          </p:nvPr>
        </p:nvSpPr>
        <p:spPr/>
        <p:txBody>
          <a:bodyPr/>
          <a:lstStyle/>
          <a:p>
            <a:fld id="{2674F618-CACE-4FD6-AC09-05B693CE5579}" type="slidenum">
              <a:rPr lang="en-US" smtClean="0"/>
              <a:pPr/>
              <a:t>19</a:t>
            </a:fld>
            <a:endParaRPr lang="en-US"/>
          </a:p>
        </p:txBody>
      </p:sp>
      <p:sp>
        <p:nvSpPr>
          <p:cNvPr id="6" name="TextBox 5"/>
          <p:cNvSpPr txBox="1"/>
          <p:nvPr/>
        </p:nvSpPr>
        <p:spPr>
          <a:xfrm>
            <a:off x="893379" y="1687686"/>
            <a:ext cx="7137917" cy="4801314"/>
          </a:xfrm>
          <a:prstGeom prst="rect">
            <a:avLst/>
          </a:prstGeom>
          <a:noFill/>
        </p:spPr>
        <p:txBody>
          <a:bodyPr wrap="square" rtlCol="0">
            <a:spAutoFit/>
          </a:bodyPr>
          <a:lstStyle/>
          <a:p>
            <a:pPr marL="342900" indent="-342900">
              <a:buAutoNum type="arabicParenR"/>
            </a:pPr>
            <a:r>
              <a:rPr lang="en-US" dirty="0" smtClean="0">
                <a:solidFill>
                  <a:srgbClr val="000000"/>
                </a:solidFill>
              </a:rPr>
              <a:t>500,000 DVRs involved in </a:t>
            </a:r>
            <a:r>
              <a:rPr lang="en-US" dirty="0" err="1" smtClean="0">
                <a:solidFill>
                  <a:srgbClr val="000000"/>
                </a:solidFill>
              </a:rPr>
              <a:t>Mirai</a:t>
            </a:r>
            <a:r>
              <a:rPr lang="en-US" dirty="0" smtClean="0">
                <a:solidFill>
                  <a:srgbClr val="000000"/>
                </a:solidFill>
              </a:rPr>
              <a:t> botnet</a:t>
            </a:r>
          </a:p>
          <a:p>
            <a:endParaRPr lang="en-US" dirty="0" smtClean="0">
              <a:solidFill>
                <a:srgbClr val="000000"/>
              </a:solidFill>
            </a:endParaRPr>
          </a:p>
          <a:p>
            <a:r>
              <a:rPr lang="en-US" dirty="0">
                <a:solidFill>
                  <a:srgbClr val="000000"/>
                </a:solidFill>
              </a:rPr>
              <a:t>https://www.dynstatus.com/incidents/nlr4yrr162t8</a:t>
            </a:r>
          </a:p>
          <a:p>
            <a:endParaRPr lang="en-US" dirty="0">
              <a:solidFill>
                <a:srgbClr val="000000"/>
              </a:solidFill>
            </a:endParaRPr>
          </a:p>
          <a:p>
            <a:pPr fontAlgn="base"/>
            <a:r>
              <a:rPr lang="en-US" dirty="0" smtClean="0">
                <a:solidFill>
                  <a:srgbClr val="000000"/>
                </a:solidFill>
              </a:rPr>
              <a:t>“Investigating</a:t>
            </a:r>
            <a:endParaRPr lang="en-US" dirty="0">
              <a:solidFill>
                <a:srgbClr val="000000"/>
              </a:solidFill>
            </a:endParaRPr>
          </a:p>
          <a:p>
            <a:pPr fontAlgn="base"/>
            <a:r>
              <a:rPr lang="en-US" dirty="0">
                <a:solidFill>
                  <a:srgbClr val="000000"/>
                </a:solidFill>
              </a:rPr>
              <a:t>Starting at 11:10 UTC on October 21st-Friday 2016 we began monitoring and mitigating a </a:t>
            </a:r>
            <a:r>
              <a:rPr lang="en-US" dirty="0" err="1">
                <a:solidFill>
                  <a:srgbClr val="000000"/>
                </a:solidFill>
              </a:rPr>
              <a:t>DDoS</a:t>
            </a:r>
            <a:r>
              <a:rPr lang="en-US" dirty="0">
                <a:solidFill>
                  <a:srgbClr val="000000"/>
                </a:solidFill>
              </a:rPr>
              <a:t> attack against our </a:t>
            </a:r>
            <a:r>
              <a:rPr lang="en-US" dirty="0" err="1">
                <a:solidFill>
                  <a:srgbClr val="000000"/>
                </a:solidFill>
              </a:rPr>
              <a:t>Dyn</a:t>
            </a:r>
            <a:r>
              <a:rPr lang="en-US" dirty="0">
                <a:solidFill>
                  <a:srgbClr val="000000"/>
                </a:solidFill>
              </a:rPr>
              <a:t> Managed DNS infrastructure. Some customers may experience increased DNS query latency and delayed zone propagation during this time. Updates will be posted as information becomes available. </a:t>
            </a:r>
            <a:r>
              <a:rPr lang="en-US" dirty="0" smtClean="0">
                <a:solidFill>
                  <a:srgbClr val="000000"/>
                </a:solidFill>
              </a:rPr>
              <a:t>”</a:t>
            </a:r>
          </a:p>
          <a:p>
            <a:pPr fontAlgn="base"/>
            <a:endParaRPr lang="en-US" dirty="0">
              <a:solidFill>
                <a:srgbClr val="000000"/>
              </a:solidFill>
            </a:endParaRPr>
          </a:p>
          <a:p>
            <a:pPr marL="285750" indent="-285750" fontAlgn="base">
              <a:buFont typeface="Arial" panose="020B0604020202020204" pitchFamily="34" charset="0"/>
              <a:buChar char="•"/>
            </a:pPr>
            <a:r>
              <a:rPr lang="en-US" dirty="0" smtClean="0">
                <a:solidFill>
                  <a:srgbClr val="000000"/>
                </a:solidFill>
              </a:rPr>
              <a:t>By attacking DNS, prevented users from getting to websites without attacking the websites themselves.</a:t>
            </a:r>
          </a:p>
          <a:p>
            <a:pPr marL="285750" indent="-285750" fontAlgn="base">
              <a:buFont typeface="Arial" panose="020B0604020202020204" pitchFamily="34" charset="0"/>
              <a:buChar char="•"/>
            </a:pPr>
            <a:r>
              <a:rPr lang="en-US" dirty="0" smtClean="0">
                <a:solidFill>
                  <a:srgbClr val="000000"/>
                </a:solidFill>
              </a:rPr>
              <a:t>Main culprit – default username/passwords</a:t>
            </a:r>
            <a:endParaRPr lang="en-US" dirty="0">
              <a:solidFill>
                <a:srgbClr val="000000"/>
              </a:solidFill>
            </a:endParaRPr>
          </a:p>
          <a:p>
            <a:endParaRPr lang="en-US" dirty="0" smtClean="0">
              <a:solidFill>
                <a:srgbClr val="000000"/>
              </a:solidFill>
            </a:endParaRPr>
          </a:p>
          <a:p>
            <a:pPr marL="342900" indent="-342900">
              <a:buAutoNum type="arabicParenR"/>
            </a:pPr>
            <a:endParaRPr lang="en-US" dirty="0">
              <a:solidFill>
                <a:srgbClr val="000000"/>
              </a:solidFill>
            </a:endParaRPr>
          </a:p>
          <a:p>
            <a:endParaRPr lang="en-US" dirty="0">
              <a:solidFill>
                <a:srgbClr val="000000"/>
              </a:solidFill>
            </a:endParaRPr>
          </a:p>
        </p:txBody>
      </p:sp>
    </p:spTree>
    <p:extLst>
      <p:ext uri="{BB962C8B-B14F-4D97-AF65-F5344CB8AC3E}">
        <p14:creationId xmlns:p14="http://schemas.microsoft.com/office/powerpoint/2010/main" val="196254451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err="1">
                <a:cs typeface="Arial"/>
              </a:rPr>
              <a:t>Administrivia</a:t>
            </a:r>
            <a:endParaRPr lang="en-US" dirty="0">
              <a:cs typeface="Arial"/>
            </a:endParaRPr>
          </a:p>
        </p:txBody>
      </p:sp>
      <p:sp>
        <p:nvSpPr>
          <p:cNvPr id="6146" name="Content Placeholder 2"/>
          <p:cNvSpPr>
            <a:spLocks noGrp="1"/>
          </p:cNvSpPr>
          <p:nvPr>
            <p:ph idx="1"/>
          </p:nvPr>
        </p:nvSpPr>
        <p:spPr/>
        <p:txBody>
          <a:bodyPr/>
          <a:lstStyle/>
          <a:p>
            <a:pPr eaLnBrk="1" hangingPunct="1"/>
            <a:r>
              <a:rPr lang="en-US" dirty="0" smtClean="0">
                <a:cs typeface="Arial"/>
              </a:rPr>
              <a:t>Lab 4 due next Wednesday (Dec. 7</a:t>
            </a:r>
            <a:r>
              <a:rPr lang="en-US" baseline="30000" dirty="0" smtClean="0">
                <a:cs typeface="Arial"/>
              </a:rPr>
              <a:t>th</a:t>
            </a:r>
            <a:r>
              <a:rPr lang="en-US" dirty="0" smtClean="0">
                <a:cs typeface="Arial"/>
              </a:rPr>
              <a:t>)</a:t>
            </a:r>
          </a:p>
          <a:p>
            <a:pPr eaLnBrk="1" hangingPunct="1"/>
            <a:r>
              <a:rPr lang="en-US" dirty="0" smtClean="0">
                <a:cs typeface="Arial"/>
              </a:rPr>
              <a:t>Redemption Lab due (Dec. 12</a:t>
            </a:r>
            <a:r>
              <a:rPr lang="en-US" baseline="30000" dirty="0" smtClean="0">
                <a:cs typeface="Arial"/>
              </a:rPr>
              <a:t>th</a:t>
            </a:r>
            <a:r>
              <a:rPr lang="en-US" dirty="0" smtClean="0">
                <a:cs typeface="Arial"/>
              </a:rPr>
              <a:t>)</a:t>
            </a:r>
          </a:p>
          <a:p>
            <a:pPr eaLnBrk="1" hangingPunct="1"/>
            <a:r>
              <a:rPr lang="en-US" dirty="0" smtClean="0">
                <a:cs typeface="Arial"/>
              </a:rPr>
              <a:t>Final (Friday Dec. 16</a:t>
            </a:r>
            <a:r>
              <a:rPr lang="en-US" baseline="30000" dirty="0" smtClean="0">
                <a:cs typeface="Arial"/>
              </a:rPr>
              <a:t>th</a:t>
            </a:r>
            <a:r>
              <a:rPr lang="en-US" dirty="0" smtClean="0">
                <a:cs typeface="Arial"/>
              </a:rPr>
              <a:t> 8:30-11:30am)</a:t>
            </a:r>
          </a:p>
          <a:p>
            <a:pPr eaLnBrk="1" hangingPunct="1"/>
            <a:endParaRPr lang="en-US" dirty="0" smtClean="0">
              <a:cs typeface="Arial"/>
            </a:endParaRPr>
          </a:p>
          <a:p>
            <a:pPr lvl="1" eaLnBrk="1" hangingPunct="1"/>
            <a:endParaRPr lang="en-US" dirty="0">
              <a:latin typeface="Times New Roman" charset="0"/>
            </a:endParaRPr>
          </a:p>
        </p:txBody>
      </p:sp>
    </p:spTree>
    <p:extLst>
      <p:ext uri="{BB962C8B-B14F-4D97-AF65-F5344CB8AC3E}">
        <p14:creationId xmlns:p14="http://schemas.microsoft.com/office/powerpoint/2010/main" val="148857035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taxonomy of embedded attacks</a:t>
            </a:r>
            <a:endParaRPr lang="en-US" dirty="0"/>
          </a:p>
        </p:txBody>
      </p:sp>
      <p:sp>
        <p:nvSpPr>
          <p:cNvPr id="4" name="Slide Number Placeholder 3"/>
          <p:cNvSpPr>
            <a:spLocks noGrp="1"/>
          </p:cNvSpPr>
          <p:nvPr>
            <p:ph type="sldNum" sz="quarter" idx="10"/>
          </p:nvPr>
        </p:nvSpPr>
        <p:spPr/>
        <p:txBody>
          <a:bodyPr/>
          <a:lstStyle/>
          <a:p>
            <a:fld id="{2674F618-CACE-4FD6-AC09-05B693CE5579}" type="slidenum">
              <a:rPr lang="en-US" smtClean="0"/>
              <a:pPr/>
              <a:t>20</a:t>
            </a:fld>
            <a:endParaRPr lang="en-US"/>
          </a:p>
        </p:txBody>
      </p:sp>
      <p:pic>
        <p:nvPicPr>
          <p:cNvPr id="3" name="Picture 2"/>
          <p:cNvPicPr>
            <a:picLocks noChangeAspect="1"/>
          </p:cNvPicPr>
          <p:nvPr/>
        </p:nvPicPr>
        <p:blipFill>
          <a:blip r:embed="rId3"/>
          <a:stretch>
            <a:fillRect/>
          </a:stretch>
        </p:blipFill>
        <p:spPr>
          <a:xfrm>
            <a:off x="386067" y="1666726"/>
            <a:ext cx="8263038" cy="4036541"/>
          </a:xfrm>
          <a:prstGeom prst="rect">
            <a:avLst/>
          </a:prstGeom>
        </p:spPr>
      </p:pic>
    </p:spTree>
    <p:extLst>
      <p:ext uri="{BB962C8B-B14F-4D97-AF65-F5344CB8AC3E}">
        <p14:creationId xmlns:p14="http://schemas.microsoft.com/office/powerpoint/2010/main" val="186803959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Embedded Crypto</a:t>
            </a:r>
            <a:endParaRPr lang="en-US" dirty="0"/>
          </a:p>
        </p:txBody>
      </p:sp>
      <p:sp>
        <p:nvSpPr>
          <p:cNvPr id="4" name="Slide Number Placeholder 3"/>
          <p:cNvSpPr>
            <a:spLocks noGrp="1"/>
          </p:cNvSpPr>
          <p:nvPr>
            <p:ph type="sldNum" sz="quarter" idx="10"/>
          </p:nvPr>
        </p:nvSpPr>
        <p:spPr/>
        <p:txBody>
          <a:bodyPr/>
          <a:lstStyle/>
          <a:p>
            <a:fld id="{2674F618-CACE-4FD6-AC09-05B693CE5579}" type="slidenum">
              <a:rPr lang="en-US" smtClean="0"/>
              <a:pPr/>
              <a:t>21</a:t>
            </a:fld>
            <a:endParaRPr lang="en-US"/>
          </a:p>
        </p:txBody>
      </p:sp>
      <p:pic>
        <p:nvPicPr>
          <p:cNvPr id="5" name="Picture 4"/>
          <p:cNvPicPr>
            <a:picLocks noChangeAspect="1"/>
          </p:cNvPicPr>
          <p:nvPr/>
        </p:nvPicPr>
        <p:blipFill>
          <a:blip r:embed="rId3"/>
          <a:stretch>
            <a:fillRect/>
          </a:stretch>
        </p:blipFill>
        <p:spPr>
          <a:xfrm>
            <a:off x="2749843" y="1291366"/>
            <a:ext cx="6124685" cy="4428618"/>
          </a:xfrm>
          <a:prstGeom prst="rect">
            <a:avLst/>
          </a:prstGeom>
        </p:spPr>
      </p:pic>
      <p:sp>
        <p:nvSpPr>
          <p:cNvPr id="6" name="TextBox 5"/>
          <p:cNvSpPr txBox="1"/>
          <p:nvPr/>
        </p:nvSpPr>
        <p:spPr>
          <a:xfrm>
            <a:off x="446567" y="1690689"/>
            <a:ext cx="2328825" cy="1754326"/>
          </a:xfrm>
          <a:prstGeom prst="rect">
            <a:avLst/>
          </a:prstGeom>
          <a:noFill/>
        </p:spPr>
        <p:txBody>
          <a:bodyPr wrap="square" rtlCol="0">
            <a:spAutoFit/>
          </a:bodyPr>
          <a:lstStyle/>
          <a:p>
            <a:r>
              <a:rPr lang="en-US" dirty="0" smtClean="0"/>
              <a:t>Many embedded </a:t>
            </a:r>
          </a:p>
          <a:p>
            <a:r>
              <a:rPr lang="en-US" dirty="0" smtClean="0"/>
              <a:t>chips are now </a:t>
            </a:r>
          </a:p>
          <a:p>
            <a:r>
              <a:rPr lang="en-US" dirty="0" smtClean="0"/>
              <a:t>providing hardware</a:t>
            </a:r>
          </a:p>
          <a:p>
            <a:r>
              <a:rPr lang="en-US" dirty="0" smtClean="0"/>
              <a:t>crypto accelerators</a:t>
            </a:r>
          </a:p>
          <a:p>
            <a:r>
              <a:rPr lang="en-US" dirty="0" smtClean="0"/>
              <a:t>to reduce load on </a:t>
            </a:r>
          </a:p>
          <a:p>
            <a:r>
              <a:rPr lang="en-US" dirty="0" smtClean="0"/>
              <a:t>MCU</a:t>
            </a:r>
            <a:endParaRPr lang="en-US" dirty="0"/>
          </a:p>
        </p:txBody>
      </p:sp>
    </p:spTree>
    <p:extLst>
      <p:ext uri="{BB962C8B-B14F-4D97-AF65-F5344CB8AC3E}">
        <p14:creationId xmlns:p14="http://schemas.microsoft.com/office/powerpoint/2010/main" val="270782727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Embedded Crypto</a:t>
            </a:r>
            <a:endParaRPr lang="en-US" dirty="0"/>
          </a:p>
        </p:txBody>
      </p:sp>
      <p:sp>
        <p:nvSpPr>
          <p:cNvPr id="4" name="Slide Number Placeholder 3"/>
          <p:cNvSpPr>
            <a:spLocks noGrp="1"/>
          </p:cNvSpPr>
          <p:nvPr>
            <p:ph type="sldNum" sz="quarter" idx="10"/>
          </p:nvPr>
        </p:nvSpPr>
        <p:spPr/>
        <p:txBody>
          <a:bodyPr/>
          <a:lstStyle/>
          <a:p>
            <a:fld id="{2674F618-CACE-4FD6-AC09-05B693CE5579}" type="slidenum">
              <a:rPr lang="en-US" smtClean="0"/>
              <a:pPr/>
              <a:t>22</a:t>
            </a:fld>
            <a:endParaRPr lang="en-US"/>
          </a:p>
        </p:txBody>
      </p:sp>
      <p:pic>
        <p:nvPicPr>
          <p:cNvPr id="3" name="Picture 2"/>
          <p:cNvPicPr>
            <a:picLocks noChangeAspect="1"/>
          </p:cNvPicPr>
          <p:nvPr/>
        </p:nvPicPr>
        <p:blipFill>
          <a:blip r:embed="rId3"/>
          <a:stretch>
            <a:fillRect/>
          </a:stretch>
        </p:blipFill>
        <p:spPr>
          <a:xfrm>
            <a:off x="1180434" y="1271587"/>
            <a:ext cx="5794523" cy="4879031"/>
          </a:xfrm>
          <a:prstGeom prst="rect">
            <a:avLst/>
          </a:prstGeom>
        </p:spPr>
      </p:pic>
    </p:spTree>
    <p:extLst>
      <p:ext uri="{BB962C8B-B14F-4D97-AF65-F5344CB8AC3E}">
        <p14:creationId xmlns:p14="http://schemas.microsoft.com/office/powerpoint/2010/main" val="87251233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TPM</a:t>
            </a:r>
            <a:endParaRPr lang="en-US" dirty="0"/>
          </a:p>
        </p:txBody>
      </p:sp>
      <p:pic>
        <p:nvPicPr>
          <p:cNvPr id="6" name="Content Placeholder 5"/>
          <p:cNvPicPr>
            <a:picLocks noGrp="1" noChangeAspect="1"/>
          </p:cNvPicPr>
          <p:nvPr>
            <p:ph idx="1"/>
          </p:nvPr>
        </p:nvPicPr>
        <p:blipFill>
          <a:blip r:embed="rId3"/>
          <a:stretch>
            <a:fillRect/>
          </a:stretch>
        </p:blipFill>
        <p:spPr>
          <a:xfrm>
            <a:off x="3255857" y="1690689"/>
            <a:ext cx="5524500" cy="3724275"/>
          </a:xfrm>
          <a:prstGeom prst="rect">
            <a:avLst/>
          </a:prstGeom>
        </p:spPr>
      </p:pic>
      <p:sp>
        <p:nvSpPr>
          <p:cNvPr id="7" name="TextBox 6"/>
          <p:cNvSpPr txBox="1"/>
          <p:nvPr/>
        </p:nvSpPr>
        <p:spPr>
          <a:xfrm>
            <a:off x="586609" y="5619531"/>
            <a:ext cx="7913385" cy="646331"/>
          </a:xfrm>
          <a:prstGeom prst="rect">
            <a:avLst/>
          </a:prstGeom>
          <a:noFill/>
        </p:spPr>
        <p:txBody>
          <a:bodyPr wrap="none" rtlCol="0">
            <a:spAutoFit/>
          </a:bodyPr>
          <a:lstStyle/>
          <a:p>
            <a:r>
              <a:rPr lang="en-US" dirty="0"/>
              <a:t>By This figure was made by Eusebius (Guillaume </a:t>
            </a:r>
            <a:r>
              <a:rPr lang="en-US" dirty="0" err="1"/>
              <a:t>Piolle</a:t>
            </a:r>
            <a:r>
              <a:rPr lang="en-US" dirty="0" smtClean="0"/>
              <a:t>). Own </a:t>
            </a:r>
            <a:r>
              <a:rPr lang="en-US" dirty="0"/>
              <a:t>work, LGPL, </a:t>
            </a:r>
            <a:endParaRPr lang="en-US" dirty="0" smtClean="0"/>
          </a:p>
          <a:p>
            <a:r>
              <a:rPr lang="en-US" dirty="0" smtClean="0"/>
              <a:t>https</a:t>
            </a:r>
            <a:r>
              <a:rPr lang="en-US" dirty="0"/>
              <a:t>://commons.wikimedia.org/w/index.php?curid=4809738</a:t>
            </a:r>
          </a:p>
        </p:txBody>
      </p:sp>
      <p:sp>
        <p:nvSpPr>
          <p:cNvPr id="8" name="TextBox 7"/>
          <p:cNvSpPr txBox="1"/>
          <p:nvPr/>
        </p:nvSpPr>
        <p:spPr>
          <a:xfrm>
            <a:off x="277586" y="1404254"/>
            <a:ext cx="2867175" cy="3416320"/>
          </a:xfrm>
          <a:prstGeom prst="rect">
            <a:avLst/>
          </a:prstGeom>
          <a:noFill/>
        </p:spPr>
        <p:txBody>
          <a:bodyPr wrap="square" rtlCol="0">
            <a:spAutoFit/>
          </a:bodyPr>
          <a:lstStyle/>
          <a:p>
            <a:r>
              <a:rPr lang="en-US" dirty="0" smtClean="0"/>
              <a:t>Built-in </a:t>
            </a:r>
            <a:r>
              <a:rPr lang="en-US" dirty="0" smtClean="0"/>
              <a:t>chip Able </a:t>
            </a:r>
            <a:r>
              <a:rPr lang="en-US" dirty="0" smtClean="0"/>
              <a:t>to</a:t>
            </a:r>
            <a:r>
              <a:rPr lang="en-US" dirty="0" smtClean="0"/>
              <a:t>:</a:t>
            </a:r>
          </a:p>
          <a:p>
            <a:endParaRPr lang="en-US" dirty="0" smtClean="0"/>
          </a:p>
          <a:p>
            <a:pPr marL="285750" indent="-285750">
              <a:buFont typeface="Arial" panose="020B0604020202020204" pitchFamily="34" charset="0"/>
              <a:buChar char="•"/>
            </a:pPr>
            <a:r>
              <a:rPr lang="en-US" dirty="0" smtClean="0"/>
              <a:t>Perform RSA 2048</a:t>
            </a:r>
          </a:p>
          <a:p>
            <a:pPr marL="285750" indent="-285750">
              <a:buFont typeface="Arial" panose="020B0604020202020204" pitchFamily="34" charset="0"/>
              <a:buChar char="•"/>
            </a:pPr>
            <a:r>
              <a:rPr lang="en-US" dirty="0" smtClean="0"/>
              <a:t>Perform SHA-1 hashing</a:t>
            </a:r>
          </a:p>
          <a:p>
            <a:pPr marL="285750" indent="-285750">
              <a:buFont typeface="Arial" panose="020B0604020202020204" pitchFamily="34" charset="0"/>
              <a:buChar char="•"/>
            </a:pPr>
            <a:r>
              <a:rPr lang="en-US" dirty="0" smtClean="0"/>
              <a:t>Create keys tied to chip</a:t>
            </a:r>
          </a:p>
          <a:p>
            <a:pPr marL="285750" indent="-285750">
              <a:buFont typeface="Arial" panose="020B0604020202020204" pitchFamily="34" charset="0"/>
              <a:buChar char="•"/>
            </a:pPr>
            <a:r>
              <a:rPr lang="en-US" dirty="0" smtClean="0"/>
              <a:t>Support full-disk encryption (can’t remove </a:t>
            </a:r>
            <a:r>
              <a:rPr lang="en-US" dirty="0" err="1" smtClean="0"/>
              <a:t>hd</a:t>
            </a:r>
            <a:r>
              <a:rPr lang="en-US" dirty="0" smtClean="0"/>
              <a:t> and put in another machine)</a:t>
            </a:r>
          </a:p>
          <a:p>
            <a:pPr marL="285750" indent="-285750">
              <a:buFont typeface="Arial" panose="020B0604020202020204" pitchFamily="34" charset="0"/>
              <a:buChar char="•"/>
            </a:pPr>
            <a:r>
              <a:rPr lang="en-US" dirty="0" smtClean="0"/>
              <a:t>Store data (e.g. fingerprint)</a:t>
            </a:r>
          </a:p>
          <a:p>
            <a:endParaRPr lang="en-US" dirty="0"/>
          </a:p>
        </p:txBody>
      </p:sp>
    </p:spTree>
    <p:extLst>
      <p:ext uri="{BB962C8B-B14F-4D97-AF65-F5344CB8AC3E}">
        <p14:creationId xmlns:p14="http://schemas.microsoft.com/office/powerpoint/2010/main" val="184574582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zh-TW">
                <a:ea typeface="新細明體" pitchFamily="18" charset="-120"/>
              </a:rPr>
              <a:t>What is TPM? </a:t>
            </a:r>
          </a:p>
        </p:txBody>
      </p:sp>
      <p:sp>
        <p:nvSpPr>
          <p:cNvPr id="13315" name="Rectangle 3"/>
          <p:cNvSpPr>
            <a:spLocks noGrp="1" noChangeArrowheads="1"/>
          </p:cNvSpPr>
          <p:nvPr>
            <p:ph type="body" idx="1"/>
          </p:nvPr>
        </p:nvSpPr>
        <p:spPr/>
        <p:txBody>
          <a:bodyPr/>
          <a:lstStyle/>
          <a:p>
            <a:r>
              <a:rPr lang="en-US" altLang="zh-TW" sz="2800">
                <a:ea typeface="新細明體" pitchFamily="18" charset="-120"/>
              </a:rPr>
              <a:t>The TPM is a microcontroller that stores keys, passwords and digital certificates.</a:t>
            </a:r>
          </a:p>
          <a:p>
            <a:r>
              <a:rPr lang="en-US" altLang="zh-TW" sz="2800">
                <a:ea typeface="新細明體" pitchFamily="18" charset="-120"/>
              </a:rPr>
              <a:t>It typically is affixed to the motherboard of a PC, but can be used in any computing device that requires these functions.  </a:t>
            </a:r>
          </a:p>
          <a:p>
            <a:r>
              <a:rPr lang="en-US" altLang="zh-TW" sz="2800">
                <a:ea typeface="新細明體" pitchFamily="18" charset="-120"/>
              </a:rPr>
              <a:t>The nature of this silicon ensures that the information stored there is made more secure from external software attack and physical theft. </a:t>
            </a:r>
          </a:p>
          <a:p>
            <a:endParaRPr lang="en-US" altLang="zh-TW" sz="2800">
              <a:ea typeface="新細明體" pitchFamily="18" charset="-120"/>
            </a:endParaRPr>
          </a:p>
        </p:txBody>
      </p:sp>
    </p:spTree>
    <p:extLst>
      <p:ext uri="{BB962C8B-B14F-4D97-AF65-F5344CB8AC3E}">
        <p14:creationId xmlns:p14="http://schemas.microsoft.com/office/powerpoint/2010/main" val="115985800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2" descr="10_bl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ltGray">
          <a:xfrm>
            <a:off x="4495800" y="0"/>
            <a:ext cx="4572000" cy="6650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7587" name="Picture 3" descr="06_red_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ltGray">
          <a:xfrm>
            <a:off x="152400" y="0"/>
            <a:ext cx="4572000" cy="6650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7588" name="Text Box 4"/>
          <p:cNvSpPr txBox="1">
            <a:spLocks noChangeArrowheads="1"/>
          </p:cNvSpPr>
          <p:nvPr/>
        </p:nvSpPr>
        <p:spPr bwMode="auto">
          <a:xfrm>
            <a:off x="685800" y="2209800"/>
            <a:ext cx="3200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GB" altLang="en-US" sz="3200">
              <a:latin typeface="Arial" panose="020B0604020202020204" pitchFamily="34" charset="0"/>
            </a:endParaRPr>
          </a:p>
        </p:txBody>
      </p:sp>
      <p:sp>
        <p:nvSpPr>
          <p:cNvPr id="67589" name="Rectangle 5"/>
          <p:cNvSpPr>
            <a:spLocks noChangeArrowheads="1"/>
          </p:cNvSpPr>
          <p:nvPr/>
        </p:nvSpPr>
        <p:spPr bwMode="auto">
          <a:xfrm>
            <a:off x="685800" y="1828800"/>
            <a:ext cx="31242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ctr"/>
            <a:endParaRPr lang="en-GB" altLang="en-US" sz="3200">
              <a:solidFill>
                <a:schemeClr val="bg1"/>
              </a:solidFill>
              <a:latin typeface="Arial" panose="020B0604020202020204" pitchFamily="34" charset="0"/>
            </a:endParaRPr>
          </a:p>
        </p:txBody>
      </p:sp>
      <p:sp>
        <p:nvSpPr>
          <p:cNvPr id="67590" name="Rectangle 6"/>
          <p:cNvSpPr>
            <a:spLocks noGrp="1" noChangeArrowheads="1"/>
          </p:cNvSpPr>
          <p:nvPr>
            <p:ph type="ctrTitle"/>
          </p:nvPr>
        </p:nvSpPr>
        <p:spPr>
          <a:xfrm>
            <a:off x="533400" y="2133600"/>
            <a:ext cx="3657600" cy="2209800"/>
          </a:xfrm>
        </p:spPr>
        <p:txBody>
          <a:bodyPr anchor="ctr">
            <a:normAutofit fontScale="90000"/>
          </a:bodyPr>
          <a:lstStyle/>
          <a:p>
            <a:r>
              <a:rPr lang="en-GB" altLang="en-US" sz="4000">
                <a:solidFill>
                  <a:schemeClr val="bg1"/>
                </a:solidFill>
                <a:latin typeface="Futura" pitchFamily="2" charset="0"/>
              </a:rPr>
              <a:t>The Trusted Computing Platform Alliance</a:t>
            </a:r>
            <a:br>
              <a:rPr lang="en-GB" altLang="en-US" sz="4000">
                <a:solidFill>
                  <a:schemeClr val="bg1"/>
                </a:solidFill>
                <a:latin typeface="Futura" pitchFamily="2" charset="0"/>
              </a:rPr>
            </a:br>
            <a:r>
              <a:rPr lang="en-GB" altLang="en-US" sz="4000">
                <a:solidFill>
                  <a:schemeClr val="bg1"/>
                </a:solidFill>
                <a:latin typeface="Futura" pitchFamily="2" charset="0"/>
              </a:rPr>
              <a:t/>
            </a:r>
            <a:br>
              <a:rPr lang="en-GB" altLang="en-US" sz="4000">
                <a:solidFill>
                  <a:schemeClr val="bg1"/>
                </a:solidFill>
                <a:latin typeface="Futura" pitchFamily="2" charset="0"/>
              </a:rPr>
            </a:br>
            <a:r>
              <a:rPr lang="en-GB" altLang="en-US" sz="4000">
                <a:solidFill>
                  <a:schemeClr val="bg1"/>
                </a:solidFill>
                <a:latin typeface="Futura" pitchFamily="2" charset="0"/>
              </a:rPr>
              <a:t>- TCPA -</a:t>
            </a:r>
            <a:endParaRPr lang="en-US" altLang="en-US" sz="4000">
              <a:solidFill>
                <a:schemeClr val="bg1"/>
              </a:solidFill>
              <a:latin typeface="Futura" pitchFamily="2" charset="0"/>
            </a:endParaRPr>
          </a:p>
        </p:txBody>
      </p:sp>
      <p:sp>
        <p:nvSpPr>
          <p:cNvPr id="67591" name="Rectangle 7"/>
          <p:cNvSpPr>
            <a:spLocks noGrp="1" noChangeArrowheads="1"/>
          </p:cNvSpPr>
          <p:nvPr>
            <p:ph type="subTitle" idx="1"/>
          </p:nvPr>
        </p:nvSpPr>
        <p:spPr>
          <a:xfrm>
            <a:off x="4953000" y="1066800"/>
            <a:ext cx="3810000" cy="4724400"/>
          </a:xfrm>
        </p:spPr>
        <p:txBody>
          <a:bodyPr/>
          <a:lstStyle/>
          <a:p>
            <a:pPr algn="l">
              <a:buFontTx/>
              <a:buChar char="•"/>
            </a:pPr>
            <a:r>
              <a:rPr lang="en-GB" altLang="en-US" sz="2000">
                <a:solidFill>
                  <a:schemeClr val="bg1"/>
                </a:solidFill>
                <a:latin typeface="Futura" pitchFamily="2" charset="0"/>
              </a:rPr>
              <a:t> An </a:t>
            </a:r>
            <a:r>
              <a:rPr lang="en-US" altLang="en-US" sz="2000">
                <a:solidFill>
                  <a:schemeClr val="bg1"/>
                </a:solidFill>
                <a:latin typeface="Futura" pitchFamily="2" charset="0"/>
              </a:rPr>
              <a:t>Industry work group focused on defining and advancing the concept of Trusted Computing</a:t>
            </a:r>
          </a:p>
          <a:p>
            <a:pPr algn="l">
              <a:buFontTx/>
              <a:buChar char="•"/>
            </a:pPr>
            <a:endParaRPr lang="en-GB" altLang="en-US" sz="2000">
              <a:solidFill>
                <a:schemeClr val="bg1"/>
              </a:solidFill>
              <a:latin typeface="Futura" pitchFamily="2" charset="0"/>
            </a:endParaRPr>
          </a:p>
          <a:p>
            <a:pPr algn="l">
              <a:buFontTx/>
              <a:buChar char="•"/>
            </a:pPr>
            <a:r>
              <a:rPr lang="en-GB" altLang="en-US" sz="2000">
                <a:solidFill>
                  <a:schemeClr val="bg1"/>
                </a:solidFill>
                <a:latin typeface="Futura" pitchFamily="2" charset="0"/>
              </a:rPr>
              <a:t> </a:t>
            </a:r>
            <a:r>
              <a:rPr lang="en-US" altLang="en-US" sz="2000">
                <a:solidFill>
                  <a:schemeClr val="bg1"/>
                </a:solidFill>
                <a:latin typeface="Futura" pitchFamily="2" charset="0"/>
              </a:rPr>
              <a:t>Founded in 1999 by Compaq,</a:t>
            </a:r>
            <a:r>
              <a:rPr lang="en-GB" altLang="en-US" sz="2000">
                <a:solidFill>
                  <a:schemeClr val="bg1"/>
                </a:solidFill>
                <a:latin typeface="Futura" pitchFamily="2" charset="0"/>
              </a:rPr>
              <a:t> HP,</a:t>
            </a:r>
            <a:r>
              <a:rPr lang="en-US" altLang="en-US" sz="2000">
                <a:solidFill>
                  <a:schemeClr val="bg1"/>
                </a:solidFill>
                <a:latin typeface="Futura" pitchFamily="2" charset="0"/>
              </a:rPr>
              <a:t> IBM, Intel, and Microsoft</a:t>
            </a:r>
            <a:r>
              <a:rPr lang="en-GB" altLang="en-US" sz="2000">
                <a:solidFill>
                  <a:schemeClr val="bg1"/>
                </a:solidFill>
                <a:latin typeface="Futura" pitchFamily="2" charset="0"/>
              </a:rPr>
              <a:t>.</a:t>
            </a:r>
          </a:p>
          <a:p>
            <a:pPr algn="l">
              <a:buFontTx/>
              <a:buChar char="•"/>
            </a:pPr>
            <a:endParaRPr lang="en-US" altLang="en-US" sz="2000">
              <a:solidFill>
                <a:schemeClr val="bg1"/>
              </a:solidFill>
              <a:latin typeface="Futura" pitchFamily="2" charset="0"/>
            </a:endParaRPr>
          </a:p>
          <a:p>
            <a:pPr algn="l">
              <a:buFontTx/>
              <a:buChar char="•"/>
            </a:pPr>
            <a:r>
              <a:rPr lang="en-GB" altLang="en-US" sz="2000">
                <a:solidFill>
                  <a:schemeClr val="bg1"/>
                </a:solidFill>
                <a:latin typeface="Futura" pitchFamily="2" charset="0"/>
              </a:rPr>
              <a:t> </a:t>
            </a:r>
            <a:r>
              <a:rPr lang="en-US" altLang="en-US" sz="2000">
                <a:solidFill>
                  <a:schemeClr val="bg1"/>
                </a:solidFill>
                <a:latin typeface="Futura" pitchFamily="2" charset="0"/>
              </a:rPr>
              <a:t>1</a:t>
            </a:r>
            <a:r>
              <a:rPr lang="en-GB" altLang="en-US" sz="2000">
                <a:solidFill>
                  <a:schemeClr val="bg1"/>
                </a:solidFill>
                <a:latin typeface="Futura" pitchFamily="2" charset="0"/>
              </a:rPr>
              <a:t>80+</a:t>
            </a:r>
            <a:r>
              <a:rPr lang="en-US" altLang="en-US" sz="2000">
                <a:solidFill>
                  <a:schemeClr val="bg1"/>
                </a:solidFill>
                <a:latin typeface="Futura" pitchFamily="2" charset="0"/>
              </a:rPr>
              <a:t> members from the hardware, software, communications, and security technology industries</a:t>
            </a:r>
            <a:endParaRPr lang="en-GB" altLang="en-US" sz="2000">
              <a:solidFill>
                <a:schemeClr val="bg1"/>
              </a:solidFill>
              <a:latin typeface="Futura" pitchFamily="2" charset="0"/>
            </a:endParaRPr>
          </a:p>
        </p:txBody>
      </p:sp>
    </p:spTree>
    <p:extLst>
      <p:ext uri="{BB962C8B-B14F-4D97-AF65-F5344CB8AC3E}">
        <p14:creationId xmlns:p14="http://schemas.microsoft.com/office/powerpoint/2010/main" val="232660170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descr="14_blu_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ltGray">
          <a:xfrm>
            <a:off x="4572000" y="0"/>
            <a:ext cx="4572000" cy="6650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3795" name="Picture 3" descr="10_bl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ltGray">
          <a:xfrm>
            <a:off x="0" y="0"/>
            <a:ext cx="4572000" cy="6650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3796" name="Rectangle 4"/>
          <p:cNvSpPr>
            <a:spLocks noGrp="1" noChangeArrowheads="1"/>
          </p:cNvSpPr>
          <p:nvPr>
            <p:ph type="title"/>
          </p:nvPr>
        </p:nvSpPr>
        <p:spPr>
          <a:xfrm>
            <a:off x="5105400" y="1905000"/>
            <a:ext cx="3505200" cy="2362200"/>
          </a:xfrm>
        </p:spPr>
        <p:txBody>
          <a:bodyPr/>
          <a:lstStyle/>
          <a:p>
            <a:r>
              <a:rPr lang="en-GB" altLang="en-US" sz="4000">
                <a:solidFill>
                  <a:schemeClr val="bg1"/>
                </a:solidFill>
                <a:latin typeface="Futura" pitchFamily="2" charset="0"/>
              </a:rPr>
              <a:t>The TCPA charter </a:t>
            </a:r>
            <a:endParaRPr lang="en-US" altLang="en-US" sz="4000">
              <a:solidFill>
                <a:schemeClr val="bg1"/>
              </a:solidFill>
              <a:latin typeface="Futura" pitchFamily="2" charset="0"/>
            </a:endParaRPr>
          </a:p>
        </p:txBody>
      </p:sp>
      <p:sp>
        <p:nvSpPr>
          <p:cNvPr id="33797" name="Rectangle 5"/>
          <p:cNvSpPr>
            <a:spLocks noGrp="1" noChangeArrowheads="1"/>
          </p:cNvSpPr>
          <p:nvPr>
            <p:ph type="body" idx="1"/>
          </p:nvPr>
        </p:nvSpPr>
        <p:spPr>
          <a:xfrm>
            <a:off x="457200" y="685800"/>
            <a:ext cx="3733800" cy="5715000"/>
          </a:xfrm>
        </p:spPr>
        <p:txBody>
          <a:bodyPr/>
          <a:lstStyle/>
          <a:p>
            <a:pPr>
              <a:spcAft>
                <a:spcPct val="60000"/>
              </a:spcAft>
            </a:pPr>
            <a:r>
              <a:rPr lang="en-US" altLang="en-US" sz="1800">
                <a:solidFill>
                  <a:schemeClr val="bg1"/>
                </a:solidFill>
                <a:latin typeface="Futura Bk" pitchFamily="34" charset="0"/>
              </a:rPr>
              <a:t>Provide a ubiquitous and widely adopted means to address trustworthiness of computing platforms</a:t>
            </a:r>
            <a:endParaRPr lang="en-GB" altLang="en-US" sz="1800">
              <a:solidFill>
                <a:schemeClr val="bg1"/>
              </a:solidFill>
              <a:latin typeface="Futura Bk" pitchFamily="34" charset="0"/>
            </a:endParaRPr>
          </a:p>
          <a:p>
            <a:pPr>
              <a:spcAft>
                <a:spcPct val="60000"/>
              </a:spcAft>
            </a:pPr>
            <a:endParaRPr lang="en-GB" altLang="en-US" sz="1800">
              <a:solidFill>
                <a:schemeClr val="bg1"/>
              </a:solidFill>
              <a:latin typeface="Futura Bk" pitchFamily="34" charset="0"/>
            </a:endParaRPr>
          </a:p>
          <a:p>
            <a:pPr>
              <a:spcAft>
                <a:spcPct val="60000"/>
              </a:spcAft>
            </a:pPr>
            <a:r>
              <a:rPr lang="en-US" altLang="en-US" sz="1800">
                <a:solidFill>
                  <a:schemeClr val="bg1"/>
                </a:solidFill>
                <a:latin typeface="Futura Bk" pitchFamily="34" charset="0"/>
              </a:rPr>
              <a:t>Publish an open specification for public review – Not security by obscurity</a:t>
            </a:r>
            <a:endParaRPr lang="en-GB" altLang="en-US" sz="1800">
              <a:solidFill>
                <a:schemeClr val="bg1"/>
              </a:solidFill>
              <a:latin typeface="Futura Bk" pitchFamily="34" charset="0"/>
            </a:endParaRPr>
          </a:p>
          <a:p>
            <a:pPr>
              <a:spcAft>
                <a:spcPct val="60000"/>
              </a:spcAft>
            </a:pPr>
            <a:endParaRPr lang="en-GB" altLang="en-US" sz="1800">
              <a:solidFill>
                <a:schemeClr val="bg1"/>
              </a:solidFill>
              <a:latin typeface="Futura Bk" pitchFamily="34" charset="0"/>
            </a:endParaRPr>
          </a:p>
          <a:p>
            <a:pPr>
              <a:spcAft>
                <a:spcPct val="60000"/>
              </a:spcAft>
            </a:pPr>
            <a:r>
              <a:rPr lang="en-GB" altLang="en-US" sz="1800">
                <a:solidFill>
                  <a:schemeClr val="bg1"/>
                </a:solidFill>
                <a:latin typeface="Futura Bk" pitchFamily="34" charset="0"/>
              </a:rPr>
              <a:t>Define a technology specification that can be applied to any type of computing platform (not just PCs!)</a:t>
            </a:r>
            <a:endParaRPr lang="en-US" altLang="en-US">
              <a:latin typeface="Futura Bk" pitchFamily="34" charset="0"/>
            </a:endParaRPr>
          </a:p>
        </p:txBody>
      </p:sp>
    </p:spTree>
    <p:extLst>
      <p:ext uri="{BB962C8B-B14F-4D97-AF65-F5344CB8AC3E}">
        <p14:creationId xmlns:p14="http://schemas.microsoft.com/office/powerpoint/2010/main" val="149076783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pur_04_h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ltGray">
          <a:xfrm>
            <a:off x="76200" y="55563"/>
            <a:ext cx="4572000" cy="6650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43" name="Rectangle 3"/>
          <p:cNvSpPr>
            <a:spLocks noGrp="1" noChangeArrowheads="1"/>
          </p:cNvSpPr>
          <p:nvPr>
            <p:ph type="title"/>
          </p:nvPr>
        </p:nvSpPr>
        <p:spPr>
          <a:xfrm>
            <a:off x="685800" y="2590800"/>
            <a:ext cx="3505200" cy="1143000"/>
          </a:xfrm>
        </p:spPr>
        <p:txBody>
          <a:bodyPr>
            <a:noAutofit/>
          </a:bodyPr>
          <a:lstStyle/>
          <a:p>
            <a:r>
              <a:rPr lang="en-GB" altLang="en-US" sz="3200" dirty="0">
                <a:solidFill>
                  <a:schemeClr val="bg1"/>
                </a:solidFill>
                <a:latin typeface="Futura" pitchFamily="2" charset="0"/>
              </a:rPr>
              <a:t>The Core Root of Trust for Measurement</a:t>
            </a:r>
            <a:br>
              <a:rPr lang="en-GB" altLang="en-US" sz="3200" dirty="0">
                <a:solidFill>
                  <a:schemeClr val="bg1"/>
                </a:solidFill>
                <a:latin typeface="Futura" pitchFamily="2" charset="0"/>
              </a:rPr>
            </a:br>
            <a:r>
              <a:rPr lang="en-GB" altLang="en-US" sz="3200" dirty="0">
                <a:solidFill>
                  <a:schemeClr val="bg1"/>
                </a:solidFill>
                <a:latin typeface="Futura" pitchFamily="2" charset="0"/>
              </a:rPr>
              <a:t>- CRTM -</a:t>
            </a:r>
            <a:endParaRPr lang="en-US" altLang="en-US" sz="3200" dirty="0">
              <a:solidFill>
                <a:schemeClr val="bg1"/>
              </a:solidFill>
              <a:latin typeface="Futura" pitchFamily="2" charset="0"/>
            </a:endParaRPr>
          </a:p>
        </p:txBody>
      </p:sp>
      <p:pic>
        <p:nvPicPr>
          <p:cNvPr id="10244" name="Picture 4" descr="11_blu_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0"/>
            <a:ext cx="4572000" cy="6650038"/>
          </a:xfrm>
          <a:prstGeom prst="rect">
            <a:avLst/>
          </a:prstGeom>
          <a:noFill/>
          <a:extLst>
            <a:ext uri="{909E8E84-426E-40dd-AFC4-6F175D3DCCD1}">
              <a14:hiddenFill xmlns:a14="http://schemas.microsoft.com/office/drawing/2010/main">
                <a:solidFill>
                  <a:srgbClr val="FFFFFF"/>
                </a:solidFill>
              </a14:hiddenFill>
            </a:ext>
          </a:extLst>
        </p:spPr>
      </p:pic>
      <p:sp>
        <p:nvSpPr>
          <p:cNvPr id="10245" name="Rectangle 5"/>
          <p:cNvSpPr>
            <a:spLocks noChangeArrowheads="1"/>
          </p:cNvSpPr>
          <p:nvPr/>
        </p:nvSpPr>
        <p:spPr bwMode="auto">
          <a:xfrm>
            <a:off x="4953000" y="914400"/>
            <a:ext cx="38100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1">
              <a:spcBef>
                <a:spcPct val="20000"/>
              </a:spcBef>
              <a:spcAft>
                <a:spcPct val="60000"/>
              </a:spcAft>
              <a:buFontTx/>
              <a:buChar char="–"/>
            </a:pPr>
            <a:endParaRPr lang="en-GB" altLang="en-US" sz="2000">
              <a:solidFill>
                <a:schemeClr val="bg1"/>
              </a:solidFill>
              <a:latin typeface="Futura Bk" pitchFamily="34" charset="0"/>
            </a:endParaRPr>
          </a:p>
        </p:txBody>
      </p:sp>
      <p:sp>
        <p:nvSpPr>
          <p:cNvPr id="10246" name="Rectangle 6"/>
          <p:cNvSpPr>
            <a:spLocks noGrp="1" noChangeArrowheads="1"/>
          </p:cNvSpPr>
          <p:nvPr>
            <p:ph type="body" idx="1"/>
          </p:nvPr>
        </p:nvSpPr>
        <p:spPr>
          <a:xfrm>
            <a:off x="5105400" y="990600"/>
            <a:ext cx="3581400" cy="5791200"/>
          </a:xfrm>
        </p:spPr>
        <p:txBody>
          <a:bodyPr/>
          <a:lstStyle/>
          <a:p>
            <a:pPr>
              <a:spcAft>
                <a:spcPct val="60000"/>
              </a:spcAft>
            </a:pPr>
            <a:r>
              <a:rPr lang="en-US" altLang="en-US" sz="1800" dirty="0">
                <a:solidFill>
                  <a:schemeClr val="bg1"/>
                </a:solidFill>
                <a:latin typeface="Futura" pitchFamily="2" charset="0"/>
              </a:rPr>
              <a:t>The CRTM</a:t>
            </a:r>
            <a:r>
              <a:rPr lang="en-US" altLang="en-US" sz="1200" b="1" dirty="0">
                <a:solidFill>
                  <a:schemeClr val="bg1"/>
                </a:solidFill>
                <a:latin typeface="Futura Bk" pitchFamily="34" charset="0"/>
              </a:rPr>
              <a:t> </a:t>
            </a:r>
            <a:r>
              <a:rPr lang="en-US" altLang="en-US" sz="1800" dirty="0">
                <a:solidFill>
                  <a:schemeClr val="bg1"/>
                </a:solidFill>
                <a:latin typeface="Futura" pitchFamily="2" charset="0"/>
              </a:rPr>
              <a:t>is the first piece of code that executes on a platform at boot time. (I.e. Bios or Bios </a:t>
            </a:r>
            <a:r>
              <a:rPr lang="en-US" altLang="en-US" sz="1800" dirty="0" err="1">
                <a:solidFill>
                  <a:schemeClr val="bg1"/>
                </a:solidFill>
                <a:latin typeface="Futura" pitchFamily="2" charset="0"/>
              </a:rPr>
              <a:t>BootBlock</a:t>
            </a:r>
            <a:r>
              <a:rPr lang="en-US" altLang="en-US" sz="1800" dirty="0">
                <a:solidFill>
                  <a:schemeClr val="bg1"/>
                </a:solidFill>
                <a:latin typeface="Futura" pitchFamily="2" charset="0"/>
              </a:rPr>
              <a:t> in an IA-32 platform)</a:t>
            </a:r>
          </a:p>
          <a:p>
            <a:pPr lvl="1">
              <a:spcAft>
                <a:spcPct val="60000"/>
              </a:spcAft>
            </a:pPr>
            <a:r>
              <a:rPr lang="en-US" altLang="en-US" dirty="0">
                <a:solidFill>
                  <a:schemeClr val="bg1"/>
                </a:solidFill>
                <a:latin typeface="Futura" pitchFamily="2" charset="0"/>
              </a:rPr>
              <a:t>It must be trusted to properly report to the TPM what software executes after it.</a:t>
            </a:r>
          </a:p>
          <a:p>
            <a:pPr lvl="1">
              <a:spcAft>
                <a:spcPct val="60000"/>
              </a:spcAft>
            </a:pPr>
            <a:r>
              <a:rPr lang="en-US" altLang="en-US" dirty="0">
                <a:solidFill>
                  <a:schemeClr val="bg1"/>
                </a:solidFill>
                <a:latin typeface="Futura" pitchFamily="2" charset="0"/>
              </a:rPr>
              <a:t>Only authorized entities must be able to </a:t>
            </a:r>
            <a:r>
              <a:rPr lang="en-US" altLang="en-US" dirty="0" err="1">
                <a:solidFill>
                  <a:schemeClr val="bg1"/>
                </a:solidFill>
                <a:latin typeface="Futura" pitchFamily="2" charset="0"/>
              </a:rPr>
              <a:t>reflash</a:t>
            </a:r>
            <a:r>
              <a:rPr lang="en-US" altLang="en-US" dirty="0">
                <a:solidFill>
                  <a:schemeClr val="bg1"/>
                </a:solidFill>
                <a:latin typeface="Futura" pitchFamily="2" charset="0"/>
              </a:rPr>
              <a:t> the CRTM… (those that vouch for its behavior)</a:t>
            </a:r>
            <a:endParaRPr lang="en-US" altLang="en-US" sz="1200" b="1" dirty="0">
              <a:solidFill>
                <a:schemeClr val="bg1"/>
              </a:solidFill>
              <a:latin typeface="Futura Bk" pitchFamily="34" charset="0"/>
            </a:endParaRPr>
          </a:p>
        </p:txBody>
      </p:sp>
    </p:spTree>
    <p:extLst>
      <p:ext uri="{BB962C8B-B14F-4D97-AF65-F5344CB8AC3E}">
        <p14:creationId xmlns:p14="http://schemas.microsoft.com/office/powerpoint/2010/main" val="48688693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11_blu_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648450"/>
          </a:xfrm>
          <a:prstGeom prst="rect">
            <a:avLst/>
          </a:prstGeom>
          <a:noFill/>
          <a:extLst>
            <a:ext uri="{909E8E84-426E-40dd-AFC4-6F175D3DCCD1}">
              <a14:hiddenFill xmlns:a14="http://schemas.microsoft.com/office/drawing/2010/main">
                <a:solidFill>
                  <a:srgbClr val="FFFFFF"/>
                </a:solidFill>
              </a14:hiddenFill>
            </a:ext>
          </a:extLst>
        </p:spPr>
      </p:pic>
      <p:sp>
        <p:nvSpPr>
          <p:cNvPr id="11267" name="Rectangle 3"/>
          <p:cNvSpPr>
            <a:spLocks noGrp="1" noChangeArrowheads="1"/>
          </p:cNvSpPr>
          <p:nvPr>
            <p:ph type="title"/>
          </p:nvPr>
        </p:nvSpPr>
        <p:spPr>
          <a:xfrm>
            <a:off x="685800" y="304800"/>
            <a:ext cx="7772400" cy="1143000"/>
          </a:xfrm>
        </p:spPr>
        <p:txBody>
          <a:bodyPr/>
          <a:lstStyle/>
          <a:p>
            <a:r>
              <a:rPr lang="en-GB" altLang="en-US" sz="3200" b="1">
                <a:latin typeface="Futura" pitchFamily="2" charset="0"/>
              </a:rPr>
              <a:t>CRTM and TPM during the boot process</a:t>
            </a:r>
          </a:p>
        </p:txBody>
      </p:sp>
      <p:sp>
        <p:nvSpPr>
          <p:cNvPr id="11268" name="Rectangle 4"/>
          <p:cNvSpPr>
            <a:spLocks noGrp="1" noChangeArrowheads="1"/>
          </p:cNvSpPr>
          <p:nvPr>
            <p:ph type="body" idx="1"/>
          </p:nvPr>
        </p:nvSpPr>
        <p:spPr>
          <a:noFill/>
          <a:ln/>
        </p:spPr>
        <p:txBody>
          <a:bodyPr/>
          <a:lstStyle/>
          <a:p>
            <a:pPr algn="ctr">
              <a:buFontTx/>
              <a:buNone/>
            </a:pPr>
            <a:r>
              <a:rPr lang="en-GB" altLang="en-US">
                <a:solidFill>
                  <a:schemeClr val="bg1"/>
                </a:solidFill>
                <a:latin typeface="Futura" pitchFamily="2" charset="0"/>
              </a:rPr>
              <a:t>The Authenticated boot process</a:t>
            </a:r>
            <a:endParaRPr lang="en-US" altLang="en-US">
              <a:solidFill>
                <a:schemeClr val="bg1"/>
              </a:solidFill>
              <a:latin typeface="Futura" pitchFamily="2" charset="0"/>
            </a:endParaRPr>
          </a:p>
        </p:txBody>
      </p:sp>
      <p:sp>
        <p:nvSpPr>
          <p:cNvPr id="11269" name="Rectangle 5"/>
          <p:cNvSpPr>
            <a:spLocks noChangeArrowheads="1"/>
          </p:cNvSpPr>
          <p:nvPr/>
        </p:nvSpPr>
        <p:spPr bwMode="auto">
          <a:xfrm>
            <a:off x="228600" y="3581400"/>
            <a:ext cx="1600200" cy="685800"/>
          </a:xfrm>
          <a:prstGeom prst="rect">
            <a:avLst/>
          </a:prstGeom>
          <a:solidFill>
            <a:srgbClr val="F4DA7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r>
              <a:rPr lang="en-GB" altLang="en-US" sz="1800" b="0"/>
              <a:t>CRTM - Bios BootBlock</a:t>
            </a:r>
            <a:endParaRPr lang="en-US" altLang="en-US" sz="1800" b="0"/>
          </a:p>
        </p:txBody>
      </p:sp>
      <p:sp>
        <p:nvSpPr>
          <p:cNvPr id="11270" name="Rectangle 6"/>
          <p:cNvSpPr>
            <a:spLocks noChangeArrowheads="1"/>
          </p:cNvSpPr>
          <p:nvPr/>
        </p:nvSpPr>
        <p:spPr bwMode="auto">
          <a:xfrm>
            <a:off x="2667000" y="3581400"/>
            <a:ext cx="1524000" cy="685800"/>
          </a:xfrm>
          <a:prstGeom prst="rect">
            <a:avLst/>
          </a:prstGeom>
          <a:solidFill>
            <a:srgbClr val="F4DA7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r>
              <a:rPr lang="en-GB" altLang="en-US" b="0"/>
              <a:t>BIOS</a:t>
            </a:r>
            <a:endParaRPr lang="en-US" altLang="en-US" b="0"/>
          </a:p>
        </p:txBody>
      </p:sp>
      <p:sp>
        <p:nvSpPr>
          <p:cNvPr id="11271" name="Rectangle 7"/>
          <p:cNvSpPr>
            <a:spLocks noChangeArrowheads="1"/>
          </p:cNvSpPr>
          <p:nvPr/>
        </p:nvSpPr>
        <p:spPr bwMode="auto">
          <a:xfrm>
            <a:off x="2057400" y="2743200"/>
            <a:ext cx="990600" cy="381000"/>
          </a:xfrm>
          <a:prstGeom prst="rect">
            <a:avLst/>
          </a:prstGeom>
          <a:solidFill>
            <a:srgbClr val="F4DA7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r>
              <a:rPr lang="en-GB" altLang="en-US" sz="1400" b="0"/>
              <a:t>OpRom1</a:t>
            </a:r>
            <a:endParaRPr lang="en-US" altLang="en-US" sz="1400" b="0"/>
          </a:p>
        </p:txBody>
      </p:sp>
      <p:sp>
        <p:nvSpPr>
          <p:cNvPr id="11272" name="Rectangle 8"/>
          <p:cNvSpPr>
            <a:spLocks noChangeArrowheads="1"/>
          </p:cNvSpPr>
          <p:nvPr/>
        </p:nvSpPr>
        <p:spPr bwMode="auto">
          <a:xfrm>
            <a:off x="5105400" y="3581400"/>
            <a:ext cx="1524000" cy="685800"/>
          </a:xfrm>
          <a:prstGeom prst="rect">
            <a:avLst/>
          </a:prstGeom>
          <a:solidFill>
            <a:srgbClr val="F4DA7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r>
              <a:rPr lang="en-GB" altLang="en-US" b="0"/>
              <a:t>OSLoader</a:t>
            </a:r>
            <a:endParaRPr lang="en-US" altLang="en-US" b="0"/>
          </a:p>
        </p:txBody>
      </p:sp>
      <p:sp>
        <p:nvSpPr>
          <p:cNvPr id="11273" name="Rectangle 9"/>
          <p:cNvSpPr>
            <a:spLocks noChangeArrowheads="1"/>
          </p:cNvSpPr>
          <p:nvPr/>
        </p:nvSpPr>
        <p:spPr bwMode="auto">
          <a:xfrm>
            <a:off x="3200400" y="2743200"/>
            <a:ext cx="1066800" cy="381000"/>
          </a:xfrm>
          <a:prstGeom prst="rect">
            <a:avLst/>
          </a:prstGeom>
          <a:solidFill>
            <a:srgbClr val="F4DA7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r>
              <a:rPr lang="en-GB" altLang="en-US" sz="1400" b="0"/>
              <a:t>OpRom 2</a:t>
            </a:r>
            <a:endParaRPr lang="en-US" altLang="en-US" sz="1400" b="0"/>
          </a:p>
        </p:txBody>
      </p:sp>
      <p:sp>
        <p:nvSpPr>
          <p:cNvPr id="11274" name="Rectangle 10"/>
          <p:cNvSpPr>
            <a:spLocks noChangeArrowheads="1"/>
          </p:cNvSpPr>
          <p:nvPr/>
        </p:nvSpPr>
        <p:spPr bwMode="auto">
          <a:xfrm>
            <a:off x="4876800" y="2743200"/>
            <a:ext cx="990600" cy="381000"/>
          </a:xfrm>
          <a:prstGeom prst="rect">
            <a:avLst/>
          </a:prstGeom>
          <a:solidFill>
            <a:srgbClr val="F4DA7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r>
              <a:rPr lang="en-GB" altLang="en-US" sz="1400" b="0"/>
              <a:t>OpRomN</a:t>
            </a:r>
            <a:endParaRPr lang="en-US" altLang="en-US" sz="1400" b="0"/>
          </a:p>
        </p:txBody>
      </p:sp>
      <p:sp>
        <p:nvSpPr>
          <p:cNvPr id="11275" name="Rectangle 11"/>
          <p:cNvSpPr>
            <a:spLocks noChangeArrowheads="1"/>
          </p:cNvSpPr>
          <p:nvPr/>
        </p:nvSpPr>
        <p:spPr bwMode="auto">
          <a:xfrm>
            <a:off x="7391400" y="3581400"/>
            <a:ext cx="1524000" cy="685800"/>
          </a:xfrm>
          <a:prstGeom prst="rect">
            <a:avLst/>
          </a:prstGeom>
          <a:solidFill>
            <a:srgbClr val="F4DA7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r>
              <a:rPr lang="en-GB" altLang="en-US" b="0"/>
              <a:t>OS</a:t>
            </a:r>
            <a:endParaRPr lang="en-US" altLang="en-US" b="0"/>
          </a:p>
        </p:txBody>
      </p:sp>
      <p:grpSp>
        <p:nvGrpSpPr>
          <p:cNvPr id="11276" name="Group 12"/>
          <p:cNvGrpSpPr>
            <a:grpSpLocks/>
          </p:cNvGrpSpPr>
          <p:nvPr/>
        </p:nvGrpSpPr>
        <p:grpSpPr bwMode="auto">
          <a:xfrm>
            <a:off x="1828800" y="3581400"/>
            <a:ext cx="893763" cy="274638"/>
            <a:chOff x="1104" y="2256"/>
            <a:chExt cx="614" cy="173"/>
          </a:xfrm>
        </p:grpSpPr>
        <p:sp>
          <p:nvSpPr>
            <p:cNvPr id="11277" name="Line 13"/>
            <p:cNvSpPr>
              <a:spLocks noChangeShapeType="1"/>
            </p:cNvSpPr>
            <p:nvPr/>
          </p:nvSpPr>
          <p:spPr bwMode="auto">
            <a:xfrm>
              <a:off x="1104" y="2400"/>
              <a:ext cx="576" cy="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8" name="Text Box 14"/>
            <p:cNvSpPr txBox="1">
              <a:spLocks noChangeArrowheads="1"/>
            </p:cNvSpPr>
            <p:nvPr/>
          </p:nvSpPr>
          <p:spPr bwMode="auto">
            <a:xfrm>
              <a:off x="1152" y="2256"/>
              <a:ext cx="56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altLang="en-US" sz="1200" b="0">
                  <a:solidFill>
                    <a:schemeClr val="bg1"/>
                  </a:solidFill>
                </a:rPr>
                <a:t>Hash code</a:t>
              </a:r>
              <a:endParaRPr lang="en-US" altLang="en-US" sz="1200" b="0">
                <a:solidFill>
                  <a:schemeClr val="bg1"/>
                </a:solidFill>
              </a:endParaRPr>
            </a:p>
          </p:txBody>
        </p:sp>
      </p:grpSp>
      <p:sp>
        <p:nvSpPr>
          <p:cNvPr id="11279" name="Rectangle 15"/>
          <p:cNvSpPr>
            <a:spLocks noChangeArrowheads="1"/>
          </p:cNvSpPr>
          <p:nvPr/>
        </p:nvSpPr>
        <p:spPr bwMode="auto">
          <a:xfrm>
            <a:off x="4267200" y="5334000"/>
            <a:ext cx="1295400" cy="685800"/>
          </a:xfrm>
          <a:prstGeom prst="rect">
            <a:avLst/>
          </a:prstGeom>
          <a:solidFill>
            <a:srgbClr val="F4DA7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eaLnBrk="0" hangingPunct="0"/>
            <a:r>
              <a:rPr lang="en-GB" altLang="en-US" sz="1600" b="0"/>
              <a:t>TPM</a:t>
            </a:r>
            <a:endParaRPr lang="en-US" altLang="en-US" sz="1600" b="0"/>
          </a:p>
        </p:txBody>
      </p:sp>
      <p:grpSp>
        <p:nvGrpSpPr>
          <p:cNvPr id="11280" name="Group 16"/>
          <p:cNvGrpSpPr>
            <a:grpSpLocks/>
          </p:cNvGrpSpPr>
          <p:nvPr/>
        </p:nvGrpSpPr>
        <p:grpSpPr bwMode="auto">
          <a:xfrm>
            <a:off x="952500" y="4267200"/>
            <a:ext cx="3314700" cy="1509713"/>
            <a:chOff x="600" y="2688"/>
            <a:chExt cx="1752" cy="903"/>
          </a:xfrm>
        </p:grpSpPr>
        <p:cxnSp>
          <p:nvCxnSpPr>
            <p:cNvPr id="11281" name="AutoShape 17"/>
            <p:cNvCxnSpPr>
              <a:cxnSpLocks noChangeShapeType="1"/>
              <a:stCxn id="11269" idx="2"/>
              <a:endCxn id="11279" idx="1"/>
            </p:cNvCxnSpPr>
            <p:nvPr/>
          </p:nvCxnSpPr>
          <p:spPr bwMode="auto">
            <a:xfrm rot="16200000" flipH="1">
              <a:off x="1032" y="2256"/>
              <a:ext cx="888" cy="1752"/>
            </a:xfrm>
            <a:prstGeom prst="bentConnector2">
              <a:avLst/>
            </a:prstGeom>
            <a:noFill/>
            <a:ln w="1270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282" name="Text Box 18"/>
            <p:cNvSpPr txBox="1">
              <a:spLocks noChangeArrowheads="1"/>
            </p:cNvSpPr>
            <p:nvPr/>
          </p:nvSpPr>
          <p:spPr bwMode="auto">
            <a:xfrm>
              <a:off x="912" y="3427"/>
              <a:ext cx="796"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altLang="en-US" sz="1200">
                  <a:solidFill>
                    <a:schemeClr val="bg1"/>
                  </a:solidFill>
                </a:rPr>
                <a:t>Report Hashed code</a:t>
              </a:r>
              <a:endParaRPr lang="en-US" altLang="en-US" sz="1200">
                <a:solidFill>
                  <a:schemeClr val="bg1"/>
                </a:solidFill>
              </a:endParaRPr>
            </a:p>
          </p:txBody>
        </p:sp>
      </p:grpSp>
      <p:grpSp>
        <p:nvGrpSpPr>
          <p:cNvPr id="11283" name="Group 19"/>
          <p:cNvGrpSpPr>
            <a:grpSpLocks/>
          </p:cNvGrpSpPr>
          <p:nvPr/>
        </p:nvGrpSpPr>
        <p:grpSpPr bwMode="auto">
          <a:xfrm>
            <a:off x="1828800" y="4038600"/>
            <a:ext cx="846138" cy="274638"/>
            <a:chOff x="1104" y="2544"/>
            <a:chExt cx="581" cy="173"/>
          </a:xfrm>
        </p:grpSpPr>
        <p:sp>
          <p:nvSpPr>
            <p:cNvPr id="11284" name="Line 20"/>
            <p:cNvSpPr>
              <a:spLocks noChangeShapeType="1"/>
            </p:cNvSpPr>
            <p:nvPr/>
          </p:nvSpPr>
          <p:spPr bwMode="auto">
            <a:xfrm>
              <a:off x="1104" y="2544"/>
              <a:ext cx="576" cy="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5" name="Text Box 21"/>
            <p:cNvSpPr txBox="1">
              <a:spLocks noChangeArrowheads="1"/>
            </p:cNvSpPr>
            <p:nvPr/>
          </p:nvSpPr>
          <p:spPr bwMode="auto">
            <a:xfrm>
              <a:off x="1152" y="2544"/>
              <a:ext cx="53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altLang="en-US" sz="1200" b="0">
                  <a:solidFill>
                    <a:schemeClr val="bg1"/>
                  </a:solidFill>
                </a:rPr>
                <a:t>Hand-Off</a:t>
              </a:r>
              <a:endParaRPr lang="en-US" altLang="en-US" sz="1200" b="0">
                <a:solidFill>
                  <a:schemeClr val="bg1"/>
                </a:solidFill>
              </a:endParaRPr>
            </a:p>
          </p:txBody>
        </p:sp>
      </p:grpSp>
      <p:grpSp>
        <p:nvGrpSpPr>
          <p:cNvPr id="11286" name="Group 22"/>
          <p:cNvGrpSpPr>
            <a:grpSpLocks/>
          </p:cNvGrpSpPr>
          <p:nvPr/>
        </p:nvGrpSpPr>
        <p:grpSpPr bwMode="auto">
          <a:xfrm>
            <a:off x="4191000" y="3581400"/>
            <a:ext cx="914400" cy="274638"/>
            <a:chOff x="2640" y="2256"/>
            <a:chExt cx="576" cy="173"/>
          </a:xfrm>
        </p:grpSpPr>
        <p:sp>
          <p:nvSpPr>
            <p:cNvPr id="11287" name="Line 23"/>
            <p:cNvSpPr>
              <a:spLocks noChangeShapeType="1"/>
            </p:cNvSpPr>
            <p:nvPr/>
          </p:nvSpPr>
          <p:spPr bwMode="auto">
            <a:xfrm>
              <a:off x="2640" y="2400"/>
              <a:ext cx="576" cy="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8" name="Text Box 24"/>
            <p:cNvSpPr txBox="1">
              <a:spLocks noChangeArrowheads="1"/>
            </p:cNvSpPr>
            <p:nvPr/>
          </p:nvSpPr>
          <p:spPr bwMode="auto">
            <a:xfrm>
              <a:off x="2688" y="2256"/>
              <a:ext cx="51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altLang="en-US" sz="1200" b="0">
                  <a:solidFill>
                    <a:schemeClr val="bg1"/>
                  </a:solidFill>
                </a:rPr>
                <a:t>Hash code</a:t>
              </a:r>
              <a:endParaRPr lang="en-US" altLang="en-US" sz="1200" b="0">
                <a:solidFill>
                  <a:schemeClr val="bg1"/>
                </a:solidFill>
              </a:endParaRPr>
            </a:p>
          </p:txBody>
        </p:sp>
      </p:grpSp>
      <p:grpSp>
        <p:nvGrpSpPr>
          <p:cNvPr id="11289" name="Group 25"/>
          <p:cNvGrpSpPr>
            <a:grpSpLocks/>
          </p:cNvGrpSpPr>
          <p:nvPr/>
        </p:nvGrpSpPr>
        <p:grpSpPr bwMode="auto">
          <a:xfrm>
            <a:off x="4191000" y="4038600"/>
            <a:ext cx="914400" cy="274638"/>
            <a:chOff x="2640" y="2544"/>
            <a:chExt cx="576" cy="173"/>
          </a:xfrm>
        </p:grpSpPr>
        <p:sp>
          <p:nvSpPr>
            <p:cNvPr id="11290" name="Line 26"/>
            <p:cNvSpPr>
              <a:spLocks noChangeShapeType="1"/>
            </p:cNvSpPr>
            <p:nvPr/>
          </p:nvSpPr>
          <p:spPr bwMode="auto">
            <a:xfrm>
              <a:off x="2640" y="2544"/>
              <a:ext cx="576" cy="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1" name="Text Box 27"/>
            <p:cNvSpPr txBox="1">
              <a:spLocks noChangeArrowheads="1"/>
            </p:cNvSpPr>
            <p:nvPr/>
          </p:nvSpPr>
          <p:spPr bwMode="auto">
            <a:xfrm>
              <a:off x="2688" y="2544"/>
              <a:ext cx="48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altLang="en-US" sz="1200" b="0">
                  <a:solidFill>
                    <a:schemeClr val="bg1"/>
                  </a:solidFill>
                </a:rPr>
                <a:t>Hand-Off</a:t>
              </a:r>
              <a:endParaRPr lang="en-US" altLang="en-US" sz="1200" b="0">
                <a:solidFill>
                  <a:schemeClr val="bg1"/>
                </a:solidFill>
              </a:endParaRPr>
            </a:p>
          </p:txBody>
        </p:sp>
      </p:grpSp>
      <p:grpSp>
        <p:nvGrpSpPr>
          <p:cNvPr id="11292" name="Group 28"/>
          <p:cNvGrpSpPr>
            <a:grpSpLocks/>
          </p:cNvGrpSpPr>
          <p:nvPr/>
        </p:nvGrpSpPr>
        <p:grpSpPr bwMode="auto">
          <a:xfrm>
            <a:off x="6629400" y="3581400"/>
            <a:ext cx="887413" cy="274638"/>
            <a:chOff x="4176" y="2256"/>
            <a:chExt cx="671" cy="173"/>
          </a:xfrm>
        </p:grpSpPr>
        <p:sp>
          <p:nvSpPr>
            <p:cNvPr id="11293" name="Line 29"/>
            <p:cNvSpPr>
              <a:spLocks noChangeShapeType="1"/>
            </p:cNvSpPr>
            <p:nvPr/>
          </p:nvSpPr>
          <p:spPr bwMode="auto">
            <a:xfrm>
              <a:off x="4176" y="2400"/>
              <a:ext cx="576" cy="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4" name="Text Box 30"/>
            <p:cNvSpPr txBox="1">
              <a:spLocks noChangeArrowheads="1"/>
            </p:cNvSpPr>
            <p:nvPr/>
          </p:nvSpPr>
          <p:spPr bwMode="auto">
            <a:xfrm>
              <a:off x="4224" y="2256"/>
              <a:ext cx="62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altLang="en-US" sz="1200" b="0">
                  <a:solidFill>
                    <a:schemeClr val="bg1"/>
                  </a:solidFill>
                </a:rPr>
                <a:t>Hash code</a:t>
              </a:r>
              <a:endParaRPr lang="en-US" altLang="en-US" sz="1200" b="0">
                <a:solidFill>
                  <a:schemeClr val="bg1"/>
                </a:solidFill>
              </a:endParaRPr>
            </a:p>
          </p:txBody>
        </p:sp>
      </p:grpSp>
      <p:grpSp>
        <p:nvGrpSpPr>
          <p:cNvPr id="11295" name="Group 31"/>
          <p:cNvGrpSpPr>
            <a:grpSpLocks/>
          </p:cNvGrpSpPr>
          <p:nvPr/>
        </p:nvGrpSpPr>
        <p:grpSpPr bwMode="auto">
          <a:xfrm>
            <a:off x="6629400" y="4038600"/>
            <a:ext cx="839788" cy="274638"/>
            <a:chOff x="4176" y="2544"/>
            <a:chExt cx="635" cy="173"/>
          </a:xfrm>
        </p:grpSpPr>
        <p:sp>
          <p:nvSpPr>
            <p:cNvPr id="11296" name="Line 32"/>
            <p:cNvSpPr>
              <a:spLocks noChangeShapeType="1"/>
            </p:cNvSpPr>
            <p:nvPr/>
          </p:nvSpPr>
          <p:spPr bwMode="auto">
            <a:xfrm>
              <a:off x="4176" y="2544"/>
              <a:ext cx="576" cy="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7" name="Text Box 33"/>
            <p:cNvSpPr txBox="1">
              <a:spLocks noChangeArrowheads="1"/>
            </p:cNvSpPr>
            <p:nvPr/>
          </p:nvSpPr>
          <p:spPr bwMode="auto">
            <a:xfrm>
              <a:off x="4224" y="2544"/>
              <a:ext cx="587"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altLang="en-US" sz="1200" b="0">
                  <a:solidFill>
                    <a:schemeClr val="bg1"/>
                  </a:solidFill>
                </a:rPr>
                <a:t>Hand-Off</a:t>
              </a:r>
              <a:endParaRPr lang="en-US" altLang="en-US" sz="1200" b="0">
                <a:solidFill>
                  <a:schemeClr val="bg1"/>
                </a:solidFill>
              </a:endParaRPr>
            </a:p>
          </p:txBody>
        </p:sp>
      </p:grpSp>
      <p:grpSp>
        <p:nvGrpSpPr>
          <p:cNvPr id="11298" name="Group 34"/>
          <p:cNvGrpSpPr>
            <a:grpSpLocks/>
          </p:cNvGrpSpPr>
          <p:nvPr/>
        </p:nvGrpSpPr>
        <p:grpSpPr bwMode="auto">
          <a:xfrm>
            <a:off x="3429000" y="4267200"/>
            <a:ext cx="1504950" cy="1066800"/>
            <a:chOff x="2160" y="2688"/>
            <a:chExt cx="948" cy="672"/>
          </a:xfrm>
        </p:grpSpPr>
        <p:cxnSp>
          <p:nvCxnSpPr>
            <p:cNvPr id="11299" name="AutoShape 35"/>
            <p:cNvCxnSpPr>
              <a:cxnSpLocks noChangeShapeType="1"/>
              <a:stCxn id="11270" idx="2"/>
              <a:endCxn id="11279" idx="0"/>
            </p:cNvCxnSpPr>
            <p:nvPr/>
          </p:nvCxnSpPr>
          <p:spPr bwMode="auto">
            <a:xfrm rot="16200000" flipH="1">
              <a:off x="2280" y="2568"/>
              <a:ext cx="672" cy="912"/>
            </a:xfrm>
            <a:prstGeom prst="bentConnector3">
              <a:avLst>
                <a:gd name="adj1" fmla="val 50000"/>
              </a:avLst>
            </a:prstGeom>
            <a:noFill/>
            <a:ln w="1270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300" name="Text Box 36"/>
            <p:cNvSpPr txBox="1">
              <a:spLocks noChangeArrowheads="1"/>
            </p:cNvSpPr>
            <p:nvPr/>
          </p:nvSpPr>
          <p:spPr bwMode="auto">
            <a:xfrm>
              <a:off x="2160" y="2851"/>
              <a:ext cx="94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altLang="en-US" sz="1200">
                  <a:solidFill>
                    <a:schemeClr val="bg1"/>
                  </a:solidFill>
                </a:rPr>
                <a:t>Report Hashed code</a:t>
              </a:r>
              <a:endParaRPr lang="en-US" altLang="en-US" sz="1200">
                <a:solidFill>
                  <a:schemeClr val="bg1"/>
                </a:solidFill>
              </a:endParaRPr>
            </a:p>
          </p:txBody>
        </p:sp>
      </p:grpSp>
      <p:grpSp>
        <p:nvGrpSpPr>
          <p:cNvPr id="11301" name="Group 37"/>
          <p:cNvGrpSpPr>
            <a:grpSpLocks/>
          </p:cNvGrpSpPr>
          <p:nvPr/>
        </p:nvGrpSpPr>
        <p:grpSpPr bwMode="auto">
          <a:xfrm>
            <a:off x="4876800" y="4267200"/>
            <a:ext cx="1581150" cy="1066800"/>
            <a:chOff x="3072" y="2688"/>
            <a:chExt cx="996" cy="672"/>
          </a:xfrm>
        </p:grpSpPr>
        <p:cxnSp>
          <p:nvCxnSpPr>
            <p:cNvPr id="11302" name="AutoShape 38"/>
            <p:cNvCxnSpPr>
              <a:cxnSpLocks noChangeShapeType="1"/>
              <a:stCxn id="11272" idx="2"/>
              <a:endCxn id="11279" idx="0"/>
            </p:cNvCxnSpPr>
            <p:nvPr/>
          </p:nvCxnSpPr>
          <p:spPr bwMode="auto">
            <a:xfrm rot="5400000">
              <a:off x="3048" y="2712"/>
              <a:ext cx="672" cy="624"/>
            </a:xfrm>
            <a:prstGeom prst="bentConnector3">
              <a:avLst>
                <a:gd name="adj1" fmla="val 50000"/>
              </a:avLst>
            </a:prstGeom>
            <a:noFill/>
            <a:ln w="1270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303" name="Text Box 39"/>
            <p:cNvSpPr txBox="1">
              <a:spLocks noChangeArrowheads="1"/>
            </p:cNvSpPr>
            <p:nvPr/>
          </p:nvSpPr>
          <p:spPr bwMode="auto">
            <a:xfrm>
              <a:off x="3120" y="3024"/>
              <a:ext cx="94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altLang="en-US" sz="1200">
                  <a:solidFill>
                    <a:schemeClr val="bg1"/>
                  </a:solidFill>
                </a:rPr>
                <a:t>Report Hashed code</a:t>
              </a:r>
              <a:endParaRPr lang="en-US" altLang="en-US" sz="1200">
                <a:solidFill>
                  <a:schemeClr val="bg1"/>
                </a:solidFill>
              </a:endParaRPr>
            </a:p>
          </p:txBody>
        </p:sp>
      </p:grpSp>
      <p:sp>
        <p:nvSpPr>
          <p:cNvPr id="11304" name="Line 40"/>
          <p:cNvSpPr>
            <a:spLocks noChangeShapeType="1"/>
          </p:cNvSpPr>
          <p:nvPr/>
        </p:nvSpPr>
        <p:spPr bwMode="auto">
          <a:xfrm flipH="1" flipV="1">
            <a:off x="2590800" y="3124200"/>
            <a:ext cx="381000" cy="45720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05" name="Text Box 41"/>
          <p:cNvSpPr txBox="1">
            <a:spLocks noChangeArrowheads="1"/>
          </p:cNvSpPr>
          <p:nvPr/>
        </p:nvSpPr>
        <p:spPr bwMode="auto">
          <a:xfrm>
            <a:off x="1981200" y="3276600"/>
            <a:ext cx="82391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altLang="en-US" sz="1200" b="0">
                <a:solidFill>
                  <a:schemeClr val="bg1"/>
                </a:solidFill>
              </a:rPr>
              <a:t>Hash code</a:t>
            </a:r>
            <a:endParaRPr lang="en-US" altLang="en-US" sz="1200" b="0">
              <a:solidFill>
                <a:schemeClr val="bg1"/>
              </a:solidFill>
            </a:endParaRPr>
          </a:p>
        </p:txBody>
      </p:sp>
      <p:sp>
        <p:nvSpPr>
          <p:cNvPr id="11306" name="Line 42"/>
          <p:cNvSpPr>
            <a:spLocks noChangeShapeType="1"/>
          </p:cNvSpPr>
          <p:nvPr/>
        </p:nvSpPr>
        <p:spPr bwMode="auto">
          <a:xfrm flipV="1">
            <a:off x="4038600" y="3124200"/>
            <a:ext cx="838200" cy="45720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07" name="Text Box 43"/>
          <p:cNvSpPr txBox="1">
            <a:spLocks noChangeArrowheads="1"/>
          </p:cNvSpPr>
          <p:nvPr/>
        </p:nvSpPr>
        <p:spPr bwMode="auto">
          <a:xfrm>
            <a:off x="4495800" y="3200400"/>
            <a:ext cx="82391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GB" altLang="en-US" sz="1200" b="0">
                <a:solidFill>
                  <a:schemeClr val="bg1"/>
                </a:solidFill>
              </a:rPr>
              <a:t>Hash code</a:t>
            </a:r>
            <a:endParaRPr lang="en-US" altLang="en-US" sz="1200" b="0">
              <a:solidFill>
                <a:schemeClr val="bg1"/>
              </a:solidFill>
            </a:endParaRPr>
          </a:p>
        </p:txBody>
      </p:sp>
    </p:spTree>
    <p:extLst>
      <p:ext uri="{BB962C8B-B14F-4D97-AF65-F5344CB8AC3E}">
        <p14:creationId xmlns:p14="http://schemas.microsoft.com/office/powerpoint/2010/main" val="226478028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335113"/>
            <a:ext cx="8686800" cy="534327"/>
          </a:xfrm>
        </p:spPr>
        <p:txBody>
          <a:bodyPr/>
          <a:lstStyle/>
          <a:p>
            <a:r>
              <a:rPr lang="en-US" altLang="zh-TW" sz="3200" dirty="0">
                <a:ea typeface="新細明體" pitchFamily="18" charset="-120"/>
              </a:rPr>
              <a:t>TPM as an </a:t>
            </a:r>
            <a:br>
              <a:rPr lang="en-US" altLang="zh-TW" sz="3200" dirty="0">
                <a:ea typeface="新細明體" pitchFamily="18" charset="-120"/>
              </a:rPr>
            </a:br>
            <a:r>
              <a:rPr lang="en-US" altLang="zh-TW" sz="3200" dirty="0">
                <a:ea typeface="新細明體" pitchFamily="18" charset="-120"/>
              </a:rPr>
              <a:t>Endpoint of Communication (1/2)</a:t>
            </a:r>
          </a:p>
        </p:txBody>
      </p:sp>
      <p:sp>
        <p:nvSpPr>
          <p:cNvPr id="28675" name="Rectangle 3"/>
          <p:cNvSpPr>
            <a:spLocks noGrp="1" noChangeArrowheads="1"/>
          </p:cNvSpPr>
          <p:nvPr>
            <p:ph type="body" idx="1"/>
          </p:nvPr>
        </p:nvSpPr>
        <p:spPr>
          <a:xfrm>
            <a:off x="457200" y="1306286"/>
            <a:ext cx="8229600" cy="4819877"/>
          </a:xfrm>
        </p:spPr>
        <p:txBody>
          <a:bodyPr/>
          <a:lstStyle/>
          <a:p>
            <a:pPr>
              <a:lnSpc>
                <a:spcPct val="80000"/>
              </a:lnSpc>
            </a:pPr>
            <a:r>
              <a:rPr lang="en-US" altLang="zh-TW" sz="2000" dirty="0">
                <a:ea typeface="新細明體" pitchFamily="18" charset="-120"/>
              </a:rPr>
              <a:t>Classic message exchange based on asymmetric cryptography suggests that messages intended for one and only one individual can be encrypted using a public key. </a:t>
            </a:r>
            <a:endParaRPr lang="en-US" altLang="zh-TW" sz="2000" dirty="0" smtClean="0">
              <a:ea typeface="新細明體" pitchFamily="18" charset="-120"/>
            </a:endParaRPr>
          </a:p>
          <a:p>
            <a:pPr>
              <a:lnSpc>
                <a:spcPct val="80000"/>
              </a:lnSpc>
            </a:pPr>
            <a:endParaRPr lang="en-US" altLang="zh-TW" sz="2000" dirty="0">
              <a:ea typeface="新細明體" pitchFamily="18" charset="-120"/>
            </a:endParaRPr>
          </a:p>
          <a:p>
            <a:pPr>
              <a:lnSpc>
                <a:spcPct val="80000"/>
              </a:lnSpc>
            </a:pPr>
            <a:r>
              <a:rPr lang="en-US" altLang="zh-TW" sz="2000" dirty="0">
                <a:ea typeface="新細明體" pitchFamily="18" charset="-120"/>
              </a:rPr>
              <a:t>Furthermore, the message can be protected from tampering by signing with the private key. </a:t>
            </a:r>
            <a:endParaRPr lang="en-US" altLang="zh-TW" sz="2000" dirty="0" smtClean="0">
              <a:ea typeface="新細明體" pitchFamily="18" charset="-120"/>
            </a:endParaRPr>
          </a:p>
          <a:p>
            <a:pPr>
              <a:lnSpc>
                <a:spcPct val="80000"/>
              </a:lnSpc>
            </a:pPr>
            <a:endParaRPr lang="en-US" altLang="zh-TW" sz="2000" dirty="0">
              <a:ea typeface="新細明體" pitchFamily="18" charset="-120"/>
            </a:endParaRPr>
          </a:p>
          <a:p>
            <a:pPr>
              <a:lnSpc>
                <a:spcPct val="80000"/>
              </a:lnSpc>
            </a:pPr>
            <a:r>
              <a:rPr lang="en-US" altLang="zh-TW" sz="2000" dirty="0">
                <a:ea typeface="新細明體" pitchFamily="18" charset="-120"/>
              </a:rPr>
              <a:t>Keys are communication endpoints and improperly managed keys can result in loss of security. </a:t>
            </a:r>
            <a:endParaRPr lang="en-US" altLang="zh-TW" sz="2000" dirty="0" smtClean="0">
              <a:ea typeface="新細明體" pitchFamily="18" charset="-120"/>
            </a:endParaRPr>
          </a:p>
          <a:p>
            <a:pPr>
              <a:lnSpc>
                <a:spcPct val="80000"/>
              </a:lnSpc>
            </a:pPr>
            <a:endParaRPr lang="en-US" altLang="zh-TW" sz="2000" dirty="0">
              <a:ea typeface="新細明體" pitchFamily="18" charset="-120"/>
            </a:endParaRPr>
          </a:p>
          <a:p>
            <a:pPr>
              <a:lnSpc>
                <a:spcPct val="80000"/>
              </a:lnSpc>
            </a:pPr>
            <a:r>
              <a:rPr lang="en-US" altLang="zh-TW" sz="2000" dirty="0">
                <a:ea typeface="新細明體" pitchFamily="18" charset="-120"/>
              </a:rPr>
              <a:t>Additionally, improperly configured endpoints may also result in loss of security. </a:t>
            </a:r>
            <a:endParaRPr lang="en-US" altLang="zh-TW" sz="2000" dirty="0" smtClean="0">
              <a:ea typeface="新細明體" pitchFamily="18" charset="-120"/>
            </a:endParaRPr>
          </a:p>
          <a:p>
            <a:pPr>
              <a:lnSpc>
                <a:spcPct val="80000"/>
              </a:lnSpc>
            </a:pPr>
            <a:endParaRPr lang="en-US" altLang="zh-TW" sz="2000" dirty="0">
              <a:ea typeface="新細明體" pitchFamily="18" charset="-120"/>
            </a:endParaRPr>
          </a:p>
          <a:p>
            <a:pPr>
              <a:lnSpc>
                <a:spcPct val="80000"/>
              </a:lnSpc>
            </a:pPr>
            <a:r>
              <a:rPr lang="en-US" altLang="zh-TW" sz="2000" dirty="0">
                <a:ea typeface="新細明體" pitchFamily="18" charset="-120"/>
              </a:rPr>
              <a:t>The TPM aids in improving security by providing both key management and configuration management features.</a:t>
            </a:r>
          </a:p>
          <a:p>
            <a:pPr>
              <a:lnSpc>
                <a:spcPct val="80000"/>
              </a:lnSpc>
            </a:pPr>
            <a:endParaRPr lang="en-US" altLang="zh-TW" sz="2000" dirty="0">
              <a:ea typeface="新細明體" pitchFamily="18" charset="-120"/>
            </a:endParaRPr>
          </a:p>
        </p:txBody>
      </p:sp>
    </p:spTree>
    <p:extLst>
      <p:ext uri="{BB962C8B-B14F-4D97-AF65-F5344CB8AC3E}">
        <p14:creationId xmlns:p14="http://schemas.microsoft.com/office/powerpoint/2010/main" val="236462523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4 Encoders</a:t>
            </a:r>
            <a:endParaRPr lang="en-US" dirty="0"/>
          </a:p>
        </p:txBody>
      </p:sp>
      <p:sp>
        <p:nvSpPr>
          <p:cNvPr id="4" name="Slide Number Placeholder 3"/>
          <p:cNvSpPr>
            <a:spLocks noGrp="1"/>
          </p:cNvSpPr>
          <p:nvPr>
            <p:ph type="sldNum" sz="quarter" idx="10"/>
          </p:nvPr>
        </p:nvSpPr>
        <p:spPr/>
        <p:txBody>
          <a:bodyPr/>
          <a:lstStyle/>
          <a:p>
            <a:fld id="{2674F618-CACE-4FD6-AC09-05B693CE5579}" type="slidenum">
              <a:rPr lang="en-US" smtClean="0"/>
              <a:pPr/>
              <a:t>3</a:t>
            </a:fld>
            <a:endParaRPr lang="en-US"/>
          </a:p>
        </p:txBody>
      </p:sp>
      <p:pic>
        <p:nvPicPr>
          <p:cNvPr id="5" name="Picture 4"/>
          <p:cNvPicPr>
            <a:picLocks noChangeAspect="1"/>
          </p:cNvPicPr>
          <p:nvPr/>
        </p:nvPicPr>
        <p:blipFill>
          <a:blip r:embed="rId2"/>
          <a:stretch>
            <a:fillRect/>
          </a:stretch>
        </p:blipFill>
        <p:spPr>
          <a:xfrm>
            <a:off x="657981" y="1305084"/>
            <a:ext cx="1828800" cy="1816100"/>
          </a:xfrm>
          <a:prstGeom prst="rect">
            <a:avLst/>
          </a:prstGeom>
        </p:spPr>
      </p:pic>
      <p:pic>
        <p:nvPicPr>
          <p:cNvPr id="7" name="Picture 6"/>
          <p:cNvPicPr>
            <a:picLocks noChangeAspect="1"/>
          </p:cNvPicPr>
          <p:nvPr/>
        </p:nvPicPr>
        <p:blipFill>
          <a:blip r:embed="rId3"/>
          <a:stretch>
            <a:fillRect/>
          </a:stretch>
        </p:blipFill>
        <p:spPr>
          <a:xfrm>
            <a:off x="2745621" y="1324429"/>
            <a:ext cx="1898951" cy="1892169"/>
          </a:xfrm>
          <a:prstGeom prst="rect">
            <a:avLst/>
          </a:prstGeom>
        </p:spPr>
      </p:pic>
      <p:sp>
        <p:nvSpPr>
          <p:cNvPr id="8" name="TextBox 7"/>
          <p:cNvSpPr txBox="1"/>
          <p:nvPr/>
        </p:nvSpPr>
        <p:spPr>
          <a:xfrm>
            <a:off x="4971142" y="1112762"/>
            <a:ext cx="2128762" cy="830997"/>
          </a:xfrm>
          <a:prstGeom prst="rect">
            <a:avLst/>
          </a:prstGeom>
          <a:noFill/>
        </p:spPr>
        <p:txBody>
          <a:bodyPr wrap="square" rtlCol="0">
            <a:spAutoFit/>
          </a:bodyPr>
          <a:lstStyle/>
          <a:p>
            <a:r>
              <a:rPr lang="en-US" sz="1600" dirty="0" smtClean="0"/>
              <a:t>Spin Right</a:t>
            </a:r>
          </a:p>
          <a:p>
            <a:r>
              <a:rPr lang="en-US" sz="1600" dirty="0" smtClean="0"/>
              <a:t>Chan A: 0 1 1 0 0 1</a:t>
            </a:r>
          </a:p>
          <a:p>
            <a:r>
              <a:rPr lang="en-US" sz="1600" dirty="0" smtClean="0"/>
              <a:t>Chan B: 0 0 1 1 0 0</a:t>
            </a:r>
            <a:endParaRPr lang="en-US" sz="1600" dirty="0"/>
          </a:p>
        </p:txBody>
      </p:sp>
      <p:grpSp>
        <p:nvGrpSpPr>
          <p:cNvPr id="56" name="Group 55"/>
          <p:cNvGrpSpPr/>
          <p:nvPr/>
        </p:nvGrpSpPr>
        <p:grpSpPr>
          <a:xfrm>
            <a:off x="302382" y="3599544"/>
            <a:ext cx="4172856" cy="2535157"/>
            <a:chOff x="302382" y="3599544"/>
            <a:chExt cx="4172856" cy="2535157"/>
          </a:xfrm>
        </p:grpSpPr>
        <p:sp>
          <p:nvSpPr>
            <p:cNvPr id="30" name="TextBox 29"/>
            <p:cNvSpPr txBox="1"/>
            <p:nvPr/>
          </p:nvSpPr>
          <p:spPr>
            <a:xfrm>
              <a:off x="2975428" y="4027715"/>
              <a:ext cx="1499810" cy="369332"/>
            </a:xfrm>
            <a:prstGeom prst="rect">
              <a:avLst/>
            </a:prstGeom>
            <a:noFill/>
          </p:spPr>
          <p:txBody>
            <a:bodyPr wrap="square" rtlCol="0">
              <a:spAutoFit/>
            </a:bodyPr>
            <a:lstStyle/>
            <a:p>
              <a:r>
                <a:rPr lang="en-US" dirty="0" err="1"/>
                <a:t>c</a:t>
              </a:r>
              <a:r>
                <a:rPr lang="en-US" dirty="0" err="1" smtClean="0"/>
                <a:t>nt</a:t>
              </a:r>
              <a:r>
                <a:rPr lang="en-US" dirty="0" smtClean="0"/>
                <a:t>++</a:t>
              </a:r>
              <a:endParaRPr lang="en-US" dirty="0"/>
            </a:p>
          </p:txBody>
        </p:sp>
        <p:sp>
          <p:nvSpPr>
            <p:cNvPr id="31" name="TextBox 30"/>
            <p:cNvSpPr txBox="1"/>
            <p:nvPr/>
          </p:nvSpPr>
          <p:spPr>
            <a:xfrm>
              <a:off x="2946399" y="5595258"/>
              <a:ext cx="1499810" cy="369332"/>
            </a:xfrm>
            <a:prstGeom prst="rect">
              <a:avLst/>
            </a:prstGeom>
            <a:noFill/>
          </p:spPr>
          <p:txBody>
            <a:bodyPr wrap="square" rtlCol="0">
              <a:spAutoFit/>
            </a:bodyPr>
            <a:lstStyle/>
            <a:p>
              <a:r>
                <a:rPr lang="en-US" dirty="0" err="1"/>
                <a:t>c</a:t>
              </a:r>
              <a:r>
                <a:rPr lang="en-US" dirty="0" err="1" smtClean="0"/>
                <a:t>nt</a:t>
              </a:r>
              <a:r>
                <a:rPr lang="en-US" dirty="0" smtClean="0"/>
                <a:t>++</a:t>
              </a:r>
              <a:endParaRPr lang="en-US" dirty="0"/>
            </a:p>
          </p:txBody>
        </p:sp>
        <p:grpSp>
          <p:nvGrpSpPr>
            <p:cNvPr id="55" name="Group 54"/>
            <p:cNvGrpSpPr/>
            <p:nvPr/>
          </p:nvGrpSpPr>
          <p:grpSpPr>
            <a:xfrm>
              <a:off x="302382" y="3599544"/>
              <a:ext cx="3333443" cy="2535157"/>
              <a:chOff x="302382" y="3599544"/>
              <a:chExt cx="3333443" cy="2535157"/>
            </a:xfrm>
          </p:grpSpPr>
          <p:sp>
            <p:nvSpPr>
              <p:cNvPr id="9" name="TextBox 8"/>
              <p:cNvSpPr txBox="1"/>
              <p:nvPr/>
            </p:nvSpPr>
            <p:spPr>
              <a:xfrm>
                <a:off x="1729618" y="4064000"/>
                <a:ext cx="822477" cy="369332"/>
              </a:xfrm>
              <a:prstGeom prst="rect">
                <a:avLst/>
              </a:prstGeom>
              <a:noFill/>
            </p:spPr>
            <p:txBody>
              <a:bodyPr wrap="square" rtlCol="0">
                <a:spAutoFit/>
              </a:bodyPr>
              <a:lstStyle/>
              <a:p>
                <a:pPr algn="ctr"/>
                <a:r>
                  <a:rPr lang="en-US" dirty="0" smtClean="0"/>
                  <a:t>0,0</a:t>
                </a:r>
                <a:endParaRPr lang="en-US" dirty="0"/>
              </a:p>
            </p:txBody>
          </p:sp>
          <p:sp>
            <p:nvSpPr>
              <p:cNvPr id="10" name="TextBox 9"/>
              <p:cNvSpPr txBox="1"/>
              <p:nvPr/>
            </p:nvSpPr>
            <p:spPr>
              <a:xfrm>
                <a:off x="2813348" y="4845350"/>
                <a:ext cx="822477" cy="369332"/>
              </a:xfrm>
              <a:prstGeom prst="rect">
                <a:avLst/>
              </a:prstGeom>
              <a:noFill/>
            </p:spPr>
            <p:txBody>
              <a:bodyPr wrap="square" rtlCol="0">
                <a:spAutoFit/>
              </a:bodyPr>
              <a:lstStyle/>
              <a:p>
                <a:pPr algn="ctr"/>
                <a:r>
                  <a:rPr lang="en-US" dirty="0"/>
                  <a:t>1</a:t>
                </a:r>
                <a:r>
                  <a:rPr lang="en-US" dirty="0" smtClean="0"/>
                  <a:t>,0</a:t>
                </a:r>
                <a:endParaRPr lang="en-US" dirty="0"/>
              </a:p>
            </p:txBody>
          </p:sp>
          <p:sp>
            <p:nvSpPr>
              <p:cNvPr id="11" name="TextBox 10"/>
              <p:cNvSpPr txBox="1"/>
              <p:nvPr/>
            </p:nvSpPr>
            <p:spPr>
              <a:xfrm>
                <a:off x="302382" y="3599544"/>
                <a:ext cx="1349829" cy="369332"/>
              </a:xfrm>
              <a:prstGeom prst="rect">
                <a:avLst/>
              </a:prstGeom>
              <a:noFill/>
            </p:spPr>
            <p:txBody>
              <a:bodyPr wrap="square" rtlCol="0">
                <a:spAutoFit/>
              </a:bodyPr>
              <a:lstStyle/>
              <a:p>
                <a:pPr algn="ctr"/>
                <a:r>
                  <a:rPr lang="en-US" dirty="0" smtClean="0"/>
                  <a:t>{</a:t>
                </a:r>
                <a:r>
                  <a:rPr lang="en-US" dirty="0" err="1" smtClean="0"/>
                  <a:t>Ch</a:t>
                </a:r>
                <a:r>
                  <a:rPr lang="en-US" dirty="0" smtClean="0"/>
                  <a:t> </a:t>
                </a:r>
                <a:r>
                  <a:rPr lang="en-US" dirty="0" err="1" smtClean="0"/>
                  <a:t>a,Ch</a:t>
                </a:r>
                <a:r>
                  <a:rPr lang="en-US" dirty="0" smtClean="0"/>
                  <a:t> b}</a:t>
                </a:r>
                <a:endParaRPr lang="en-US" dirty="0"/>
              </a:p>
            </p:txBody>
          </p:sp>
          <p:sp>
            <p:nvSpPr>
              <p:cNvPr id="12" name="TextBox 11"/>
              <p:cNvSpPr txBox="1"/>
              <p:nvPr/>
            </p:nvSpPr>
            <p:spPr>
              <a:xfrm>
                <a:off x="1792516" y="5578321"/>
                <a:ext cx="822477" cy="369332"/>
              </a:xfrm>
              <a:prstGeom prst="rect">
                <a:avLst/>
              </a:prstGeom>
              <a:noFill/>
            </p:spPr>
            <p:txBody>
              <a:bodyPr wrap="square" rtlCol="0">
                <a:spAutoFit/>
              </a:bodyPr>
              <a:lstStyle/>
              <a:p>
                <a:pPr algn="ctr"/>
                <a:r>
                  <a:rPr lang="en-US" dirty="0" smtClean="0"/>
                  <a:t>1,1</a:t>
                </a:r>
                <a:endParaRPr lang="en-US" dirty="0"/>
              </a:p>
            </p:txBody>
          </p:sp>
          <p:sp>
            <p:nvSpPr>
              <p:cNvPr id="13" name="TextBox 12"/>
              <p:cNvSpPr txBox="1"/>
              <p:nvPr/>
            </p:nvSpPr>
            <p:spPr>
              <a:xfrm>
                <a:off x="699109" y="4871961"/>
                <a:ext cx="822477" cy="369332"/>
              </a:xfrm>
              <a:prstGeom prst="rect">
                <a:avLst/>
              </a:prstGeom>
              <a:noFill/>
            </p:spPr>
            <p:txBody>
              <a:bodyPr wrap="square" rtlCol="0">
                <a:spAutoFit/>
              </a:bodyPr>
              <a:lstStyle/>
              <a:p>
                <a:pPr algn="ctr"/>
                <a:r>
                  <a:rPr lang="en-US" dirty="0" smtClean="0"/>
                  <a:t>0,1</a:t>
                </a:r>
                <a:endParaRPr lang="en-US" dirty="0"/>
              </a:p>
            </p:txBody>
          </p:sp>
          <p:sp>
            <p:nvSpPr>
              <p:cNvPr id="14" name="Oval 13"/>
              <p:cNvSpPr/>
              <p:nvPr/>
            </p:nvSpPr>
            <p:spPr>
              <a:xfrm>
                <a:off x="1802190" y="3930953"/>
                <a:ext cx="677333" cy="677333"/>
              </a:xfrm>
              <a:prstGeom prst="ellipse">
                <a:avLst/>
              </a:prstGeom>
              <a:no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2898015" y="4688112"/>
                <a:ext cx="677333" cy="677333"/>
              </a:xfrm>
              <a:prstGeom prst="ellipse">
                <a:avLst/>
              </a:prstGeom>
              <a:no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1852992" y="5457368"/>
                <a:ext cx="677333" cy="677333"/>
              </a:xfrm>
              <a:prstGeom prst="ellipse">
                <a:avLst/>
              </a:prstGeom>
              <a:no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783776" y="4714722"/>
                <a:ext cx="677333" cy="677333"/>
              </a:xfrm>
              <a:prstGeom prst="ellipse">
                <a:avLst/>
              </a:prstGeom>
              <a:no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Curved Connector 18"/>
              <p:cNvCxnSpPr>
                <a:stCxn id="14" idx="6"/>
                <a:endCxn id="15" idx="0"/>
              </p:cNvCxnSpPr>
              <p:nvPr/>
            </p:nvCxnSpPr>
            <p:spPr>
              <a:xfrm>
                <a:off x="2479523" y="4269620"/>
                <a:ext cx="757159" cy="418492"/>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Curved Connector 19"/>
              <p:cNvCxnSpPr>
                <a:stCxn id="15" idx="4"/>
                <a:endCxn id="12" idx="3"/>
              </p:cNvCxnSpPr>
              <p:nvPr/>
            </p:nvCxnSpPr>
            <p:spPr>
              <a:xfrm rot="5400000">
                <a:off x="2727067" y="5253372"/>
                <a:ext cx="397542" cy="621689"/>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Curved Connector 22"/>
              <p:cNvCxnSpPr>
                <a:stCxn id="12" idx="1"/>
                <a:endCxn id="17" idx="4"/>
              </p:cNvCxnSpPr>
              <p:nvPr/>
            </p:nvCxnSpPr>
            <p:spPr>
              <a:xfrm rot="10800000">
                <a:off x="1122444" y="5392055"/>
                <a:ext cx="670073" cy="370932"/>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Curved Connector 25"/>
              <p:cNvCxnSpPr>
                <a:stCxn id="17" idx="0"/>
              </p:cNvCxnSpPr>
              <p:nvPr/>
            </p:nvCxnSpPr>
            <p:spPr>
              <a:xfrm rot="5400000" flipH="1" flipV="1">
                <a:off x="1270004" y="4134155"/>
                <a:ext cx="433007" cy="728128"/>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836990" y="5626706"/>
                <a:ext cx="1499810" cy="369332"/>
              </a:xfrm>
              <a:prstGeom prst="rect">
                <a:avLst/>
              </a:prstGeom>
              <a:noFill/>
            </p:spPr>
            <p:txBody>
              <a:bodyPr wrap="square" rtlCol="0">
                <a:spAutoFit/>
              </a:bodyPr>
              <a:lstStyle/>
              <a:p>
                <a:r>
                  <a:rPr lang="en-US" dirty="0" err="1"/>
                  <a:t>c</a:t>
                </a:r>
                <a:r>
                  <a:rPr lang="en-US" dirty="0" err="1" smtClean="0"/>
                  <a:t>nt</a:t>
                </a:r>
                <a:r>
                  <a:rPr lang="en-US" dirty="0" smtClean="0"/>
                  <a:t>++</a:t>
                </a:r>
                <a:endParaRPr lang="en-US" dirty="0"/>
              </a:p>
            </p:txBody>
          </p:sp>
          <p:sp>
            <p:nvSpPr>
              <p:cNvPr id="33" name="TextBox 32"/>
              <p:cNvSpPr txBox="1"/>
              <p:nvPr/>
            </p:nvSpPr>
            <p:spPr>
              <a:xfrm>
                <a:off x="747485" y="4085773"/>
                <a:ext cx="1499810" cy="369332"/>
              </a:xfrm>
              <a:prstGeom prst="rect">
                <a:avLst/>
              </a:prstGeom>
              <a:noFill/>
            </p:spPr>
            <p:txBody>
              <a:bodyPr wrap="square" rtlCol="0">
                <a:spAutoFit/>
              </a:bodyPr>
              <a:lstStyle/>
              <a:p>
                <a:r>
                  <a:rPr lang="en-US" dirty="0" err="1"/>
                  <a:t>c</a:t>
                </a:r>
                <a:r>
                  <a:rPr lang="en-US" dirty="0" err="1" smtClean="0"/>
                  <a:t>nt</a:t>
                </a:r>
                <a:r>
                  <a:rPr lang="en-US" dirty="0" smtClean="0"/>
                  <a:t>++</a:t>
                </a:r>
                <a:endParaRPr lang="en-US" dirty="0"/>
              </a:p>
            </p:txBody>
          </p:sp>
        </p:grpSp>
      </p:grpSp>
      <p:sp>
        <p:nvSpPr>
          <p:cNvPr id="52" name="TextBox 51"/>
          <p:cNvSpPr txBox="1"/>
          <p:nvPr/>
        </p:nvSpPr>
        <p:spPr>
          <a:xfrm>
            <a:off x="4930018" y="2027163"/>
            <a:ext cx="2128762" cy="830997"/>
          </a:xfrm>
          <a:prstGeom prst="rect">
            <a:avLst/>
          </a:prstGeom>
          <a:noFill/>
        </p:spPr>
        <p:txBody>
          <a:bodyPr wrap="square" rtlCol="0">
            <a:spAutoFit/>
          </a:bodyPr>
          <a:lstStyle/>
          <a:p>
            <a:r>
              <a:rPr lang="en-US" sz="1600" dirty="0" smtClean="0"/>
              <a:t>Spin Left</a:t>
            </a:r>
          </a:p>
          <a:p>
            <a:r>
              <a:rPr lang="en-US" sz="1600" dirty="0" smtClean="0"/>
              <a:t>Chan A: 0 0 1 1 0 0</a:t>
            </a:r>
          </a:p>
          <a:p>
            <a:r>
              <a:rPr lang="en-US" sz="1600" dirty="0" smtClean="0"/>
              <a:t>Chan B: 0 1 1 0 0 1</a:t>
            </a:r>
            <a:endParaRPr lang="en-US" sz="1600" dirty="0"/>
          </a:p>
        </p:txBody>
      </p:sp>
      <p:grpSp>
        <p:nvGrpSpPr>
          <p:cNvPr id="57" name="Group 56"/>
          <p:cNvGrpSpPr/>
          <p:nvPr/>
        </p:nvGrpSpPr>
        <p:grpSpPr>
          <a:xfrm>
            <a:off x="4240591" y="3667277"/>
            <a:ext cx="4422021" cy="2535159"/>
            <a:chOff x="4240591" y="3667277"/>
            <a:chExt cx="4422021" cy="2535159"/>
          </a:xfrm>
        </p:grpSpPr>
        <p:sp>
          <p:nvSpPr>
            <p:cNvPr id="34" name="TextBox 33"/>
            <p:cNvSpPr txBox="1"/>
            <p:nvPr/>
          </p:nvSpPr>
          <p:spPr>
            <a:xfrm>
              <a:off x="5776687" y="4131735"/>
              <a:ext cx="822477" cy="369332"/>
            </a:xfrm>
            <a:prstGeom prst="rect">
              <a:avLst/>
            </a:prstGeom>
            <a:noFill/>
          </p:spPr>
          <p:txBody>
            <a:bodyPr wrap="square" rtlCol="0">
              <a:spAutoFit/>
            </a:bodyPr>
            <a:lstStyle/>
            <a:p>
              <a:pPr algn="ctr"/>
              <a:r>
                <a:rPr lang="en-US" dirty="0" smtClean="0"/>
                <a:t>0,0</a:t>
              </a:r>
              <a:endParaRPr lang="en-US" dirty="0"/>
            </a:p>
          </p:txBody>
        </p:sp>
        <p:sp>
          <p:nvSpPr>
            <p:cNvPr id="35" name="TextBox 34"/>
            <p:cNvSpPr txBox="1"/>
            <p:nvPr/>
          </p:nvSpPr>
          <p:spPr>
            <a:xfrm>
              <a:off x="6860417" y="4913085"/>
              <a:ext cx="822477" cy="369332"/>
            </a:xfrm>
            <a:prstGeom prst="rect">
              <a:avLst/>
            </a:prstGeom>
            <a:noFill/>
          </p:spPr>
          <p:txBody>
            <a:bodyPr wrap="square" rtlCol="0">
              <a:spAutoFit/>
            </a:bodyPr>
            <a:lstStyle/>
            <a:p>
              <a:pPr algn="ctr"/>
              <a:r>
                <a:rPr lang="en-US" dirty="0"/>
                <a:t>1</a:t>
              </a:r>
              <a:r>
                <a:rPr lang="en-US" dirty="0" smtClean="0"/>
                <a:t>,0</a:t>
              </a:r>
              <a:endParaRPr lang="en-US" dirty="0"/>
            </a:p>
          </p:txBody>
        </p:sp>
        <p:sp>
          <p:nvSpPr>
            <p:cNvPr id="37" name="TextBox 36"/>
            <p:cNvSpPr txBox="1"/>
            <p:nvPr/>
          </p:nvSpPr>
          <p:spPr>
            <a:xfrm>
              <a:off x="5839585" y="5646056"/>
              <a:ext cx="822477" cy="369332"/>
            </a:xfrm>
            <a:prstGeom prst="rect">
              <a:avLst/>
            </a:prstGeom>
            <a:noFill/>
          </p:spPr>
          <p:txBody>
            <a:bodyPr wrap="square" rtlCol="0">
              <a:spAutoFit/>
            </a:bodyPr>
            <a:lstStyle/>
            <a:p>
              <a:pPr algn="ctr"/>
              <a:r>
                <a:rPr lang="en-US" dirty="0" smtClean="0"/>
                <a:t>1,1</a:t>
              </a:r>
              <a:endParaRPr lang="en-US" dirty="0"/>
            </a:p>
          </p:txBody>
        </p:sp>
        <p:sp>
          <p:nvSpPr>
            <p:cNvPr id="38" name="TextBox 37"/>
            <p:cNvSpPr txBox="1"/>
            <p:nvPr/>
          </p:nvSpPr>
          <p:spPr>
            <a:xfrm>
              <a:off x="4746178" y="4939696"/>
              <a:ext cx="822477" cy="369332"/>
            </a:xfrm>
            <a:prstGeom prst="rect">
              <a:avLst/>
            </a:prstGeom>
            <a:noFill/>
          </p:spPr>
          <p:txBody>
            <a:bodyPr wrap="square" rtlCol="0">
              <a:spAutoFit/>
            </a:bodyPr>
            <a:lstStyle/>
            <a:p>
              <a:pPr algn="ctr"/>
              <a:r>
                <a:rPr lang="en-US" dirty="0" smtClean="0"/>
                <a:t>0,1</a:t>
              </a:r>
              <a:endParaRPr lang="en-US" dirty="0"/>
            </a:p>
          </p:txBody>
        </p:sp>
        <p:sp>
          <p:nvSpPr>
            <p:cNvPr id="39" name="Oval 38"/>
            <p:cNvSpPr/>
            <p:nvPr/>
          </p:nvSpPr>
          <p:spPr>
            <a:xfrm>
              <a:off x="5849259" y="3998688"/>
              <a:ext cx="677333" cy="677333"/>
            </a:xfrm>
            <a:prstGeom prst="ellipse">
              <a:avLst/>
            </a:prstGeom>
            <a:no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p:cNvSpPr/>
            <p:nvPr/>
          </p:nvSpPr>
          <p:spPr>
            <a:xfrm>
              <a:off x="6945084" y="4755847"/>
              <a:ext cx="677333" cy="677333"/>
            </a:xfrm>
            <a:prstGeom prst="ellipse">
              <a:avLst/>
            </a:prstGeom>
            <a:no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Oval 40"/>
            <p:cNvSpPr/>
            <p:nvPr/>
          </p:nvSpPr>
          <p:spPr>
            <a:xfrm>
              <a:off x="5900061" y="5525103"/>
              <a:ext cx="677333" cy="677333"/>
            </a:xfrm>
            <a:prstGeom prst="ellipse">
              <a:avLst/>
            </a:prstGeom>
            <a:no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p:cNvSpPr/>
            <p:nvPr/>
          </p:nvSpPr>
          <p:spPr>
            <a:xfrm>
              <a:off x="4830845" y="4782457"/>
              <a:ext cx="677333" cy="677333"/>
            </a:xfrm>
            <a:prstGeom prst="ellipse">
              <a:avLst/>
            </a:prstGeom>
            <a:no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 name="Curved Connector 42"/>
            <p:cNvCxnSpPr>
              <a:stCxn id="39" idx="6"/>
              <a:endCxn id="40" idx="0"/>
            </p:cNvCxnSpPr>
            <p:nvPr/>
          </p:nvCxnSpPr>
          <p:spPr>
            <a:xfrm>
              <a:off x="6526592" y="4337355"/>
              <a:ext cx="757159" cy="418492"/>
            </a:xfrm>
            <a:prstGeom prst="curvedConnector2">
              <a:avLst/>
            </a:prstGeom>
            <a:ln>
              <a:headEnd type="arrow"/>
              <a:tailEnd type="none"/>
            </a:ln>
          </p:spPr>
          <p:style>
            <a:lnRef idx="2">
              <a:schemeClr val="accent1"/>
            </a:lnRef>
            <a:fillRef idx="0">
              <a:schemeClr val="accent1"/>
            </a:fillRef>
            <a:effectRef idx="1">
              <a:schemeClr val="accent1"/>
            </a:effectRef>
            <a:fontRef idx="minor">
              <a:schemeClr val="tx1"/>
            </a:fontRef>
          </p:style>
        </p:cxnSp>
        <p:cxnSp>
          <p:nvCxnSpPr>
            <p:cNvPr id="44" name="Curved Connector 43"/>
            <p:cNvCxnSpPr>
              <a:stCxn id="40" idx="4"/>
              <a:endCxn id="37" idx="3"/>
            </p:cNvCxnSpPr>
            <p:nvPr/>
          </p:nvCxnSpPr>
          <p:spPr>
            <a:xfrm rot="5400000">
              <a:off x="6774136" y="5321107"/>
              <a:ext cx="397542" cy="621689"/>
            </a:xfrm>
            <a:prstGeom prst="curvedConnector2">
              <a:avLst/>
            </a:prstGeom>
            <a:ln>
              <a:headEnd type="arrow"/>
              <a:tailEnd type="none"/>
            </a:ln>
          </p:spPr>
          <p:style>
            <a:lnRef idx="2">
              <a:schemeClr val="accent1"/>
            </a:lnRef>
            <a:fillRef idx="0">
              <a:schemeClr val="accent1"/>
            </a:fillRef>
            <a:effectRef idx="1">
              <a:schemeClr val="accent1"/>
            </a:effectRef>
            <a:fontRef idx="minor">
              <a:schemeClr val="tx1"/>
            </a:fontRef>
          </p:style>
        </p:cxnSp>
        <p:cxnSp>
          <p:nvCxnSpPr>
            <p:cNvPr id="45" name="Curved Connector 44"/>
            <p:cNvCxnSpPr>
              <a:stCxn id="37" idx="1"/>
              <a:endCxn id="42" idx="4"/>
            </p:cNvCxnSpPr>
            <p:nvPr/>
          </p:nvCxnSpPr>
          <p:spPr>
            <a:xfrm rot="10800000">
              <a:off x="5169513" y="5459790"/>
              <a:ext cx="670073" cy="370932"/>
            </a:xfrm>
            <a:prstGeom prst="curvedConnector2">
              <a:avLst/>
            </a:prstGeom>
            <a:ln>
              <a:headEnd type="arrow"/>
              <a:tailEnd type="none"/>
            </a:ln>
          </p:spPr>
          <p:style>
            <a:lnRef idx="2">
              <a:schemeClr val="accent1"/>
            </a:lnRef>
            <a:fillRef idx="0">
              <a:schemeClr val="accent1"/>
            </a:fillRef>
            <a:effectRef idx="1">
              <a:schemeClr val="accent1"/>
            </a:effectRef>
            <a:fontRef idx="minor">
              <a:schemeClr val="tx1"/>
            </a:fontRef>
          </p:style>
        </p:cxnSp>
        <p:cxnSp>
          <p:nvCxnSpPr>
            <p:cNvPr id="46" name="Curved Connector 45"/>
            <p:cNvCxnSpPr>
              <a:stCxn id="42" idx="0"/>
            </p:cNvCxnSpPr>
            <p:nvPr/>
          </p:nvCxnSpPr>
          <p:spPr>
            <a:xfrm rot="5400000" flipH="1" flipV="1">
              <a:off x="5317073" y="4201890"/>
              <a:ext cx="433007" cy="728128"/>
            </a:xfrm>
            <a:prstGeom prst="curvedConnector2">
              <a:avLst/>
            </a:prstGeom>
            <a:ln>
              <a:headEnd type="arrow"/>
              <a:tailEnd type="none"/>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4746173" y="4262365"/>
              <a:ext cx="1499810" cy="369332"/>
            </a:xfrm>
            <a:prstGeom prst="rect">
              <a:avLst/>
            </a:prstGeom>
            <a:noFill/>
          </p:spPr>
          <p:txBody>
            <a:bodyPr wrap="square" rtlCol="0">
              <a:spAutoFit/>
            </a:bodyPr>
            <a:lstStyle/>
            <a:p>
              <a:r>
                <a:rPr lang="en-US" dirty="0" err="1" smtClean="0"/>
                <a:t>cnt</a:t>
              </a:r>
              <a:r>
                <a:rPr lang="en-US" dirty="0" smtClean="0"/>
                <a:t>--</a:t>
              </a:r>
              <a:endParaRPr lang="en-US" dirty="0"/>
            </a:p>
          </p:txBody>
        </p:sp>
        <p:sp>
          <p:nvSpPr>
            <p:cNvPr id="49" name="TextBox 48"/>
            <p:cNvSpPr txBox="1"/>
            <p:nvPr/>
          </p:nvSpPr>
          <p:spPr>
            <a:xfrm>
              <a:off x="4922763" y="5636384"/>
              <a:ext cx="1499810" cy="369332"/>
            </a:xfrm>
            <a:prstGeom prst="rect">
              <a:avLst/>
            </a:prstGeom>
            <a:noFill/>
          </p:spPr>
          <p:txBody>
            <a:bodyPr wrap="square" rtlCol="0">
              <a:spAutoFit/>
            </a:bodyPr>
            <a:lstStyle/>
            <a:p>
              <a:r>
                <a:rPr lang="en-US" dirty="0" err="1" smtClean="0"/>
                <a:t>cnt</a:t>
              </a:r>
              <a:r>
                <a:rPr lang="en-US" dirty="0" smtClean="0"/>
                <a:t>--</a:t>
              </a:r>
              <a:endParaRPr lang="en-US" dirty="0"/>
            </a:p>
          </p:txBody>
        </p:sp>
        <p:sp>
          <p:nvSpPr>
            <p:cNvPr id="50" name="TextBox 49"/>
            <p:cNvSpPr txBox="1"/>
            <p:nvPr/>
          </p:nvSpPr>
          <p:spPr>
            <a:xfrm>
              <a:off x="7046687" y="5631546"/>
              <a:ext cx="1499810" cy="369332"/>
            </a:xfrm>
            <a:prstGeom prst="rect">
              <a:avLst/>
            </a:prstGeom>
            <a:noFill/>
          </p:spPr>
          <p:txBody>
            <a:bodyPr wrap="square" rtlCol="0">
              <a:spAutoFit/>
            </a:bodyPr>
            <a:lstStyle/>
            <a:p>
              <a:r>
                <a:rPr lang="en-US" dirty="0" err="1" smtClean="0"/>
                <a:t>cnt</a:t>
              </a:r>
              <a:r>
                <a:rPr lang="en-US" dirty="0" smtClean="0"/>
                <a:t>--</a:t>
              </a:r>
              <a:endParaRPr lang="en-US" dirty="0"/>
            </a:p>
          </p:txBody>
        </p:sp>
        <p:sp>
          <p:nvSpPr>
            <p:cNvPr id="51" name="TextBox 50"/>
            <p:cNvSpPr txBox="1"/>
            <p:nvPr/>
          </p:nvSpPr>
          <p:spPr>
            <a:xfrm>
              <a:off x="7162802" y="4223661"/>
              <a:ext cx="1499810" cy="369332"/>
            </a:xfrm>
            <a:prstGeom prst="rect">
              <a:avLst/>
            </a:prstGeom>
            <a:noFill/>
          </p:spPr>
          <p:txBody>
            <a:bodyPr wrap="square" rtlCol="0">
              <a:spAutoFit/>
            </a:bodyPr>
            <a:lstStyle/>
            <a:p>
              <a:r>
                <a:rPr lang="en-US" dirty="0" err="1" smtClean="0"/>
                <a:t>cnt</a:t>
              </a:r>
              <a:r>
                <a:rPr lang="en-US" dirty="0" smtClean="0"/>
                <a:t>--</a:t>
              </a:r>
              <a:endParaRPr lang="en-US" dirty="0"/>
            </a:p>
          </p:txBody>
        </p:sp>
        <p:sp>
          <p:nvSpPr>
            <p:cNvPr id="53" name="TextBox 52"/>
            <p:cNvSpPr txBox="1"/>
            <p:nvPr/>
          </p:nvSpPr>
          <p:spPr>
            <a:xfrm>
              <a:off x="4240591" y="3667277"/>
              <a:ext cx="1349829" cy="369332"/>
            </a:xfrm>
            <a:prstGeom prst="rect">
              <a:avLst/>
            </a:prstGeom>
            <a:noFill/>
          </p:spPr>
          <p:txBody>
            <a:bodyPr wrap="square" rtlCol="0">
              <a:spAutoFit/>
            </a:bodyPr>
            <a:lstStyle/>
            <a:p>
              <a:pPr algn="ctr"/>
              <a:r>
                <a:rPr lang="en-US" dirty="0" smtClean="0"/>
                <a:t>{</a:t>
              </a:r>
              <a:r>
                <a:rPr lang="en-US" dirty="0" err="1" smtClean="0"/>
                <a:t>Ch</a:t>
              </a:r>
              <a:r>
                <a:rPr lang="en-US" dirty="0" smtClean="0"/>
                <a:t> </a:t>
              </a:r>
              <a:r>
                <a:rPr lang="en-US" dirty="0" err="1" smtClean="0"/>
                <a:t>a,Ch</a:t>
              </a:r>
              <a:r>
                <a:rPr lang="en-US" dirty="0" smtClean="0"/>
                <a:t> b}</a:t>
              </a:r>
              <a:endParaRPr lang="en-US" dirty="0"/>
            </a:p>
          </p:txBody>
        </p:sp>
      </p:grpSp>
      <p:sp>
        <p:nvSpPr>
          <p:cNvPr id="54" name="TextBox 53"/>
          <p:cNvSpPr txBox="1"/>
          <p:nvPr/>
        </p:nvSpPr>
        <p:spPr>
          <a:xfrm>
            <a:off x="4959047" y="2963336"/>
            <a:ext cx="3749524" cy="646331"/>
          </a:xfrm>
          <a:prstGeom prst="rect">
            <a:avLst/>
          </a:prstGeom>
          <a:noFill/>
        </p:spPr>
        <p:txBody>
          <a:bodyPr wrap="square" rtlCol="0">
            <a:spAutoFit/>
          </a:bodyPr>
          <a:lstStyle/>
          <a:p>
            <a:r>
              <a:rPr lang="en-US" b="1" dirty="0" smtClean="0"/>
              <a:t>Two pins, rising and falling edges </a:t>
            </a:r>
          </a:p>
          <a:p>
            <a:r>
              <a:rPr lang="en-US" b="1" dirty="0"/>
              <a:t>	</a:t>
            </a:r>
            <a:r>
              <a:rPr lang="en-US" b="1" dirty="0" smtClean="0"/>
              <a:t>	-&gt; 1 interrupt handlers</a:t>
            </a:r>
            <a:endParaRPr lang="en-US" b="1" dirty="0"/>
          </a:p>
        </p:txBody>
      </p:sp>
    </p:spTree>
    <p:extLst>
      <p:ext uri="{BB962C8B-B14F-4D97-AF65-F5344CB8AC3E}">
        <p14:creationId xmlns:p14="http://schemas.microsoft.com/office/powerpoint/2010/main" val="6453489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dissolve">
                                      <p:cBhvr>
                                        <p:cTn id="12" dur="500"/>
                                        <p:tgtEl>
                                          <p:spTgt spid="5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dissolve">
                                      <p:cBhvr>
                                        <p:cTn id="17" dur="500"/>
                                        <p:tgtEl>
                                          <p:spTgt spid="5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dissolve">
                                      <p:cBhvr>
                                        <p:cTn id="22" dur="500"/>
                                        <p:tgtEl>
                                          <p:spTgt spid="5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7"/>
                                        </p:tgtEl>
                                        <p:attrNameLst>
                                          <p:attrName>style.visibility</p:attrName>
                                        </p:attrNameLst>
                                      </p:cBhvr>
                                      <p:to>
                                        <p:strVal val="visible"/>
                                      </p:to>
                                    </p:set>
                                    <p:animEffect transition="in" filter="dissolve">
                                      <p:cBhvr>
                                        <p:cTn id="2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2" grpId="0"/>
      <p:bldP spid="5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TW" sz="3200">
                <a:ea typeface="新細明體" pitchFamily="18" charset="-120"/>
              </a:rPr>
              <a:t>TPM as an </a:t>
            </a:r>
            <a:br>
              <a:rPr lang="en-US" altLang="zh-TW" sz="3200">
                <a:ea typeface="新細明體" pitchFamily="18" charset="-120"/>
              </a:rPr>
            </a:br>
            <a:r>
              <a:rPr lang="en-US" altLang="zh-TW" sz="3200">
                <a:ea typeface="新細明體" pitchFamily="18" charset="-120"/>
              </a:rPr>
              <a:t>Endpoint of Communication (2/2)</a:t>
            </a:r>
          </a:p>
        </p:txBody>
      </p:sp>
      <p:sp>
        <p:nvSpPr>
          <p:cNvPr id="33795" name="Rectangle 3"/>
          <p:cNvSpPr>
            <a:spLocks noGrp="1" noChangeArrowheads="1"/>
          </p:cNvSpPr>
          <p:nvPr>
            <p:ph type="body" idx="1"/>
          </p:nvPr>
        </p:nvSpPr>
        <p:spPr>
          <a:xfrm>
            <a:off x="457200" y="1378857"/>
            <a:ext cx="8229600" cy="4747306"/>
          </a:xfrm>
        </p:spPr>
        <p:txBody>
          <a:bodyPr/>
          <a:lstStyle/>
          <a:p>
            <a:pPr>
              <a:lnSpc>
                <a:spcPct val="80000"/>
              </a:lnSpc>
            </a:pPr>
            <a:r>
              <a:rPr lang="en-US" altLang="zh-TW" sz="2000" dirty="0">
                <a:ea typeface="新細明體" pitchFamily="18" charset="-120"/>
              </a:rPr>
              <a:t>Four classes of protected message exchange:</a:t>
            </a:r>
          </a:p>
          <a:p>
            <a:pPr lvl="1">
              <a:lnSpc>
                <a:spcPct val="80000"/>
              </a:lnSpc>
            </a:pPr>
            <a:r>
              <a:rPr lang="en-US" altLang="zh-TW" sz="1800" i="1" dirty="0">
                <a:ea typeface="新細明體" pitchFamily="18" charset="-120"/>
              </a:rPr>
              <a:t>Binding</a:t>
            </a:r>
          </a:p>
          <a:p>
            <a:pPr lvl="2">
              <a:lnSpc>
                <a:spcPct val="80000"/>
              </a:lnSpc>
            </a:pPr>
            <a:r>
              <a:rPr lang="en-US" altLang="zh-TW" sz="1600" dirty="0">
                <a:ea typeface="新細明體" pitchFamily="18" charset="-120"/>
              </a:rPr>
              <a:t>The sender uses the public key of the intended recipient to encrypt the message.</a:t>
            </a:r>
          </a:p>
          <a:p>
            <a:pPr lvl="2">
              <a:lnSpc>
                <a:spcPct val="80000"/>
              </a:lnSpc>
            </a:pPr>
            <a:r>
              <a:rPr lang="en-US" altLang="zh-TW" sz="1600" dirty="0">
                <a:ea typeface="新細明體" pitchFamily="18" charset="-120"/>
              </a:rPr>
              <a:t>When the private key is managed by the TPM as a non-</a:t>
            </a:r>
            <a:r>
              <a:rPr lang="en-US" altLang="zh-TW" sz="1600" dirty="0" err="1">
                <a:ea typeface="新細明體" pitchFamily="18" charset="-120"/>
              </a:rPr>
              <a:t>migratable</a:t>
            </a:r>
            <a:r>
              <a:rPr lang="en-US" altLang="zh-TW" sz="1600" dirty="0">
                <a:ea typeface="新細明體" pitchFamily="18" charset="-120"/>
              </a:rPr>
              <a:t> key only the TPM that created the key may use it.</a:t>
            </a:r>
          </a:p>
          <a:p>
            <a:pPr lvl="1">
              <a:lnSpc>
                <a:spcPct val="80000"/>
              </a:lnSpc>
            </a:pPr>
            <a:r>
              <a:rPr lang="en-US" altLang="zh-TW" sz="1800" i="1" dirty="0">
                <a:ea typeface="新細明體" pitchFamily="18" charset="-120"/>
              </a:rPr>
              <a:t>Signing</a:t>
            </a:r>
          </a:p>
          <a:p>
            <a:pPr lvl="2">
              <a:lnSpc>
                <a:spcPct val="80000"/>
              </a:lnSpc>
            </a:pPr>
            <a:r>
              <a:rPr lang="en-US" altLang="zh-TW" sz="1600" dirty="0">
                <a:ea typeface="新細明體" pitchFamily="18" charset="-120"/>
              </a:rPr>
              <a:t>Signing associates the integrity of a message with the key used to generate the signature.</a:t>
            </a:r>
          </a:p>
          <a:p>
            <a:pPr lvl="1">
              <a:lnSpc>
                <a:spcPct val="80000"/>
              </a:lnSpc>
            </a:pPr>
            <a:r>
              <a:rPr lang="en-US" altLang="zh-TW" sz="1800" i="1" dirty="0">
                <a:ea typeface="新細明體" pitchFamily="18" charset="-120"/>
              </a:rPr>
              <a:t>Sealing</a:t>
            </a:r>
          </a:p>
          <a:p>
            <a:pPr lvl="2">
              <a:lnSpc>
                <a:spcPct val="80000"/>
              </a:lnSpc>
            </a:pPr>
            <a:r>
              <a:rPr lang="en-US" altLang="zh-TW" sz="1600" i="1" dirty="0">
                <a:ea typeface="新細明體" pitchFamily="18" charset="-120"/>
              </a:rPr>
              <a:t>Sealing </a:t>
            </a:r>
            <a:r>
              <a:rPr lang="en-US" altLang="zh-TW" sz="1600" dirty="0">
                <a:ea typeface="新細明體" pitchFamily="18" charset="-120"/>
              </a:rPr>
              <a:t>takes binding one step further. Sealed messages are bound to a set of platform metrics specified by the message sender.</a:t>
            </a:r>
          </a:p>
          <a:p>
            <a:pPr lvl="1">
              <a:lnSpc>
                <a:spcPct val="80000"/>
              </a:lnSpc>
            </a:pPr>
            <a:r>
              <a:rPr lang="en-US" altLang="zh-TW" sz="1800" i="1" dirty="0">
                <a:ea typeface="新細明體" pitchFamily="18" charset="-120"/>
              </a:rPr>
              <a:t>Sealed-Signing</a:t>
            </a:r>
          </a:p>
          <a:p>
            <a:pPr lvl="2">
              <a:lnSpc>
                <a:spcPct val="80000"/>
              </a:lnSpc>
            </a:pPr>
            <a:r>
              <a:rPr lang="en-US" altLang="zh-TW" sz="1600" dirty="0">
                <a:ea typeface="新細明體" pitchFamily="18" charset="-120"/>
              </a:rPr>
              <a:t>Signing operations can also be linked to PCR registers as a way of increasing the assurance that the platform that signed the message meets a specific configuration requirement.</a:t>
            </a:r>
          </a:p>
          <a:p>
            <a:pPr>
              <a:lnSpc>
                <a:spcPct val="80000"/>
              </a:lnSpc>
            </a:pPr>
            <a:endParaRPr lang="en-US" altLang="zh-TW" sz="2000" dirty="0">
              <a:ea typeface="新細明體" pitchFamily="18" charset="-120"/>
            </a:endParaRPr>
          </a:p>
        </p:txBody>
      </p:sp>
    </p:spTree>
    <p:extLst>
      <p:ext uri="{BB962C8B-B14F-4D97-AF65-F5344CB8AC3E}">
        <p14:creationId xmlns:p14="http://schemas.microsoft.com/office/powerpoint/2010/main" val="4100023999"/>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zh-TW">
                <a:ea typeface="新細明體" pitchFamily="18" charset="-120"/>
              </a:rPr>
              <a:t>Key Attributes</a:t>
            </a:r>
          </a:p>
        </p:txBody>
      </p:sp>
      <p:sp>
        <p:nvSpPr>
          <p:cNvPr id="29699" name="Rectangle 3"/>
          <p:cNvSpPr>
            <a:spLocks noGrp="1" noChangeArrowheads="1"/>
          </p:cNvSpPr>
          <p:nvPr>
            <p:ph type="body" idx="1"/>
          </p:nvPr>
        </p:nvSpPr>
        <p:spPr/>
        <p:txBody>
          <a:bodyPr/>
          <a:lstStyle/>
          <a:p>
            <a:r>
              <a:rPr lang="en-US" altLang="zh-TW" sz="2400">
                <a:ea typeface="新細明體" pitchFamily="18" charset="-120"/>
              </a:rPr>
              <a:t>All keys managed by the TPM have an attribute designation of </a:t>
            </a:r>
            <a:r>
              <a:rPr lang="en-US" altLang="zh-TW" sz="2400" i="1">
                <a:ea typeface="新細明體" pitchFamily="18" charset="-120"/>
              </a:rPr>
              <a:t>migratable </a:t>
            </a:r>
            <a:r>
              <a:rPr lang="en-US" altLang="zh-TW" sz="2400">
                <a:ea typeface="新細明體" pitchFamily="18" charset="-120"/>
              </a:rPr>
              <a:t>or </a:t>
            </a:r>
            <a:r>
              <a:rPr lang="en-US" altLang="zh-TW" sz="2400" i="1">
                <a:ea typeface="新細明體" pitchFamily="18" charset="-120"/>
              </a:rPr>
              <a:t>non-migratable</a:t>
            </a:r>
            <a:r>
              <a:rPr lang="en-US" altLang="zh-TW" sz="2400">
                <a:ea typeface="新細明體" pitchFamily="18" charset="-120"/>
              </a:rPr>
              <a:t>. </a:t>
            </a:r>
          </a:p>
          <a:p>
            <a:r>
              <a:rPr lang="en-US" altLang="zh-TW" sz="2400">
                <a:ea typeface="新細明體" pitchFamily="18" charset="-120"/>
              </a:rPr>
              <a:t>The key attribute determines whether a key may be transferred from one TPM to another. </a:t>
            </a:r>
          </a:p>
          <a:p>
            <a:r>
              <a:rPr lang="en-US" altLang="zh-TW" sz="2400">
                <a:ea typeface="新細明體" pitchFamily="18" charset="-120"/>
              </a:rPr>
              <a:t>Attribute value is established at the time the key is created and cannot be changed.</a:t>
            </a:r>
          </a:p>
          <a:p>
            <a:endParaRPr lang="en-US" altLang="zh-TW">
              <a:ea typeface="新細明體" pitchFamily="18" charset="-120"/>
            </a:endParaRPr>
          </a:p>
          <a:p>
            <a:endParaRPr lang="en-US" altLang="zh-TW">
              <a:ea typeface="新細明體" pitchFamily="18" charset="-120"/>
            </a:endParaRPr>
          </a:p>
        </p:txBody>
      </p:sp>
    </p:spTree>
    <p:extLst>
      <p:ext uri="{BB962C8B-B14F-4D97-AF65-F5344CB8AC3E}">
        <p14:creationId xmlns:p14="http://schemas.microsoft.com/office/powerpoint/2010/main" val="3740358023"/>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zh-TW">
                <a:ea typeface="新細明體" pitchFamily="18" charset="-120"/>
              </a:rPr>
              <a:t>Key Types (1/2)</a:t>
            </a:r>
          </a:p>
        </p:txBody>
      </p:sp>
      <p:sp>
        <p:nvSpPr>
          <p:cNvPr id="18435" name="Rectangle 3"/>
          <p:cNvSpPr>
            <a:spLocks noGrp="1" noChangeArrowheads="1"/>
          </p:cNvSpPr>
          <p:nvPr>
            <p:ph type="body" idx="1"/>
          </p:nvPr>
        </p:nvSpPr>
        <p:spPr/>
        <p:txBody>
          <a:bodyPr/>
          <a:lstStyle/>
          <a:p>
            <a:pPr>
              <a:lnSpc>
                <a:spcPct val="80000"/>
              </a:lnSpc>
            </a:pPr>
            <a:r>
              <a:rPr lang="en-US" altLang="zh-TW" sz="2000" i="1" dirty="0">
                <a:ea typeface="新細明體" pitchFamily="18" charset="-120"/>
              </a:rPr>
              <a:t>Signing keys </a:t>
            </a:r>
          </a:p>
          <a:p>
            <a:pPr lvl="1">
              <a:lnSpc>
                <a:spcPct val="80000"/>
              </a:lnSpc>
            </a:pPr>
            <a:r>
              <a:rPr lang="en-US" altLang="zh-TW" sz="1600" dirty="0">
                <a:ea typeface="新細明體" pitchFamily="18" charset="-120"/>
              </a:rPr>
              <a:t>Asymmetric general purpose keys used to sign application data and messages. </a:t>
            </a:r>
          </a:p>
          <a:p>
            <a:pPr lvl="1">
              <a:lnSpc>
                <a:spcPct val="80000"/>
              </a:lnSpc>
            </a:pPr>
            <a:r>
              <a:rPr lang="en-US" altLang="zh-TW" sz="1600" dirty="0">
                <a:ea typeface="新細明體" pitchFamily="18" charset="-120"/>
              </a:rPr>
              <a:t>Signing keys can be </a:t>
            </a:r>
            <a:r>
              <a:rPr lang="en-US" altLang="zh-TW" sz="1600" dirty="0" err="1">
                <a:ea typeface="新細明體" pitchFamily="18" charset="-120"/>
              </a:rPr>
              <a:t>migratable</a:t>
            </a:r>
            <a:r>
              <a:rPr lang="en-US" altLang="zh-TW" sz="1600" dirty="0">
                <a:ea typeface="新細明體" pitchFamily="18" charset="-120"/>
              </a:rPr>
              <a:t> or non-</a:t>
            </a:r>
            <a:r>
              <a:rPr lang="en-US" altLang="zh-TW" sz="1600" dirty="0" err="1">
                <a:ea typeface="新細明體" pitchFamily="18" charset="-120"/>
              </a:rPr>
              <a:t>migratable</a:t>
            </a:r>
            <a:r>
              <a:rPr lang="en-US" altLang="zh-TW" sz="1600" dirty="0">
                <a:ea typeface="新細明體" pitchFamily="18" charset="-120"/>
              </a:rPr>
              <a:t>. </a:t>
            </a:r>
            <a:r>
              <a:rPr lang="en-US" altLang="zh-TW" sz="1600" dirty="0" err="1">
                <a:ea typeface="新細明體" pitchFamily="18" charset="-120"/>
              </a:rPr>
              <a:t>Migratable</a:t>
            </a:r>
            <a:r>
              <a:rPr lang="en-US" altLang="zh-TW" sz="1600" dirty="0">
                <a:ea typeface="新細明體" pitchFamily="18" charset="-120"/>
              </a:rPr>
              <a:t> keys may be exported / imported between TPM devices. The TPM can sign application data and enforce migration restrictions.</a:t>
            </a:r>
          </a:p>
          <a:p>
            <a:pPr>
              <a:lnSpc>
                <a:spcPct val="80000"/>
              </a:lnSpc>
            </a:pPr>
            <a:r>
              <a:rPr lang="en-US" altLang="zh-TW" sz="2000" i="1" dirty="0">
                <a:ea typeface="新細明體" pitchFamily="18" charset="-120"/>
              </a:rPr>
              <a:t>Storage keys</a:t>
            </a:r>
            <a:r>
              <a:rPr lang="en-US" altLang="zh-TW" sz="2400" i="1" dirty="0">
                <a:ea typeface="新細明體" pitchFamily="18" charset="-120"/>
              </a:rPr>
              <a:t> </a:t>
            </a:r>
          </a:p>
          <a:p>
            <a:pPr lvl="1">
              <a:lnSpc>
                <a:spcPct val="80000"/>
              </a:lnSpc>
            </a:pPr>
            <a:r>
              <a:rPr lang="en-US" altLang="zh-TW" sz="1600" dirty="0">
                <a:ea typeface="新細明體" pitchFamily="18" charset="-120"/>
              </a:rPr>
              <a:t>Asymmetric general purpose keys used to encrypt data or other keys. </a:t>
            </a:r>
          </a:p>
          <a:p>
            <a:pPr lvl="1">
              <a:lnSpc>
                <a:spcPct val="80000"/>
              </a:lnSpc>
            </a:pPr>
            <a:r>
              <a:rPr lang="en-US" altLang="zh-TW" sz="1600" dirty="0">
                <a:ea typeface="新細明體" pitchFamily="18" charset="-120"/>
              </a:rPr>
              <a:t>Storage keys are used for wrapping keys and data managed externally</a:t>
            </a:r>
            <a:r>
              <a:rPr lang="en-US" altLang="zh-TW" sz="1600" dirty="0" smtClean="0">
                <a:ea typeface="新細明體" pitchFamily="18" charset="-120"/>
              </a:rPr>
              <a:t>.</a:t>
            </a:r>
          </a:p>
          <a:p>
            <a:pPr lvl="1">
              <a:lnSpc>
                <a:spcPct val="80000"/>
              </a:lnSpc>
            </a:pPr>
            <a:endParaRPr lang="en-US" altLang="zh-TW" sz="1600" dirty="0">
              <a:ea typeface="新細明體" pitchFamily="18" charset="-120"/>
            </a:endParaRPr>
          </a:p>
          <a:p>
            <a:pPr>
              <a:lnSpc>
                <a:spcPct val="80000"/>
              </a:lnSpc>
            </a:pPr>
            <a:r>
              <a:rPr lang="en-US" altLang="zh-TW" sz="2000" i="1" dirty="0">
                <a:ea typeface="新細明體" pitchFamily="18" charset="-120"/>
              </a:rPr>
              <a:t>Identity Keys (a.k.a. AIK keys)</a:t>
            </a:r>
            <a:r>
              <a:rPr lang="en-US" altLang="zh-TW" sz="2000" dirty="0">
                <a:ea typeface="新細明體" pitchFamily="18" charset="-120"/>
              </a:rPr>
              <a:t> </a:t>
            </a:r>
          </a:p>
          <a:p>
            <a:pPr lvl="1">
              <a:lnSpc>
                <a:spcPct val="80000"/>
              </a:lnSpc>
            </a:pPr>
            <a:r>
              <a:rPr lang="en-US" altLang="zh-TW" sz="1600" dirty="0">
                <a:ea typeface="新細明體" pitchFamily="18" charset="-120"/>
              </a:rPr>
              <a:t>Non-</a:t>
            </a:r>
            <a:r>
              <a:rPr lang="en-US" altLang="zh-TW" sz="1600" dirty="0" err="1">
                <a:ea typeface="新細明體" pitchFamily="18" charset="-120"/>
              </a:rPr>
              <a:t>migratable</a:t>
            </a:r>
            <a:r>
              <a:rPr lang="en-US" altLang="zh-TW" sz="1600" dirty="0">
                <a:ea typeface="新細明體" pitchFamily="18" charset="-120"/>
              </a:rPr>
              <a:t> signing keys that are exclusively used to sign data originated by the TPM (such as TPM capabilities and PCR register values).</a:t>
            </a:r>
          </a:p>
          <a:p>
            <a:pPr>
              <a:lnSpc>
                <a:spcPct val="80000"/>
              </a:lnSpc>
            </a:pPr>
            <a:endParaRPr lang="en-US" altLang="zh-TW" sz="1600" dirty="0">
              <a:ea typeface="新細明體" pitchFamily="18" charset="-120"/>
            </a:endParaRPr>
          </a:p>
          <a:p>
            <a:pPr>
              <a:lnSpc>
                <a:spcPct val="80000"/>
              </a:lnSpc>
            </a:pPr>
            <a:endParaRPr lang="en-US" altLang="zh-TW" sz="2400" dirty="0">
              <a:ea typeface="新細明體" pitchFamily="18" charset="-120"/>
            </a:endParaRPr>
          </a:p>
          <a:p>
            <a:pPr>
              <a:lnSpc>
                <a:spcPct val="80000"/>
              </a:lnSpc>
            </a:pPr>
            <a:endParaRPr lang="en-US" altLang="zh-TW" sz="2400" dirty="0">
              <a:ea typeface="新細明體" pitchFamily="18" charset="-120"/>
            </a:endParaRPr>
          </a:p>
        </p:txBody>
      </p:sp>
    </p:spTree>
    <p:extLst>
      <p:ext uri="{BB962C8B-B14F-4D97-AF65-F5344CB8AC3E}">
        <p14:creationId xmlns:p14="http://schemas.microsoft.com/office/powerpoint/2010/main" val="3030687242"/>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zh-TW">
                <a:ea typeface="新細明體" pitchFamily="18" charset="-120"/>
              </a:rPr>
              <a:t>Key Types (2/2)</a:t>
            </a:r>
          </a:p>
        </p:txBody>
      </p:sp>
      <p:sp>
        <p:nvSpPr>
          <p:cNvPr id="19459" name="Rectangle 3"/>
          <p:cNvSpPr>
            <a:spLocks noGrp="1" noChangeArrowheads="1"/>
          </p:cNvSpPr>
          <p:nvPr>
            <p:ph type="body" idx="1"/>
          </p:nvPr>
        </p:nvSpPr>
        <p:spPr/>
        <p:txBody>
          <a:bodyPr/>
          <a:lstStyle/>
          <a:p>
            <a:pPr>
              <a:lnSpc>
                <a:spcPct val="80000"/>
              </a:lnSpc>
            </a:pPr>
            <a:r>
              <a:rPr lang="en-US" altLang="zh-TW" sz="2000" i="1" dirty="0">
                <a:ea typeface="新細明體" pitchFamily="18" charset="-120"/>
              </a:rPr>
              <a:t>Endorsement Key </a:t>
            </a:r>
            <a:r>
              <a:rPr lang="en-US" altLang="zh-TW" sz="2000" dirty="0">
                <a:ea typeface="新細明體" pitchFamily="18" charset="-120"/>
              </a:rPr>
              <a:t>(EK) </a:t>
            </a:r>
          </a:p>
          <a:p>
            <a:pPr lvl="1">
              <a:lnSpc>
                <a:spcPct val="80000"/>
              </a:lnSpc>
            </a:pPr>
            <a:r>
              <a:rPr lang="en-US" altLang="zh-TW" sz="1600" dirty="0">
                <a:ea typeface="新細明體" pitchFamily="18" charset="-120"/>
              </a:rPr>
              <a:t>A non-</a:t>
            </a:r>
            <a:r>
              <a:rPr lang="en-US" altLang="zh-TW" sz="1600" dirty="0" err="1">
                <a:ea typeface="新細明體" pitchFamily="18" charset="-120"/>
              </a:rPr>
              <a:t>migratable</a:t>
            </a:r>
            <a:r>
              <a:rPr lang="en-US" altLang="zh-TW" sz="1600" dirty="0">
                <a:ea typeface="新細明體" pitchFamily="18" charset="-120"/>
              </a:rPr>
              <a:t> decryption key for the platform. </a:t>
            </a:r>
          </a:p>
          <a:p>
            <a:pPr lvl="1">
              <a:lnSpc>
                <a:spcPct val="80000"/>
              </a:lnSpc>
            </a:pPr>
            <a:r>
              <a:rPr lang="en-US" altLang="zh-TW" sz="1600" dirty="0">
                <a:ea typeface="新細明體" pitchFamily="18" charset="-120"/>
              </a:rPr>
              <a:t>It is used to decrypt owner authorization data at the time a platform owner is established and to decrypt messages associated with AIK creation. </a:t>
            </a:r>
          </a:p>
          <a:p>
            <a:pPr lvl="1">
              <a:lnSpc>
                <a:spcPct val="80000"/>
              </a:lnSpc>
            </a:pPr>
            <a:r>
              <a:rPr lang="en-US" altLang="zh-TW" sz="1600" dirty="0">
                <a:ea typeface="新細明體" pitchFamily="18" charset="-120"/>
              </a:rPr>
              <a:t>It is never used for encryption or signing</a:t>
            </a:r>
            <a:r>
              <a:rPr lang="en-US" altLang="zh-TW" sz="1600" dirty="0" smtClean="0">
                <a:ea typeface="新細明體" pitchFamily="18" charset="-120"/>
              </a:rPr>
              <a:t>.</a:t>
            </a:r>
          </a:p>
          <a:p>
            <a:pPr lvl="1">
              <a:lnSpc>
                <a:spcPct val="80000"/>
              </a:lnSpc>
            </a:pPr>
            <a:endParaRPr lang="en-US" altLang="zh-TW" sz="1600" dirty="0">
              <a:ea typeface="新細明體" pitchFamily="18" charset="-120"/>
            </a:endParaRPr>
          </a:p>
          <a:p>
            <a:pPr>
              <a:lnSpc>
                <a:spcPct val="80000"/>
              </a:lnSpc>
            </a:pPr>
            <a:r>
              <a:rPr lang="en-US" altLang="zh-TW" sz="2000" i="1" dirty="0">
                <a:ea typeface="新細明體" pitchFamily="18" charset="-120"/>
              </a:rPr>
              <a:t>Bind keys</a:t>
            </a:r>
            <a:r>
              <a:rPr lang="en-US" altLang="zh-TW" sz="1800" i="1" dirty="0">
                <a:ea typeface="新細明體" pitchFamily="18" charset="-120"/>
              </a:rPr>
              <a:t> </a:t>
            </a:r>
          </a:p>
          <a:p>
            <a:pPr lvl="1">
              <a:lnSpc>
                <a:spcPct val="80000"/>
              </a:lnSpc>
            </a:pPr>
            <a:r>
              <a:rPr lang="en-US" altLang="zh-TW" sz="1600" dirty="0">
                <a:ea typeface="新細明體" pitchFamily="18" charset="-120"/>
              </a:rPr>
              <a:t>May be used to encrypt small amounts of data (such as a symmetric key) on one platform and decrypt it on another</a:t>
            </a:r>
            <a:r>
              <a:rPr lang="en-US" altLang="zh-TW" sz="1600" dirty="0" smtClean="0">
                <a:ea typeface="新細明體" pitchFamily="18" charset="-120"/>
              </a:rPr>
              <a:t>.</a:t>
            </a:r>
          </a:p>
          <a:p>
            <a:pPr lvl="1">
              <a:lnSpc>
                <a:spcPct val="80000"/>
              </a:lnSpc>
            </a:pPr>
            <a:endParaRPr lang="en-US" altLang="zh-TW" sz="1600" dirty="0">
              <a:ea typeface="新細明體" pitchFamily="18" charset="-120"/>
            </a:endParaRPr>
          </a:p>
          <a:p>
            <a:pPr>
              <a:lnSpc>
                <a:spcPct val="80000"/>
              </a:lnSpc>
            </a:pPr>
            <a:r>
              <a:rPr lang="en-US" altLang="zh-TW" sz="2000" i="1" dirty="0">
                <a:ea typeface="新細明體" pitchFamily="18" charset="-120"/>
              </a:rPr>
              <a:t>Legacy Keys </a:t>
            </a:r>
          </a:p>
          <a:p>
            <a:pPr lvl="1">
              <a:lnSpc>
                <a:spcPct val="80000"/>
              </a:lnSpc>
            </a:pPr>
            <a:r>
              <a:rPr lang="en-US" altLang="zh-TW" sz="1600" dirty="0">
                <a:ea typeface="新細明體" pitchFamily="18" charset="-120"/>
              </a:rPr>
              <a:t>Keys created outside the TPM. They are imported to the TPM after which may be used for signing and encryption operations. </a:t>
            </a:r>
          </a:p>
          <a:p>
            <a:pPr lvl="1">
              <a:lnSpc>
                <a:spcPct val="80000"/>
              </a:lnSpc>
            </a:pPr>
            <a:r>
              <a:rPr lang="en-US" altLang="zh-TW" sz="1600" dirty="0">
                <a:ea typeface="新細明體" pitchFamily="18" charset="-120"/>
              </a:rPr>
              <a:t>They are by definition </a:t>
            </a:r>
            <a:r>
              <a:rPr lang="en-US" altLang="zh-TW" sz="1600" dirty="0" err="1">
                <a:ea typeface="新細明體" pitchFamily="18" charset="-120"/>
              </a:rPr>
              <a:t>migratable</a:t>
            </a:r>
            <a:r>
              <a:rPr lang="en-US" altLang="zh-TW" sz="1600" dirty="0" smtClean="0">
                <a:ea typeface="新細明體" pitchFamily="18" charset="-120"/>
              </a:rPr>
              <a:t>.</a:t>
            </a:r>
          </a:p>
          <a:p>
            <a:pPr lvl="1">
              <a:lnSpc>
                <a:spcPct val="80000"/>
              </a:lnSpc>
            </a:pPr>
            <a:endParaRPr lang="en-US" altLang="zh-TW" sz="1600" dirty="0">
              <a:ea typeface="新細明體" pitchFamily="18" charset="-120"/>
            </a:endParaRPr>
          </a:p>
          <a:p>
            <a:pPr>
              <a:lnSpc>
                <a:spcPct val="80000"/>
              </a:lnSpc>
            </a:pPr>
            <a:r>
              <a:rPr lang="en-US" altLang="zh-TW" sz="2000" i="1" dirty="0">
                <a:ea typeface="新細明體" pitchFamily="18" charset="-120"/>
              </a:rPr>
              <a:t>Authentication Keys</a:t>
            </a:r>
            <a:r>
              <a:rPr lang="en-US" altLang="zh-TW" sz="1800" i="1" dirty="0">
                <a:ea typeface="新細明體" pitchFamily="18" charset="-120"/>
              </a:rPr>
              <a:t> </a:t>
            </a:r>
          </a:p>
          <a:p>
            <a:pPr lvl="1">
              <a:lnSpc>
                <a:spcPct val="80000"/>
              </a:lnSpc>
            </a:pPr>
            <a:r>
              <a:rPr lang="en-US" altLang="zh-TW" sz="1600" dirty="0">
                <a:ea typeface="新細明體" pitchFamily="18" charset="-120"/>
              </a:rPr>
              <a:t>Symmetric keys used to protect transport sessions involving the TPM.</a:t>
            </a:r>
          </a:p>
          <a:p>
            <a:pPr>
              <a:lnSpc>
                <a:spcPct val="80000"/>
              </a:lnSpc>
            </a:pPr>
            <a:endParaRPr lang="en-US" altLang="zh-TW" sz="1800" dirty="0">
              <a:ea typeface="新細明體" pitchFamily="18" charset="-120"/>
            </a:endParaRPr>
          </a:p>
          <a:p>
            <a:pPr>
              <a:lnSpc>
                <a:spcPct val="80000"/>
              </a:lnSpc>
            </a:pPr>
            <a:endParaRPr lang="en-US" altLang="zh-TW" sz="1800" dirty="0">
              <a:ea typeface="新細明體" pitchFamily="18" charset="-120"/>
            </a:endParaRPr>
          </a:p>
          <a:p>
            <a:pPr>
              <a:lnSpc>
                <a:spcPct val="80000"/>
              </a:lnSpc>
            </a:pPr>
            <a:endParaRPr lang="en-US" altLang="zh-TW" sz="1800" dirty="0">
              <a:ea typeface="新細明體" pitchFamily="18" charset="-120"/>
            </a:endParaRPr>
          </a:p>
        </p:txBody>
      </p:sp>
    </p:spTree>
    <p:extLst>
      <p:ext uri="{BB962C8B-B14F-4D97-AF65-F5344CB8AC3E}">
        <p14:creationId xmlns:p14="http://schemas.microsoft.com/office/powerpoint/2010/main" val="1182867883"/>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zh-TW">
                <a:ea typeface="新細明體" pitchFamily="18" charset="-120"/>
              </a:rPr>
              <a:t>Protected Storage</a:t>
            </a:r>
          </a:p>
        </p:txBody>
      </p:sp>
      <p:pic>
        <p:nvPicPr>
          <p:cNvPr id="174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610" y="1594152"/>
            <a:ext cx="617220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13" name="Rectangle 5"/>
          <p:cNvSpPr>
            <a:spLocks noGrp="1" noChangeArrowheads="1"/>
          </p:cNvSpPr>
          <p:nvPr>
            <p:ph type="body" idx="1"/>
          </p:nvPr>
        </p:nvSpPr>
        <p:spPr>
          <a:xfrm>
            <a:off x="5486400" y="1905000"/>
            <a:ext cx="3200400" cy="3048000"/>
          </a:xfrm>
          <a:noFill/>
          <a:ln/>
        </p:spPr>
        <p:txBody>
          <a:bodyPr/>
          <a:lstStyle/>
          <a:p>
            <a:r>
              <a:rPr lang="en-US" altLang="zh-TW" sz="1800" b="1" i="1">
                <a:ea typeface="新細明體" pitchFamily="18" charset="-120"/>
              </a:rPr>
              <a:t>External Storage</a:t>
            </a:r>
            <a:r>
              <a:rPr lang="en-US" altLang="zh-TW" sz="2000" b="1">
                <a:ea typeface="新細明體" pitchFamily="18" charset="-120"/>
              </a:rPr>
              <a:t/>
            </a:r>
            <a:br>
              <a:rPr lang="en-US" altLang="zh-TW" sz="2000" b="1">
                <a:ea typeface="新細明體" pitchFamily="18" charset="-120"/>
              </a:rPr>
            </a:br>
            <a:r>
              <a:rPr lang="en-US" altLang="zh-TW" sz="1400">
                <a:ea typeface="新細明體" pitchFamily="18" charset="-120"/>
              </a:rPr>
              <a:t>To allow for virtually unlimited keys and storage areas the RTS packages keys destined for external storage into encrypted key BLOBs.</a:t>
            </a:r>
          </a:p>
          <a:p>
            <a:r>
              <a:rPr lang="en-US" altLang="zh-TW" sz="1800" b="1" i="1">
                <a:ea typeface="新細明體" pitchFamily="18" charset="-120"/>
              </a:rPr>
              <a:t>Key Cache Management</a:t>
            </a:r>
            <a:r>
              <a:rPr lang="en-US" altLang="zh-TW" sz="1800" b="1">
                <a:ea typeface="新細明體" pitchFamily="18" charset="-120"/>
              </a:rPr>
              <a:t/>
            </a:r>
            <a:br>
              <a:rPr lang="en-US" altLang="zh-TW" sz="1800" b="1">
                <a:ea typeface="新細明體" pitchFamily="18" charset="-120"/>
              </a:rPr>
            </a:br>
            <a:r>
              <a:rPr lang="en-US" altLang="zh-TW" sz="1400">
                <a:ea typeface="新細明體" pitchFamily="18" charset="-120"/>
              </a:rPr>
              <a:t>The TPM exposes interfaces that allow external programs the ability to manage the limited storage resources of the TPM.</a:t>
            </a:r>
          </a:p>
          <a:p>
            <a:endParaRPr lang="en-US" altLang="zh-TW" sz="1800" b="1">
              <a:ea typeface="新細明體" pitchFamily="18" charset="-120"/>
            </a:endParaRPr>
          </a:p>
          <a:p>
            <a:pPr lvl="1"/>
            <a:endParaRPr lang="en-US" altLang="zh-TW" sz="1800">
              <a:ea typeface="新細明體" pitchFamily="18" charset="-120"/>
            </a:endParaRPr>
          </a:p>
          <a:p>
            <a:endParaRPr lang="en-US" altLang="zh-TW">
              <a:ea typeface="新細明體" pitchFamily="18" charset="-120"/>
            </a:endParaRPr>
          </a:p>
        </p:txBody>
      </p:sp>
    </p:spTree>
    <p:extLst>
      <p:ext uri="{BB962C8B-B14F-4D97-AF65-F5344CB8AC3E}">
        <p14:creationId xmlns:p14="http://schemas.microsoft.com/office/powerpoint/2010/main" val="1637017998"/>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zh-TW">
                <a:ea typeface="新細明體" pitchFamily="18" charset="-120"/>
              </a:rPr>
              <a:t>Privacy Considerations</a:t>
            </a:r>
          </a:p>
        </p:txBody>
      </p:sp>
      <p:sp>
        <p:nvSpPr>
          <p:cNvPr id="22531" name="Rectangle 3"/>
          <p:cNvSpPr>
            <a:spLocks noGrp="1" noChangeArrowheads="1"/>
          </p:cNvSpPr>
          <p:nvPr>
            <p:ph type="body" idx="1"/>
          </p:nvPr>
        </p:nvSpPr>
        <p:spPr/>
        <p:txBody>
          <a:bodyPr/>
          <a:lstStyle/>
          <a:p>
            <a:pPr>
              <a:lnSpc>
                <a:spcPct val="80000"/>
              </a:lnSpc>
            </a:pPr>
            <a:r>
              <a:rPr lang="en-US" altLang="zh-TW" sz="1800">
                <a:ea typeface="新細明體" pitchFamily="18" charset="-120"/>
              </a:rPr>
              <a:t>The TCG privacy model generally follows the privacy guiding principles established by the W3C P3P working group</a:t>
            </a:r>
          </a:p>
          <a:p>
            <a:pPr lvl="1">
              <a:lnSpc>
                <a:spcPct val="80000"/>
              </a:lnSpc>
            </a:pPr>
            <a:r>
              <a:rPr lang="en-US" altLang="zh-TW" sz="1600" b="1">
                <a:ea typeface="新細明體" pitchFamily="18" charset="-120"/>
              </a:rPr>
              <a:t>Notice and Communication</a:t>
            </a:r>
          </a:p>
          <a:p>
            <a:pPr lvl="2">
              <a:lnSpc>
                <a:spcPct val="80000"/>
              </a:lnSpc>
            </a:pPr>
            <a:r>
              <a:rPr lang="en-US" altLang="zh-TW" sz="1400">
                <a:ea typeface="新細明體" pitchFamily="18" charset="-120"/>
              </a:rPr>
              <a:t>Service providers should provide timely and effective notices of their information practices, and user agents should provide effective tools for users to access these notices and make decisions based on them.</a:t>
            </a:r>
          </a:p>
          <a:p>
            <a:pPr lvl="1">
              <a:lnSpc>
                <a:spcPct val="80000"/>
              </a:lnSpc>
            </a:pPr>
            <a:r>
              <a:rPr lang="en-US" altLang="zh-TW" sz="1600" b="1">
                <a:ea typeface="新細明體" pitchFamily="18" charset="-120"/>
              </a:rPr>
              <a:t>Choice &amp; Control</a:t>
            </a:r>
          </a:p>
          <a:p>
            <a:pPr lvl="2">
              <a:lnSpc>
                <a:spcPct val="80000"/>
              </a:lnSpc>
            </a:pPr>
            <a:r>
              <a:rPr lang="en-US" altLang="zh-TW" sz="1400">
                <a:ea typeface="新細明體" pitchFamily="18" charset="-120"/>
              </a:rPr>
              <a:t>Users should be given the ability to make meaningful choices about the collection, use, and disclosure of personal information.</a:t>
            </a:r>
          </a:p>
          <a:p>
            <a:pPr lvl="1">
              <a:lnSpc>
                <a:spcPct val="80000"/>
              </a:lnSpc>
            </a:pPr>
            <a:r>
              <a:rPr lang="en-US" altLang="zh-TW" sz="1600" b="1">
                <a:ea typeface="新細明體" pitchFamily="18" charset="-120"/>
              </a:rPr>
              <a:t>Fairness &amp; Integrity</a:t>
            </a:r>
          </a:p>
          <a:p>
            <a:pPr lvl="2">
              <a:lnSpc>
                <a:spcPct val="80000"/>
              </a:lnSpc>
            </a:pPr>
            <a:r>
              <a:rPr lang="en-US" altLang="zh-TW" sz="1400">
                <a:ea typeface="新細明體" pitchFamily="18" charset="-120"/>
              </a:rPr>
              <a:t>Users should retain control over their personal information and decide the conditions under which they will share it. Service providers should treat users and their personal information with fairness and integrity. This is essential for protecting privacy and promoting trust.</a:t>
            </a:r>
          </a:p>
          <a:p>
            <a:pPr lvl="1">
              <a:lnSpc>
                <a:spcPct val="80000"/>
              </a:lnSpc>
            </a:pPr>
            <a:r>
              <a:rPr lang="en-US" altLang="zh-TW" sz="1600" b="1">
                <a:ea typeface="新細明體" pitchFamily="18" charset="-120"/>
              </a:rPr>
              <a:t>Confidentiality</a:t>
            </a:r>
          </a:p>
          <a:p>
            <a:pPr lvl="2">
              <a:lnSpc>
                <a:spcPct val="80000"/>
              </a:lnSpc>
            </a:pPr>
            <a:r>
              <a:rPr lang="en-US" altLang="zh-TW" sz="1400">
                <a:ea typeface="新細明體" pitchFamily="18" charset="-120"/>
              </a:rPr>
              <a:t>Users' personal information should always be protected with reasonable security safeguards in keeping with the sensitivity of the information.</a:t>
            </a:r>
          </a:p>
          <a:p>
            <a:pPr>
              <a:lnSpc>
                <a:spcPct val="80000"/>
              </a:lnSpc>
            </a:pPr>
            <a:endParaRPr lang="en-US" altLang="zh-TW" sz="1800">
              <a:ea typeface="新細明體" pitchFamily="18" charset="-120"/>
            </a:endParaRPr>
          </a:p>
        </p:txBody>
      </p:sp>
    </p:spTree>
    <p:extLst>
      <p:ext uri="{BB962C8B-B14F-4D97-AF65-F5344CB8AC3E}">
        <p14:creationId xmlns:p14="http://schemas.microsoft.com/office/powerpoint/2010/main" val="3082432277"/>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zh-TW" dirty="0">
                <a:ea typeface="新細明體" pitchFamily="18" charset="-120"/>
              </a:rPr>
              <a:t>Criticisms </a:t>
            </a:r>
          </a:p>
        </p:txBody>
      </p:sp>
      <p:sp>
        <p:nvSpPr>
          <p:cNvPr id="34819" name="Rectangle 3"/>
          <p:cNvSpPr>
            <a:spLocks noGrp="1" noChangeArrowheads="1"/>
          </p:cNvSpPr>
          <p:nvPr>
            <p:ph type="body" idx="1"/>
          </p:nvPr>
        </p:nvSpPr>
        <p:spPr/>
        <p:txBody>
          <a:bodyPr/>
          <a:lstStyle/>
          <a:p>
            <a:r>
              <a:rPr lang="en-US" altLang="zh-TW" sz="2800" b="1">
                <a:ea typeface="新細明體" pitchFamily="18" charset="-120"/>
              </a:rPr>
              <a:t>Remote attestation</a:t>
            </a:r>
            <a:r>
              <a:rPr lang="en-US" altLang="zh-TW" sz="2800">
                <a:ea typeface="新細明體" pitchFamily="18" charset="-120"/>
              </a:rPr>
              <a:t> creates an unforgeable summary of the software on a computer</a:t>
            </a:r>
          </a:p>
          <a:p>
            <a:pPr lvl="1"/>
            <a:r>
              <a:rPr lang="en-US" altLang="zh-TW" sz="2000">
                <a:ea typeface="新細明體" pitchFamily="18" charset="-120"/>
              </a:rPr>
              <a:t>Still a potential threat to privacy.</a:t>
            </a:r>
          </a:p>
          <a:p>
            <a:r>
              <a:rPr lang="en-US" altLang="zh-TW" sz="2800" b="1">
                <a:ea typeface="新細明體" pitchFamily="18" charset="-120"/>
              </a:rPr>
              <a:t>Binding</a:t>
            </a:r>
            <a:r>
              <a:rPr lang="en-US" altLang="zh-TW" sz="2800">
                <a:ea typeface="新細明體" pitchFamily="18" charset="-120"/>
              </a:rPr>
              <a:t> and </a:t>
            </a:r>
            <a:r>
              <a:rPr lang="en-US" altLang="zh-TW" sz="2800" b="1">
                <a:ea typeface="新細明體" pitchFamily="18" charset="-120"/>
              </a:rPr>
              <a:t>sealing</a:t>
            </a:r>
            <a:r>
              <a:rPr lang="en-US" altLang="zh-TW" sz="2800">
                <a:ea typeface="新細明體" pitchFamily="18" charset="-120"/>
              </a:rPr>
              <a:t> </a:t>
            </a:r>
          </a:p>
          <a:p>
            <a:pPr lvl="1"/>
            <a:r>
              <a:rPr lang="en-US" altLang="zh-TW" sz="2000">
                <a:ea typeface="新細明體" pitchFamily="18" charset="-120"/>
              </a:rPr>
              <a:t>A herald to </a:t>
            </a:r>
            <a:r>
              <a:rPr lang="en-US" altLang="zh-TW" sz="2000" i="1">
                <a:ea typeface="新細明體" pitchFamily="18" charset="-120"/>
              </a:rPr>
              <a:t>Digital Rights Management</a:t>
            </a:r>
            <a:r>
              <a:rPr lang="en-US" altLang="zh-TW" sz="2000">
                <a:ea typeface="新細明體" pitchFamily="18" charset="-120"/>
              </a:rPr>
              <a:t> systems of unprecedented restrictiveness.</a:t>
            </a:r>
            <a:r>
              <a:rPr lang="en-US" altLang="zh-TW">
                <a:ea typeface="新細明體" pitchFamily="18" charset="-120"/>
              </a:rPr>
              <a:t>  </a:t>
            </a:r>
          </a:p>
        </p:txBody>
      </p:sp>
    </p:spTree>
    <p:extLst>
      <p:ext uri="{BB962C8B-B14F-4D97-AF65-F5344CB8AC3E}">
        <p14:creationId xmlns:p14="http://schemas.microsoft.com/office/powerpoint/2010/main" val="2313283974"/>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381000" y="228600"/>
            <a:ext cx="8393113" cy="695325"/>
          </a:xfrm>
        </p:spPr>
        <p:txBody>
          <a:bodyPr>
            <a:normAutofit fontScale="90000"/>
          </a:bodyPr>
          <a:lstStyle/>
          <a:p>
            <a:r>
              <a:rPr lang="en-US" sz="4400"/>
              <a:t>BitLocker™ Drive Encryption</a:t>
            </a:r>
          </a:p>
        </p:txBody>
      </p:sp>
      <p:sp>
        <p:nvSpPr>
          <p:cNvPr id="49155" name="Rectangle 3"/>
          <p:cNvSpPr>
            <a:spLocks noGrp="1" noChangeArrowheads="1"/>
          </p:cNvSpPr>
          <p:nvPr>
            <p:ph type="body" idx="1"/>
          </p:nvPr>
        </p:nvSpPr>
        <p:spPr>
          <a:xfrm>
            <a:off x="381000" y="1420813"/>
            <a:ext cx="8388350" cy="5086350"/>
          </a:xfrm>
        </p:spPr>
        <p:txBody>
          <a:bodyPr>
            <a:normAutofit/>
          </a:bodyPr>
          <a:lstStyle/>
          <a:p>
            <a:pPr marL="406400" indent="-406400"/>
            <a:r>
              <a:rPr lang="en-US" dirty="0" err="1"/>
              <a:t>BitLocker</a:t>
            </a:r>
            <a:r>
              <a:rPr lang="en-US" dirty="0"/>
              <a:t>™ Drive Encryption gives you improved data protection on your </a:t>
            </a:r>
            <a:r>
              <a:rPr lang="en-US" dirty="0" smtClean="0"/>
              <a:t>Windows</a:t>
            </a:r>
            <a:endParaRPr lang="en-US" dirty="0"/>
          </a:p>
          <a:p>
            <a:pPr marL="747713" lvl="1" indent="-339725"/>
            <a:r>
              <a:rPr lang="en-US" dirty="0"/>
              <a:t>Notebooks – Often stolen, easily lost in transit</a:t>
            </a:r>
          </a:p>
          <a:p>
            <a:pPr marL="747713" lvl="1" indent="-339725"/>
            <a:r>
              <a:rPr lang="en-US" dirty="0"/>
              <a:t>Desktops – Often stolen, difficult to safely decommission</a:t>
            </a:r>
          </a:p>
          <a:p>
            <a:pPr marL="747713" lvl="1" indent="-339725"/>
            <a:r>
              <a:rPr lang="en-US" dirty="0"/>
              <a:t>Servers – High value targets, often kept in insecure locations</a:t>
            </a:r>
          </a:p>
          <a:p>
            <a:pPr marL="747713" lvl="1" indent="-339725"/>
            <a:r>
              <a:rPr lang="en-US" dirty="0"/>
              <a:t>All three can contain very sensitive IP and customer data</a:t>
            </a:r>
          </a:p>
          <a:p>
            <a:pPr marL="406400" indent="-406400"/>
            <a:r>
              <a:rPr lang="en-US" dirty="0"/>
              <a:t>Designed to provide a </a:t>
            </a:r>
            <a:r>
              <a:rPr lang="en-US" b="1" dirty="0"/>
              <a:t>transparent user experience </a:t>
            </a:r>
            <a:r>
              <a:rPr lang="en-US" dirty="0"/>
              <a:t>that requires little to no interaction on a protected system</a:t>
            </a:r>
          </a:p>
          <a:p>
            <a:pPr marL="406400" indent="-406400"/>
            <a:r>
              <a:rPr lang="en-US" dirty="0"/>
              <a:t>Prevents thieves from using another OS or software hacking tool to break OS file and system protections</a:t>
            </a:r>
          </a:p>
          <a:p>
            <a:pPr marL="747713" lvl="1" indent="-339725"/>
            <a:r>
              <a:rPr lang="en-US" dirty="0"/>
              <a:t>Prevents offline viewing of user data and OS files</a:t>
            </a:r>
          </a:p>
          <a:p>
            <a:pPr marL="747713" lvl="1" indent="-339725"/>
            <a:r>
              <a:rPr lang="en-US" dirty="0"/>
              <a:t>Provides enhanced data protection and boot validation </a:t>
            </a:r>
            <a:br>
              <a:rPr lang="en-US" dirty="0"/>
            </a:br>
            <a:r>
              <a:rPr lang="en-US" dirty="0"/>
              <a:t>through use of a Trusted Platform Module (TPM</a:t>
            </a:r>
            <a:r>
              <a:rPr lang="en-US" dirty="0" smtClean="0"/>
              <a:t>)</a:t>
            </a:r>
            <a:endParaRPr lang="en-US" dirty="0"/>
          </a:p>
        </p:txBody>
      </p:sp>
      <p:sp>
        <p:nvSpPr>
          <p:cNvPr id="2" name="Footer Placeholder 1"/>
          <p:cNvSpPr>
            <a:spLocks noGrp="1"/>
          </p:cNvSpPr>
          <p:nvPr>
            <p:ph type="ftr" sz="quarter" idx="4294967295"/>
          </p:nvPr>
        </p:nvSpPr>
        <p:spPr>
          <a:xfrm>
            <a:off x="3161997" y="5908827"/>
            <a:ext cx="6078766" cy="365125"/>
          </a:xfrm>
          <a:prstGeom prst="rect">
            <a:avLst/>
          </a:prstGeom>
        </p:spPr>
        <p:txBody>
          <a:bodyPr/>
          <a:lstStyle/>
          <a:p>
            <a:r>
              <a:rPr lang="en-US" dirty="0" smtClean="0"/>
              <a:t>CS660 - Advanced Information Assurance - </a:t>
            </a:r>
            <a:r>
              <a:rPr lang="en-US" dirty="0" err="1" smtClean="0"/>
              <a:t>UMassAmherst</a:t>
            </a:r>
            <a:r>
              <a:rPr lang="en-US" dirty="0" smtClean="0"/>
              <a:t> </a:t>
            </a:r>
            <a:endParaRPr lang="en-US" dirty="0"/>
          </a:p>
        </p:txBody>
      </p:sp>
      <p:sp>
        <p:nvSpPr>
          <p:cNvPr id="3" name="Slide Number Placeholder 2"/>
          <p:cNvSpPr>
            <a:spLocks noGrp="1"/>
          </p:cNvSpPr>
          <p:nvPr>
            <p:ph type="sldNum" sz="quarter" idx="4294967295"/>
          </p:nvPr>
        </p:nvSpPr>
        <p:spPr>
          <a:xfrm>
            <a:off x="6457950" y="6356351"/>
            <a:ext cx="2057400" cy="365125"/>
          </a:xfrm>
          <a:prstGeom prst="rect">
            <a:avLst/>
          </a:prstGeom>
        </p:spPr>
        <p:txBody>
          <a:bodyPr/>
          <a:lstStyle/>
          <a:p>
            <a:fld id="{CF5F3735-DF36-BA4D-8B7B-6E770590AE69}" type="slidenum">
              <a:rPr lang="en-US" smtClean="0"/>
              <a:t>37</a:t>
            </a:fld>
            <a:endParaRPr lang="en-US"/>
          </a:p>
        </p:txBody>
      </p:sp>
    </p:spTree>
    <p:extLst>
      <p:ext uri="{BB962C8B-B14F-4D97-AF65-F5344CB8AC3E}">
        <p14:creationId xmlns:p14="http://schemas.microsoft.com/office/powerpoint/2010/main" val="1062428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381000" y="228600"/>
            <a:ext cx="8393113" cy="804863"/>
          </a:xfrm>
        </p:spPr>
        <p:txBody>
          <a:bodyPr>
            <a:normAutofit fontScale="90000"/>
          </a:bodyPr>
          <a:lstStyle/>
          <a:p>
            <a:r>
              <a:rPr lang="en-US" sz="3200"/>
              <a:t>BitLocker™ Drive Encryption Architecture</a:t>
            </a:r>
            <a:br>
              <a:rPr lang="en-US" sz="3200"/>
            </a:br>
            <a:r>
              <a:rPr lang="en-US" sz="2000">
                <a:solidFill>
                  <a:schemeClr val="accent1"/>
                </a:solidFill>
              </a:rPr>
              <a:t>Static Root of Trust Measurement of boot components</a:t>
            </a:r>
          </a:p>
        </p:txBody>
      </p:sp>
      <p:graphicFrame>
        <p:nvGraphicFramePr>
          <p:cNvPr id="57347" name="Object 3"/>
          <p:cNvGraphicFramePr>
            <a:graphicFrameLocks noGrp="1" noChangeAspect="1"/>
          </p:cNvGraphicFramePr>
          <p:nvPr>
            <p:ph sz="half" idx="4294967295"/>
          </p:nvPr>
        </p:nvGraphicFramePr>
        <p:xfrm>
          <a:off x="271463" y="1447800"/>
          <a:ext cx="8720137" cy="4567238"/>
        </p:xfrm>
        <a:graphic>
          <a:graphicData uri="http://schemas.openxmlformats.org/presentationml/2006/ole">
            <mc:AlternateContent xmlns:mc="http://schemas.openxmlformats.org/markup-compatibility/2006">
              <mc:Choice xmlns:v="urn:schemas-microsoft-com:vml" Requires="v">
                <p:oleObj spid="_x0000_s1041" name="Visio" r:id="rId4" imgW="12554065" imgH="6394399" progId="Visio.Drawing.11">
                  <p:embed/>
                </p:oleObj>
              </mc:Choice>
              <mc:Fallback>
                <p:oleObj name="Visio" r:id="rId4" imgW="12554065" imgH="6394399"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463" y="1447800"/>
                        <a:ext cx="8720137" cy="456723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175" cap="flat" cmpd="sng">
                            <a:solidFill>
                              <a:srgbClr val="FFFFFF"/>
                            </a:solidFill>
                            <a:prstDash val="solid"/>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9844535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381000" y="228600"/>
            <a:ext cx="8393113" cy="695325"/>
          </a:xfrm>
        </p:spPr>
        <p:txBody>
          <a:bodyPr>
            <a:normAutofit fontScale="90000"/>
          </a:bodyPr>
          <a:lstStyle/>
          <a:p>
            <a:r>
              <a:rPr lang="en-US" sz="4400"/>
              <a:t>Disk Layout And Key Storage</a:t>
            </a:r>
          </a:p>
        </p:txBody>
      </p:sp>
      <p:sp>
        <p:nvSpPr>
          <p:cNvPr id="58371" name="Rectangle 3"/>
          <p:cNvSpPr>
            <a:spLocks noGrp="1" noChangeArrowheads="1"/>
          </p:cNvSpPr>
          <p:nvPr>
            <p:ph type="body" sz="half" idx="4294967295"/>
          </p:nvPr>
        </p:nvSpPr>
        <p:spPr>
          <a:xfrm>
            <a:off x="381000" y="1420813"/>
            <a:ext cx="4117975" cy="1990725"/>
          </a:xfrm>
          <a:prstGeom prst="rect">
            <a:avLst/>
          </a:prstGeom>
        </p:spPr>
        <p:txBody>
          <a:bodyPr>
            <a:normAutofit lnSpcReduction="10000"/>
          </a:bodyPr>
          <a:lstStyle/>
          <a:p>
            <a:pPr marL="285750" indent="-285750">
              <a:buFont typeface="Wingdings" charset="0"/>
              <a:buNone/>
            </a:pPr>
            <a:r>
              <a:rPr lang="en-US" sz="1800">
                <a:solidFill>
                  <a:schemeClr val="accent1"/>
                </a:solidFill>
              </a:rPr>
              <a:t>OS Volume</a:t>
            </a:r>
            <a:r>
              <a:rPr lang="en-US" sz="1800"/>
              <a:t> Contains</a:t>
            </a:r>
          </a:p>
          <a:p>
            <a:pPr marL="285750" indent="-285750"/>
            <a:r>
              <a:rPr lang="en-US" sz="1800"/>
              <a:t>Encrypted OS</a:t>
            </a:r>
          </a:p>
          <a:p>
            <a:pPr marL="285750" indent="-285750"/>
            <a:r>
              <a:rPr lang="en-US" sz="1800"/>
              <a:t>Encrypted Page File</a:t>
            </a:r>
          </a:p>
          <a:p>
            <a:pPr marL="285750" indent="-285750"/>
            <a:r>
              <a:rPr lang="en-US" sz="1800"/>
              <a:t>Encrypted Temp Files</a:t>
            </a:r>
          </a:p>
          <a:p>
            <a:pPr marL="285750" indent="-285750"/>
            <a:r>
              <a:rPr lang="en-US" sz="1800"/>
              <a:t>Encrypted Data</a:t>
            </a:r>
          </a:p>
          <a:p>
            <a:pPr marL="285750" indent="-285750"/>
            <a:r>
              <a:rPr lang="en-US" sz="1800"/>
              <a:t>Encrypted Hibernation File</a:t>
            </a:r>
          </a:p>
        </p:txBody>
      </p:sp>
      <p:sp>
        <p:nvSpPr>
          <p:cNvPr id="58372" name="Rectangle 4"/>
          <p:cNvSpPr>
            <a:spLocks noGrp="1" noChangeArrowheads="1"/>
          </p:cNvSpPr>
          <p:nvPr>
            <p:ph type="body" sz="half" idx="4294967295"/>
          </p:nvPr>
        </p:nvSpPr>
        <p:spPr>
          <a:xfrm>
            <a:off x="4651375" y="1420813"/>
            <a:ext cx="4117975" cy="2320925"/>
          </a:xfrm>
          <a:prstGeom prst="rect">
            <a:avLst/>
          </a:prstGeom>
        </p:spPr>
        <p:txBody>
          <a:bodyPr>
            <a:normAutofit lnSpcReduction="10000"/>
          </a:bodyPr>
          <a:lstStyle/>
          <a:p>
            <a:pPr marL="292100" indent="-292100">
              <a:buFont typeface="Wingdings" charset="0"/>
              <a:buNone/>
            </a:pPr>
            <a:r>
              <a:rPr lang="en-US" sz="1800" i="1">
                <a:solidFill>
                  <a:schemeClr val="accent1"/>
                </a:solidFill>
              </a:rPr>
              <a:t>Where</a:t>
            </a:r>
            <a:r>
              <a:rPr lang="ja-JP" altLang="en-US" sz="1800" i="1">
                <a:solidFill>
                  <a:schemeClr val="accent1"/>
                </a:solidFill>
                <a:latin typeface="Arial"/>
              </a:rPr>
              <a:t>’</a:t>
            </a:r>
            <a:r>
              <a:rPr lang="en-US" sz="1800" i="1">
                <a:solidFill>
                  <a:schemeClr val="accent1"/>
                </a:solidFill>
              </a:rPr>
              <a:t>s the Encryption Key?</a:t>
            </a:r>
          </a:p>
          <a:p>
            <a:pPr marL="292100" indent="-292100">
              <a:buFont typeface="Wingdings" charset="0"/>
              <a:buAutoNum type="arabicPeriod"/>
            </a:pPr>
            <a:r>
              <a:rPr lang="en-US" sz="1800">
                <a:solidFill>
                  <a:schemeClr val="accent1"/>
                </a:solidFill>
              </a:rPr>
              <a:t>SRK</a:t>
            </a:r>
            <a:r>
              <a:rPr lang="en-US" sz="1800"/>
              <a:t> (Storage Root Key)</a:t>
            </a:r>
            <a:br>
              <a:rPr lang="en-US" sz="1800"/>
            </a:br>
            <a:r>
              <a:rPr lang="en-US" sz="1800"/>
              <a:t>contained in TPM </a:t>
            </a:r>
          </a:p>
          <a:p>
            <a:pPr marL="292100" indent="-292100">
              <a:buFont typeface="Wingdings" charset="0"/>
              <a:buAutoNum type="arabicPeriod"/>
            </a:pPr>
            <a:r>
              <a:rPr lang="en-US" sz="1800">
                <a:solidFill>
                  <a:schemeClr val="accent1"/>
                </a:solidFill>
              </a:rPr>
              <a:t>SRK</a:t>
            </a:r>
            <a:r>
              <a:rPr lang="en-US" sz="1800"/>
              <a:t> encrypts </a:t>
            </a:r>
            <a:r>
              <a:rPr lang="en-US" sz="1800">
                <a:solidFill>
                  <a:schemeClr val="accent1"/>
                </a:solidFill>
              </a:rPr>
              <a:t>FVEK</a:t>
            </a:r>
            <a:r>
              <a:rPr lang="en-US" sz="1800"/>
              <a:t> (Full Volume Encryption Key) protected by TPM/PIN/USB Storage Device</a:t>
            </a:r>
          </a:p>
          <a:p>
            <a:pPr marL="292100" indent="-292100">
              <a:buFont typeface="Wingdings" charset="0"/>
              <a:buAutoNum type="arabicPeriod"/>
            </a:pPr>
            <a:r>
              <a:rPr lang="en-US" sz="1800">
                <a:solidFill>
                  <a:schemeClr val="accent1"/>
                </a:solidFill>
              </a:rPr>
              <a:t>FVEK</a:t>
            </a:r>
            <a:r>
              <a:rPr lang="en-US" sz="1800"/>
              <a:t> stored (encrypted by </a:t>
            </a:r>
            <a:r>
              <a:rPr lang="en-US" sz="1800">
                <a:solidFill>
                  <a:schemeClr val="accent1"/>
                </a:solidFill>
              </a:rPr>
              <a:t>SRK</a:t>
            </a:r>
            <a:r>
              <a:rPr lang="en-US" sz="1800"/>
              <a:t>) on hard drive in the </a:t>
            </a:r>
            <a:r>
              <a:rPr lang="en-US" sz="1800">
                <a:solidFill>
                  <a:schemeClr val="accent1"/>
                </a:solidFill>
              </a:rPr>
              <a:t>OS Volume</a:t>
            </a:r>
          </a:p>
        </p:txBody>
      </p:sp>
      <p:graphicFrame>
        <p:nvGraphicFramePr>
          <p:cNvPr id="58373" name="Object 5"/>
          <p:cNvGraphicFramePr>
            <a:graphicFrameLocks noChangeAspect="1"/>
          </p:cNvGraphicFramePr>
          <p:nvPr>
            <p:extLst>
              <p:ext uri="{D42A27DB-BD31-4B8C-83A1-F6EECF244321}">
                <p14:modId xmlns:p14="http://schemas.microsoft.com/office/powerpoint/2010/main" val="1889066701"/>
              </p:ext>
            </p:extLst>
          </p:nvPr>
        </p:nvGraphicFramePr>
        <p:xfrm>
          <a:off x="387350" y="4001560"/>
          <a:ext cx="3219450" cy="2536825"/>
        </p:xfrm>
        <a:graphic>
          <a:graphicData uri="http://schemas.openxmlformats.org/presentationml/2006/ole">
            <mc:AlternateContent xmlns:mc="http://schemas.openxmlformats.org/markup-compatibility/2006">
              <mc:Choice xmlns:v="urn:schemas-microsoft-com:vml" Requires="v">
                <p:oleObj spid="_x0000_s2083" name="Chart" r:id="rId4" imgW="5156200" imgH="4064000" progId="MSGraph.Chart.8">
                  <p:embed followColorScheme="full"/>
                </p:oleObj>
              </mc:Choice>
              <mc:Fallback>
                <p:oleObj name="Chart" r:id="rId4" imgW="5156200" imgH="4064000" progId="MSGraph.Chart.8">
                  <p:embed followColorScheme="full"/>
                  <p:pic>
                    <p:nvPicPr>
                      <p:cNvPr id="0" name=""/>
                      <p:cNvPicPr>
                        <a:picLocks noChangeAspect="1" noChangeArrowheads="1"/>
                      </p:cNvPicPr>
                      <p:nvPr/>
                    </p:nvPicPr>
                    <p:blipFill>
                      <a:blip r:embed="rId5"/>
                      <a:srcRect/>
                      <a:stretch>
                        <a:fillRect/>
                      </a:stretch>
                    </p:blipFill>
                    <p:spPr bwMode="auto">
                      <a:xfrm>
                        <a:off x="387350" y="4001560"/>
                        <a:ext cx="3219450" cy="2536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107763" dir="2700000" algn="ctr" rotWithShape="0">
                                <a:srgbClr val="000000">
                                  <a:alpha val="50000"/>
                                </a:srgbClr>
                              </a:outerShdw>
                            </a:effectLst>
                          </a14:hiddenEffects>
                        </a:ext>
                      </a:extLst>
                    </p:spPr>
                  </p:pic>
                </p:oleObj>
              </mc:Fallback>
            </mc:AlternateContent>
          </a:graphicData>
        </a:graphic>
      </p:graphicFrame>
      <p:sp>
        <p:nvSpPr>
          <p:cNvPr id="58374" name="Text Box 6"/>
          <p:cNvSpPr txBox="1">
            <a:spLocks noChangeArrowheads="1"/>
          </p:cNvSpPr>
          <p:nvPr/>
        </p:nvSpPr>
        <p:spPr bwMode="auto">
          <a:xfrm>
            <a:off x="2574925" y="5115230"/>
            <a:ext cx="7239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defTabSz="914400" fontAlgn="base">
              <a:spcBef>
                <a:spcPct val="0"/>
              </a:spcBef>
              <a:spcAft>
                <a:spcPct val="0"/>
              </a:spcAft>
            </a:pPr>
            <a:r>
              <a:rPr lang="en-US" sz="1200" b="1" smtClean="0">
                <a:solidFill>
                  <a:srgbClr val="000000"/>
                </a:solidFill>
                <a:latin typeface="Arial" charset="0"/>
                <a:ea typeface="ＭＳ Ｐゴシック" charset="0"/>
              </a:rPr>
              <a:t>System</a:t>
            </a:r>
          </a:p>
        </p:txBody>
      </p:sp>
      <p:sp>
        <p:nvSpPr>
          <p:cNvPr id="58375" name="Text Box 7"/>
          <p:cNvSpPr txBox="1">
            <a:spLocks noChangeArrowheads="1"/>
          </p:cNvSpPr>
          <p:nvPr/>
        </p:nvSpPr>
        <p:spPr bwMode="auto">
          <a:xfrm>
            <a:off x="1257300" y="4508805"/>
            <a:ext cx="1403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defTabSz="914400" fontAlgn="base">
              <a:spcBef>
                <a:spcPct val="0"/>
              </a:spcBef>
              <a:spcAft>
                <a:spcPct val="0"/>
              </a:spcAft>
            </a:pPr>
            <a:r>
              <a:rPr lang="en-US" b="1" smtClean="0">
                <a:solidFill>
                  <a:srgbClr val="000000"/>
                </a:solidFill>
                <a:latin typeface="Arial" charset="0"/>
                <a:ea typeface="ＭＳ Ｐゴシック" charset="0"/>
              </a:rPr>
              <a:t>OS Volume</a:t>
            </a:r>
          </a:p>
        </p:txBody>
      </p:sp>
      <p:pic>
        <p:nvPicPr>
          <p:cNvPr id="58376" name="Picture 8" descr="top curving arrow teal pink"/>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7800" y="3996043"/>
            <a:ext cx="4343400" cy="1042987"/>
          </a:xfrm>
          <a:prstGeom prst="rect">
            <a:avLst/>
          </a:prstGeom>
          <a:noFill/>
          <a:extLst>
            <a:ext uri="{909E8E84-426E-40dd-AFC4-6F175D3DCCD1}">
              <a14:hiddenFill xmlns:a14="http://schemas.microsoft.com/office/drawing/2010/main">
                <a:solidFill>
                  <a:srgbClr val="FFFFFF"/>
                </a:solidFill>
              </a14:hiddenFill>
            </a:ext>
          </a:extLst>
        </p:spPr>
      </p:pic>
      <p:pic>
        <p:nvPicPr>
          <p:cNvPr id="58377" name="Picture 9" descr="secure lock and ke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29188" y="3921430"/>
            <a:ext cx="581025" cy="835025"/>
          </a:xfrm>
          <a:prstGeom prst="rect">
            <a:avLst/>
          </a:prstGeom>
          <a:noFill/>
          <a:extLst>
            <a:ext uri="{909E8E84-426E-40dd-AFC4-6F175D3DCCD1}">
              <a14:hiddenFill xmlns:a14="http://schemas.microsoft.com/office/drawing/2010/main">
                <a:solidFill>
                  <a:srgbClr val="FFFFFF"/>
                </a:solidFill>
              </a14:hiddenFill>
            </a:ext>
          </a:extLst>
        </p:spPr>
      </p:pic>
      <p:sp>
        <p:nvSpPr>
          <p:cNvPr id="58378" name="Text Box 10"/>
          <p:cNvSpPr txBox="1">
            <a:spLocks noChangeArrowheads="1"/>
          </p:cNvSpPr>
          <p:nvPr/>
        </p:nvSpPr>
        <p:spPr bwMode="auto">
          <a:xfrm>
            <a:off x="3632200" y="5394630"/>
            <a:ext cx="3657600" cy="873125"/>
          </a:xfrm>
          <a:prstGeom prst="rect">
            <a:avLst/>
          </a:prstGeom>
          <a:noFill/>
          <a:ln>
            <a:noFill/>
          </a:ln>
          <a:effectLst/>
          <a:extLst>
            <a:ext uri="{909E8E84-426E-40dd-AFC4-6F175D3DCCD1}">
              <a14:hiddenFill xmlns:a14="http://schemas.microsoft.com/office/drawing/2010/main">
                <a:gradFill rotWithShape="1">
                  <a:gsLst>
                    <a:gs pos="0">
                      <a:schemeClr val="hlink"/>
                    </a:gs>
                    <a:gs pos="50000">
                      <a:schemeClr val="hlink">
                        <a:gamma/>
                        <a:tint val="53725"/>
                        <a:invGamma/>
                      </a:schemeClr>
                    </a:gs>
                    <a:gs pos="100000">
                      <a:schemeClr val="hlink"/>
                    </a:gs>
                  </a:gsLst>
                  <a:lin ang="2700000" scaled="1"/>
                </a:gradFill>
              </a14:hiddenFill>
            </a:ext>
            <a:ext uri="{91240B29-F687-4f45-9708-019B960494DF}">
              <a14:hiddenLine xmlns:a14="http://schemas.microsoft.com/office/drawing/2010/main" w="3175">
                <a:solidFill>
                  <a:srgbClr val="FFFFFF"/>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defTabSz="914400" fontAlgn="base">
              <a:spcBef>
                <a:spcPct val="10000"/>
              </a:spcBef>
              <a:spcAft>
                <a:spcPct val="0"/>
              </a:spcAft>
            </a:pPr>
            <a:r>
              <a:rPr lang="en-US" sz="1600" smtClean="0">
                <a:solidFill>
                  <a:srgbClr val="F2D468"/>
                </a:solidFill>
                <a:effectLst>
                  <a:outerShdw blurRad="38100" dist="38100" dir="2700000" algn="tl">
                    <a:srgbClr val="000000"/>
                  </a:outerShdw>
                </a:effectLst>
                <a:latin typeface="Arial" charset="0"/>
                <a:ea typeface="ＭＳ Ｐゴシック" charset="0"/>
              </a:rPr>
              <a:t>System Volume</a:t>
            </a:r>
            <a:r>
              <a:rPr lang="en-US" sz="1600" smtClean="0">
                <a:solidFill>
                  <a:srgbClr val="FFFFFF"/>
                </a:solidFill>
                <a:effectLst>
                  <a:outerShdw blurRad="38100" dist="38100" dir="2700000" algn="tl">
                    <a:srgbClr val="000000"/>
                  </a:outerShdw>
                </a:effectLst>
                <a:latin typeface="Arial" charset="0"/>
                <a:ea typeface="ＭＳ Ｐゴシック" charset="0"/>
              </a:rPr>
              <a:t> Contains:</a:t>
            </a:r>
          </a:p>
          <a:p>
            <a:pPr defTabSz="914400" fontAlgn="base">
              <a:spcBef>
                <a:spcPct val="10000"/>
              </a:spcBef>
              <a:spcAft>
                <a:spcPct val="0"/>
              </a:spcAft>
            </a:pPr>
            <a:r>
              <a:rPr lang="en-US" sz="1600" smtClean="0">
                <a:solidFill>
                  <a:srgbClr val="FFFFFF"/>
                </a:solidFill>
                <a:effectLst>
                  <a:outerShdw blurRad="38100" dist="38100" dir="2700000" algn="tl">
                    <a:srgbClr val="000000"/>
                  </a:outerShdw>
                </a:effectLst>
                <a:latin typeface="Arial" charset="0"/>
                <a:ea typeface="ＭＳ Ｐゴシック" charset="0"/>
              </a:rPr>
              <a:t>MBR, Boot manager, Boot Utilities</a:t>
            </a:r>
          </a:p>
          <a:p>
            <a:pPr defTabSz="914400" fontAlgn="base">
              <a:spcBef>
                <a:spcPct val="10000"/>
              </a:spcBef>
              <a:spcAft>
                <a:spcPct val="0"/>
              </a:spcAft>
            </a:pPr>
            <a:r>
              <a:rPr lang="en-US" sz="1600" smtClean="0">
                <a:solidFill>
                  <a:srgbClr val="FFFFFF"/>
                </a:solidFill>
                <a:effectLst>
                  <a:outerShdw blurRad="38100" dist="38100" dir="2700000" algn="tl">
                    <a:srgbClr val="000000"/>
                  </a:outerShdw>
                </a:effectLst>
                <a:latin typeface="Arial" charset="0"/>
                <a:ea typeface="ＭＳ Ｐゴシック" charset="0"/>
              </a:rPr>
              <a:t>(Unencrypted, small)</a:t>
            </a:r>
          </a:p>
        </p:txBody>
      </p:sp>
      <p:grpSp>
        <p:nvGrpSpPr>
          <p:cNvPr id="58379" name="Group 11"/>
          <p:cNvGrpSpPr>
            <a:grpSpLocks/>
          </p:cNvGrpSpPr>
          <p:nvPr/>
        </p:nvGrpSpPr>
        <p:grpSpPr bwMode="auto">
          <a:xfrm>
            <a:off x="7129463" y="4300843"/>
            <a:ext cx="1087437" cy="488950"/>
            <a:chOff x="4272" y="2285"/>
            <a:chExt cx="912" cy="869"/>
          </a:xfrm>
        </p:grpSpPr>
        <p:graphicFrame>
          <p:nvGraphicFramePr>
            <p:cNvPr id="58380" name="Object 12"/>
            <p:cNvGraphicFramePr>
              <a:graphicFrameLocks noChangeAspect="1"/>
            </p:cNvGraphicFramePr>
            <p:nvPr/>
          </p:nvGraphicFramePr>
          <p:xfrm>
            <a:off x="4272" y="2285"/>
            <a:ext cx="912" cy="869"/>
          </p:xfrm>
          <a:graphic>
            <a:graphicData uri="http://schemas.openxmlformats.org/presentationml/2006/ole">
              <mc:AlternateContent xmlns:mc="http://schemas.openxmlformats.org/markup-compatibility/2006">
                <mc:Choice xmlns:v="urn:schemas-microsoft-com:vml" Requires="v">
                  <p:oleObj spid="_x0000_s2084" name="Visio" r:id="rId8" imgW="437434" imgH="416966" progId="Visio.Drawing.11">
                    <p:embed/>
                  </p:oleObj>
                </mc:Choice>
                <mc:Fallback>
                  <p:oleObj name="Visio" r:id="rId8" imgW="437434" imgH="416966" progId="Visio.Drawing.11">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72" y="2285"/>
                          <a:ext cx="912" cy="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2700" algn="ctr" rotWithShape="0">
                                  <a:schemeClr val="bg2">
                                    <a:alpha val="50000"/>
                                  </a:schemeClr>
                                </a:outerShdw>
                              </a:effectLst>
                            </a14:hiddenEffects>
                          </a:ext>
                        </a:extLst>
                      </p:spPr>
                    </p:pic>
                  </p:oleObj>
                </mc:Fallback>
              </mc:AlternateContent>
            </a:graphicData>
          </a:graphic>
        </p:graphicFrame>
        <p:pic>
          <p:nvPicPr>
            <p:cNvPr id="58381" name="Picture 13" descr="secure key"/>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60" y="2496"/>
              <a:ext cx="306" cy="306"/>
            </a:xfrm>
            <a:prstGeom prst="rect">
              <a:avLst/>
            </a:prstGeom>
            <a:noFill/>
            <a:extLst>
              <a:ext uri="{909E8E84-426E-40dd-AFC4-6F175D3DCCD1}">
                <a14:hiddenFill xmlns:a14="http://schemas.microsoft.com/office/drawing/2010/main">
                  <a:solidFill>
                    <a:srgbClr val="FFFFFF"/>
                  </a:solidFill>
                </a14:hiddenFill>
              </a:ext>
            </a:extLst>
          </p:spPr>
        </p:pic>
      </p:grpSp>
      <p:sp>
        <p:nvSpPr>
          <p:cNvPr id="58382" name="Oval 14"/>
          <p:cNvSpPr>
            <a:spLocks noChangeArrowheads="1"/>
          </p:cNvSpPr>
          <p:nvPr/>
        </p:nvSpPr>
        <p:spPr bwMode="auto">
          <a:xfrm>
            <a:off x="2959100" y="4240518"/>
            <a:ext cx="228600" cy="228600"/>
          </a:xfrm>
          <a:prstGeom prst="ellipse">
            <a:avLst/>
          </a:prstGeom>
          <a:gradFill rotWithShape="1">
            <a:gsLst>
              <a:gs pos="0">
                <a:srgbClr val="66CC66"/>
              </a:gs>
              <a:gs pos="50000">
                <a:srgbClr val="66CC66">
                  <a:gamma/>
                  <a:tint val="53725"/>
                  <a:invGamma/>
                </a:srgbClr>
              </a:gs>
              <a:gs pos="100000">
                <a:srgbClr val="66CC66"/>
              </a:gs>
            </a:gsLst>
            <a:lin ang="2700000" scaled="1"/>
          </a:gradFill>
          <a:ln w="3175">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914400" fontAlgn="base">
              <a:lnSpc>
                <a:spcPct val="90000"/>
              </a:lnSpc>
              <a:spcBef>
                <a:spcPct val="30000"/>
              </a:spcBef>
              <a:spcAft>
                <a:spcPct val="0"/>
              </a:spcAft>
            </a:pPr>
            <a:r>
              <a:rPr lang="en-US" b="1" smtClean="0">
                <a:solidFill>
                  <a:srgbClr val="000000"/>
                </a:solidFill>
                <a:latin typeface="Arial" charset="0"/>
                <a:ea typeface="ＭＳ Ｐゴシック" charset="0"/>
              </a:rPr>
              <a:t>3</a:t>
            </a:r>
          </a:p>
        </p:txBody>
      </p:sp>
      <p:sp>
        <p:nvSpPr>
          <p:cNvPr id="58383" name="Oval 15"/>
          <p:cNvSpPr>
            <a:spLocks noChangeArrowheads="1"/>
          </p:cNvSpPr>
          <p:nvPr/>
        </p:nvSpPr>
        <p:spPr bwMode="auto">
          <a:xfrm>
            <a:off x="4824413" y="4873930"/>
            <a:ext cx="228600" cy="228600"/>
          </a:xfrm>
          <a:prstGeom prst="ellipse">
            <a:avLst/>
          </a:prstGeom>
          <a:gradFill rotWithShape="1">
            <a:gsLst>
              <a:gs pos="0">
                <a:srgbClr val="66CC66"/>
              </a:gs>
              <a:gs pos="50000">
                <a:srgbClr val="66CC66">
                  <a:gamma/>
                  <a:tint val="53725"/>
                  <a:invGamma/>
                </a:srgbClr>
              </a:gs>
              <a:gs pos="100000">
                <a:srgbClr val="66CC66"/>
              </a:gs>
            </a:gsLst>
            <a:lin ang="2700000" scaled="1"/>
          </a:gradFill>
          <a:ln w="3175">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914400" fontAlgn="base">
              <a:lnSpc>
                <a:spcPct val="90000"/>
              </a:lnSpc>
              <a:spcBef>
                <a:spcPct val="30000"/>
              </a:spcBef>
              <a:spcAft>
                <a:spcPct val="0"/>
              </a:spcAft>
            </a:pPr>
            <a:r>
              <a:rPr lang="en-US" b="1" smtClean="0">
                <a:solidFill>
                  <a:srgbClr val="000000"/>
                </a:solidFill>
                <a:latin typeface="Arial" charset="0"/>
                <a:ea typeface="ＭＳ Ｐゴシック" charset="0"/>
              </a:rPr>
              <a:t>2</a:t>
            </a:r>
          </a:p>
        </p:txBody>
      </p:sp>
      <p:sp>
        <p:nvSpPr>
          <p:cNvPr id="58384" name="Text Box 16"/>
          <p:cNvSpPr txBox="1">
            <a:spLocks noChangeArrowheads="1"/>
          </p:cNvSpPr>
          <p:nvPr/>
        </p:nvSpPr>
        <p:spPr bwMode="auto">
          <a:xfrm>
            <a:off x="5049838" y="4804080"/>
            <a:ext cx="8032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defTabSz="914400" fontAlgn="base">
              <a:spcBef>
                <a:spcPct val="50000"/>
              </a:spcBef>
              <a:spcAft>
                <a:spcPct val="0"/>
              </a:spcAft>
            </a:pPr>
            <a:r>
              <a:rPr lang="en-US" smtClean="0">
                <a:solidFill>
                  <a:srgbClr val="FFFFFF"/>
                </a:solidFill>
                <a:effectLst>
                  <a:outerShdw blurRad="38100" dist="38100" dir="2700000" algn="tl">
                    <a:srgbClr val="000000"/>
                  </a:outerShdw>
                </a:effectLst>
                <a:latin typeface="Arial" charset="0"/>
                <a:ea typeface="ＭＳ Ｐゴシック" charset="0"/>
              </a:rPr>
              <a:t>FVEK</a:t>
            </a:r>
          </a:p>
        </p:txBody>
      </p:sp>
      <p:sp>
        <p:nvSpPr>
          <p:cNvPr id="58385" name="Oval 17"/>
          <p:cNvSpPr>
            <a:spLocks noChangeArrowheads="1"/>
          </p:cNvSpPr>
          <p:nvPr/>
        </p:nvSpPr>
        <p:spPr bwMode="auto">
          <a:xfrm>
            <a:off x="7278688" y="4873930"/>
            <a:ext cx="228600" cy="228600"/>
          </a:xfrm>
          <a:prstGeom prst="ellipse">
            <a:avLst/>
          </a:prstGeom>
          <a:gradFill rotWithShape="1">
            <a:gsLst>
              <a:gs pos="0">
                <a:srgbClr val="66CC66"/>
              </a:gs>
              <a:gs pos="50000">
                <a:srgbClr val="66CC66">
                  <a:gamma/>
                  <a:tint val="53725"/>
                  <a:invGamma/>
                </a:srgbClr>
              </a:gs>
              <a:gs pos="100000">
                <a:srgbClr val="66CC66"/>
              </a:gs>
            </a:gsLst>
            <a:lin ang="2700000" scaled="1"/>
          </a:gradFill>
          <a:ln w="3175">
            <a:solidFill>
              <a:srgbClr val="FFFFFF"/>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914400" fontAlgn="base">
              <a:lnSpc>
                <a:spcPct val="90000"/>
              </a:lnSpc>
              <a:spcBef>
                <a:spcPct val="30000"/>
              </a:spcBef>
              <a:spcAft>
                <a:spcPct val="0"/>
              </a:spcAft>
            </a:pPr>
            <a:r>
              <a:rPr lang="en-US" b="1" smtClean="0">
                <a:solidFill>
                  <a:srgbClr val="000000"/>
                </a:solidFill>
                <a:latin typeface="Arial" charset="0"/>
                <a:ea typeface="ＭＳ Ｐゴシック" charset="0"/>
              </a:rPr>
              <a:t>1</a:t>
            </a:r>
          </a:p>
        </p:txBody>
      </p:sp>
      <p:sp>
        <p:nvSpPr>
          <p:cNvPr id="58386" name="Text Box 18"/>
          <p:cNvSpPr txBox="1">
            <a:spLocks noChangeArrowheads="1"/>
          </p:cNvSpPr>
          <p:nvPr/>
        </p:nvSpPr>
        <p:spPr bwMode="auto">
          <a:xfrm>
            <a:off x="7500938" y="4805668"/>
            <a:ext cx="12049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defTabSz="914400" fontAlgn="base">
              <a:spcBef>
                <a:spcPct val="50000"/>
              </a:spcBef>
              <a:spcAft>
                <a:spcPct val="0"/>
              </a:spcAft>
            </a:pPr>
            <a:r>
              <a:rPr lang="en-US" smtClean="0">
                <a:solidFill>
                  <a:srgbClr val="FFFFFF"/>
                </a:solidFill>
                <a:effectLst>
                  <a:outerShdw blurRad="38100" dist="38100" dir="2700000" algn="tl">
                    <a:srgbClr val="000000"/>
                  </a:outerShdw>
                </a:effectLst>
                <a:latin typeface="Arial" charset="0"/>
                <a:ea typeface="ＭＳ Ｐゴシック" charset="0"/>
              </a:rPr>
              <a:t>SRK</a:t>
            </a:r>
          </a:p>
        </p:txBody>
      </p:sp>
    </p:spTree>
    <p:extLst>
      <p:ext uri="{BB962C8B-B14F-4D97-AF65-F5344CB8AC3E}">
        <p14:creationId xmlns:p14="http://schemas.microsoft.com/office/powerpoint/2010/main" val="3957005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9" name="Straight Connector 98"/>
          <p:cNvCxnSpPr/>
          <p:nvPr/>
        </p:nvCxnSpPr>
        <p:spPr>
          <a:xfrm flipV="1">
            <a:off x="2927048" y="1306285"/>
            <a:ext cx="0" cy="1983619"/>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flipV="1">
            <a:off x="3986589" y="1325638"/>
            <a:ext cx="0" cy="1983619"/>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flipV="1">
            <a:off x="4925180" y="1344992"/>
            <a:ext cx="0" cy="1983619"/>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smtClean="0"/>
              <a:t>Lab 4 PWM Generation</a:t>
            </a:r>
            <a:endParaRPr lang="en-US" dirty="0"/>
          </a:p>
        </p:txBody>
      </p:sp>
      <p:sp>
        <p:nvSpPr>
          <p:cNvPr id="4" name="Slide Number Placeholder 3"/>
          <p:cNvSpPr>
            <a:spLocks noGrp="1"/>
          </p:cNvSpPr>
          <p:nvPr>
            <p:ph type="sldNum" sz="quarter" idx="10"/>
          </p:nvPr>
        </p:nvSpPr>
        <p:spPr/>
        <p:txBody>
          <a:bodyPr/>
          <a:lstStyle/>
          <a:p>
            <a:fld id="{2674F618-CACE-4FD6-AC09-05B693CE5579}" type="slidenum">
              <a:rPr lang="en-US" smtClean="0"/>
              <a:pPr/>
              <a:t>4</a:t>
            </a:fld>
            <a:endParaRPr lang="en-US"/>
          </a:p>
        </p:txBody>
      </p:sp>
      <p:cxnSp>
        <p:nvCxnSpPr>
          <p:cNvPr id="6" name="Straight Arrow Connector 5"/>
          <p:cNvCxnSpPr/>
          <p:nvPr/>
        </p:nvCxnSpPr>
        <p:spPr>
          <a:xfrm>
            <a:off x="1548191" y="2902857"/>
            <a:ext cx="564847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1995715" y="1862666"/>
            <a:ext cx="0" cy="6168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a:off x="2148115" y="1857828"/>
            <a:ext cx="0" cy="6168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a:off x="2305353" y="1857828"/>
            <a:ext cx="0" cy="6168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p:nvPr/>
        </p:nvCxnSpPr>
        <p:spPr>
          <a:xfrm>
            <a:off x="2457753" y="1852990"/>
            <a:ext cx="0" cy="6168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p:nvPr/>
        </p:nvCxnSpPr>
        <p:spPr>
          <a:xfrm>
            <a:off x="2607734" y="1857828"/>
            <a:ext cx="0" cy="6168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p:nvPr/>
        </p:nvCxnSpPr>
        <p:spPr>
          <a:xfrm>
            <a:off x="2760134" y="1852990"/>
            <a:ext cx="0" cy="6168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p:nvPr/>
        </p:nvCxnSpPr>
        <p:spPr>
          <a:xfrm>
            <a:off x="2917372" y="1852990"/>
            <a:ext cx="0" cy="6168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p:nvPr/>
        </p:nvCxnSpPr>
        <p:spPr>
          <a:xfrm>
            <a:off x="3069772" y="1848152"/>
            <a:ext cx="0" cy="6168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6" name="Straight Arrow Connector 65"/>
          <p:cNvCxnSpPr/>
          <p:nvPr/>
        </p:nvCxnSpPr>
        <p:spPr>
          <a:xfrm>
            <a:off x="3224591" y="1857828"/>
            <a:ext cx="0" cy="6168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a:off x="3376991" y="1852990"/>
            <a:ext cx="0" cy="6168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p:nvPr/>
        </p:nvCxnSpPr>
        <p:spPr>
          <a:xfrm>
            <a:off x="3534229" y="1852990"/>
            <a:ext cx="0" cy="6168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p:nvPr/>
        </p:nvCxnSpPr>
        <p:spPr>
          <a:xfrm>
            <a:off x="3686629" y="1848152"/>
            <a:ext cx="0" cy="6168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a:off x="3836610" y="1852990"/>
            <a:ext cx="0" cy="6168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p:nvPr/>
        </p:nvCxnSpPr>
        <p:spPr>
          <a:xfrm>
            <a:off x="3989010" y="1848152"/>
            <a:ext cx="0" cy="6168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a:off x="4146248" y="1848152"/>
            <a:ext cx="0" cy="6168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4298648" y="1843314"/>
            <a:ext cx="0" cy="6168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a:off x="4470400" y="1857828"/>
            <a:ext cx="0" cy="6168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4622800" y="1852990"/>
            <a:ext cx="0" cy="6168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a:off x="4780038" y="1852990"/>
            <a:ext cx="0" cy="6168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7" name="Straight Arrow Connector 76"/>
          <p:cNvCxnSpPr/>
          <p:nvPr/>
        </p:nvCxnSpPr>
        <p:spPr>
          <a:xfrm>
            <a:off x="4932438" y="1848152"/>
            <a:ext cx="0" cy="6168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p:nvPr/>
        </p:nvCxnSpPr>
        <p:spPr>
          <a:xfrm>
            <a:off x="5082419" y="1852990"/>
            <a:ext cx="0" cy="6168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a:off x="5234819" y="1848152"/>
            <a:ext cx="0" cy="6168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a:off x="5392057" y="1848152"/>
            <a:ext cx="0" cy="6168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1" name="Straight Arrow Connector 80"/>
          <p:cNvCxnSpPr/>
          <p:nvPr/>
        </p:nvCxnSpPr>
        <p:spPr>
          <a:xfrm>
            <a:off x="5544457" y="1843314"/>
            <a:ext cx="0" cy="6168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p:nvPr/>
        </p:nvCxnSpPr>
        <p:spPr>
          <a:xfrm>
            <a:off x="5699276" y="1852990"/>
            <a:ext cx="0" cy="6168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3" name="Straight Arrow Connector 82"/>
          <p:cNvCxnSpPr/>
          <p:nvPr/>
        </p:nvCxnSpPr>
        <p:spPr>
          <a:xfrm>
            <a:off x="5851676" y="1848152"/>
            <a:ext cx="0" cy="6168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p:nvPr/>
        </p:nvCxnSpPr>
        <p:spPr>
          <a:xfrm>
            <a:off x="6008914" y="1848152"/>
            <a:ext cx="0" cy="6168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5" name="Straight Arrow Connector 84"/>
          <p:cNvCxnSpPr/>
          <p:nvPr/>
        </p:nvCxnSpPr>
        <p:spPr>
          <a:xfrm>
            <a:off x="6161314" y="1843314"/>
            <a:ext cx="0" cy="6168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6" name="Straight Arrow Connector 85"/>
          <p:cNvCxnSpPr/>
          <p:nvPr/>
        </p:nvCxnSpPr>
        <p:spPr>
          <a:xfrm>
            <a:off x="6311295" y="1848152"/>
            <a:ext cx="0" cy="6168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7" name="Straight Arrow Connector 86"/>
          <p:cNvCxnSpPr/>
          <p:nvPr/>
        </p:nvCxnSpPr>
        <p:spPr>
          <a:xfrm>
            <a:off x="6463695" y="1843314"/>
            <a:ext cx="0" cy="6168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8" name="Straight Arrow Connector 87"/>
          <p:cNvCxnSpPr/>
          <p:nvPr/>
        </p:nvCxnSpPr>
        <p:spPr>
          <a:xfrm>
            <a:off x="6620933" y="1843314"/>
            <a:ext cx="0" cy="6168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9" name="Straight Arrow Connector 88"/>
          <p:cNvCxnSpPr/>
          <p:nvPr/>
        </p:nvCxnSpPr>
        <p:spPr>
          <a:xfrm>
            <a:off x="6773333" y="1838476"/>
            <a:ext cx="0" cy="6168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278191" y="1161143"/>
            <a:ext cx="2031999" cy="646331"/>
          </a:xfrm>
          <a:prstGeom prst="rect">
            <a:avLst/>
          </a:prstGeom>
          <a:noFill/>
        </p:spPr>
        <p:txBody>
          <a:bodyPr wrap="square" rtlCol="0">
            <a:spAutoFit/>
          </a:bodyPr>
          <a:lstStyle/>
          <a:p>
            <a:r>
              <a:rPr lang="en-US" dirty="0" smtClean="0"/>
              <a:t>Periodic Interrupt from HR Timer</a:t>
            </a:r>
            <a:endParaRPr lang="en-US" dirty="0"/>
          </a:p>
        </p:txBody>
      </p:sp>
      <p:cxnSp>
        <p:nvCxnSpPr>
          <p:cNvPr id="27" name="Straight Connector 26"/>
          <p:cNvCxnSpPr/>
          <p:nvPr/>
        </p:nvCxnSpPr>
        <p:spPr>
          <a:xfrm>
            <a:off x="1911048" y="2914951"/>
            <a:ext cx="991809" cy="0"/>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flipV="1">
            <a:off x="2922211" y="2552095"/>
            <a:ext cx="4837" cy="382209"/>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flipV="1">
            <a:off x="2922210" y="2552095"/>
            <a:ext cx="1081314" cy="7256"/>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3921277" y="2917370"/>
            <a:ext cx="991809" cy="0"/>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flipV="1">
            <a:off x="3969658" y="2559352"/>
            <a:ext cx="4837" cy="382209"/>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flipV="1">
            <a:off x="4900992" y="2559352"/>
            <a:ext cx="4837" cy="382209"/>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4900991" y="2566608"/>
            <a:ext cx="991809" cy="0"/>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sp>
        <p:nvSpPr>
          <p:cNvPr id="103" name="TextBox 102"/>
          <p:cNvSpPr txBox="1"/>
          <p:nvPr/>
        </p:nvSpPr>
        <p:spPr>
          <a:xfrm>
            <a:off x="2806095" y="3253619"/>
            <a:ext cx="1282095" cy="276999"/>
          </a:xfrm>
          <a:prstGeom prst="rect">
            <a:avLst/>
          </a:prstGeom>
          <a:noFill/>
        </p:spPr>
        <p:txBody>
          <a:bodyPr wrap="square" rtlCol="0">
            <a:spAutoFit/>
          </a:bodyPr>
          <a:lstStyle/>
          <a:p>
            <a:pPr algn="ctr"/>
            <a:r>
              <a:rPr lang="en-US" sz="1200" dirty="0" smtClean="0"/>
              <a:t>High tick </a:t>
            </a:r>
            <a:r>
              <a:rPr lang="en-US" sz="1200" dirty="0" err="1" smtClean="0"/>
              <a:t>cnt</a:t>
            </a:r>
            <a:endParaRPr lang="en-US" sz="1200" dirty="0"/>
          </a:p>
        </p:txBody>
      </p:sp>
      <p:sp>
        <p:nvSpPr>
          <p:cNvPr id="104" name="TextBox 103"/>
          <p:cNvSpPr txBox="1"/>
          <p:nvPr/>
        </p:nvSpPr>
        <p:spPr>
          <a:xfrm>
            <a:off x="3817257" y="3260876"/>
            <a:ext cx="1282095" cy="276999"/>
          </a:xfrm>
          <a:prstGeom prst="rect">
            <a:avLst/>
          </a:prstGeom>
          <a:noFill/>
        </p:spPr>
        <p:txBody>
          <a:bodyPr wrap="square" rtlCol="0">
            <a:spAutoFit/>
          </a:bodyPr>
          <a:lstStyle/>
          <a:p>
            <a:pPr algn="ctr"/>
            <a:r>
              <a:rPr lang="en-US" sz="1200" dirty="0" smtClean="0"/>
              <a:t>Low tick </a:t>
            </a:r>
            <a:r>
              <a:rPr lang="en-US" sz="1200" dirty="0" err="1" smtClean="0"/>
              <a:t>cnt</a:t>
            </a:r>
            <a:endParaRPr lang="en-US" sz="1200" dirty="0"/>
          </a:p>
        </p:txBody>
      </p:sp>
      <p:sp>
        <p:nvSpPr>
          <p:cNvPr id="105" name="TextBox 104"/>
          <p:cNvSpPr txBox="1"/>
          <p:nvPr/>
        </p:nvSpPr>
        <p:spPr>
          <a:xfrm>
            <a:off x="5179180" y="3425371"/>
            <a:ext cx="2670629" cy="276999"/>
          </a:xfrm>
          <a:prstGeom prst="rect">
            <a:avLst/>
          </a:prstGeom>
          <a:noFill/>
        </p:spPr>
        <p:txBody>
          <a:bodyPr wrap="square" rtlCol="0">
            <a:spAutoFit/>
          </a:bodyPr>
          <a:lstStyle/>
          <a:p>
            <a:pPr algn="ctr"/>
            <a:r>
              <a:rPr lang="en-US" sz="1200" dirty="0" smtClean="0"/>
              <a:t>Duty-Cycle = High </a:t>
            </a:r>
            <a:r>
              <a:rPr lang="en-US" sz="1200" dirty="0" err="1" smtClean="0"/>
              <a:t>Cnt</a:t>
            </a:r>
            <a:r>
              <a:rPr lang="en-US" sz="1200" dirty="0" smtClean="0"/>
              <a:t> / Low </a:t>
            </a:r>
            <a:r>
              <a:rPr lang="en-US" sz="1200" dirty="0" err="1" smtClean="0"/>
              <a:t>Cnt</a:t>
            </a:r>
            <a:endParaRPr lang="en-US" sz="1200" dirty="0"/>
          </a:p>
        </p:txBody>
      </p:sp>
      <p:sp>
        <p:nvSpPr>
          <p:cNvPr id="106" name="TextBox 105"/>
          <p:cNvSpPr txBox="1"/>
          <p:nvPr/>
        </p:nvSpPr>
        <p:spPr>
          <a:xfrm>
            <a:off x="5259010" y="3021390"/>
            <a:ext cx="945848" cy="276999"/>
          </a:xfrm>
          <a:prstGeom prst="rect">
            <a:avLst/>
          </a:prstGeom>
          <a:noFill/>
        </p:spPr>
        <p:txBody>
          <a:bodyPr wrap="square" rtlCol="0">
            <a:spAutoFit/>
          </a:bodyPr>
          <a:lstStyle/>
          <a:p>
            <a:pPr algn="ctr"/>
            <a:r>
              <a:rPr lang="en-US" sz="1200" dirty="0" smtClean="0"/>
              <a:t>Reset </a:t>
            </a:r>
            <a:r>
              <a:rPr lang="en-US" sz="1200" dirty="0" err="1" smtClean="0"/>
              <a:t>cnt</a:t>
            </a:r>
            <a:endParaRPr lang="en-US" sz="1200" dirty="0"/>
          </a:p>
        </p:txBody>
      </p:sp>
      <p:cxnSp>
        <p:nvCxnSpPr>
          <p:cNvPr id="108" name="Straight Arrow Connector 107"/>
          <p:cNvCxnSpPr/>
          <p:nvPr/>
        </p:nvCxnSpPr>
        <p:spPr>
          <a:xfrm flipH="1" flipV="1">
            <a:off x="4971143" y="2806095"/>
            <a:ext cx="544286" cy="302381"/>
          </a:xfrm>
          <a:prstGeom prst="straightConnector1">
            <a:avLst/>
          </a:prstGeom>
          <a:ln>
            <a:solidFill>
              <a:schemeClr val="accent5"/>
            </a:solidFill>
            <a:tailEnd type="arrow"/>
          </a:ln>
        </p:spPr>
        <p:style>
          <a:lnRef idx="2">
            <a:schemeClr val="accent1"/>
          </a:lnRef>
          <a:fillRef idx="0">
            <a:schemeClr val="accent1"/>
          </a:fillRef>
          <a:effectRef idx="1">
            <a:schemeClr val="accent1"/>
          </a:effectRef>
          <a:fontRef idx="minor">
            <a:schemeClr val="tx1"/>
          </a:fontRef>
        </p:style>
      </p:cxnSp>
      <p:grpSp>
        <p:nvGrpSpPr>
          <p:cNvPr id="129" name="Group 128"/>
          <p:cNvGrpSpPr/>
          <p:nvPr/>
        </p:nvGrpSpPr>
        <p:grpSpPr>
          <a:xfrm>
            <a:off x="140305" y="3502781"/>
            <a:ext cx="7196667" cy="2383989"/>
            <a:chOff x="140305" y="3502781"/>
            <a:chExt cx="7196667" cy="2383989"/>
          </a:xfrm>
        </p:grpSpPr>
        <p:cxnSp>
          <p:nvCxnSpPr>
            <p:cNvPr id="109" name="Straight Arrow Connector 108"/>
            <p:cNvCxnSpPr/>
            <p:nvPr/>
          </p:nvCxnSpPr>
          <p:spPr>
            <a:xfrm>
              <a:off x="1688496" y="5510591"/>
              <a:ext cx="564847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2752877" y="4385732"/>
              <a:ext cx="0" cy="6168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1736877" y="5510589"/>
              <a:ext cx="991809" cy="0"/>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flipV="1">
              <a:off x="2748040" y="5147733"/>
              <a:ext cx="4837" cy="382209"/>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flipV="1">
              <a:off x="2760134" y="5159829"/>
              <a:ext cx="1081314" cy="7256"/>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3836611" y="4392991"/>
              <a:ext cx="0" cy="6168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3843867" y="5513008"/>
              <a:ext cx="991809" cy="0"/>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3843869" y="5142895"/>
              <a:ext cx="4837" cy="382209"/>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4823582" y="4376058"/>
              <a:ext cx="0" cy="6168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Connector 117"/>
            <p:cNvCxnSpPr/>
            <p:nvPr/>
          </p:nvCxnSpPr>
          <p:spPr>
            <a:xfrm flipV="1">
              <a:off x="4799392" y="5094514"/>
              <a:ext cx="4837" cy="382209"/>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4799391" y="5101770"/>
              <a:ext cx="991809" cy="0"/>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sp>
          <p:nvSpPr>
            <p:cNvPr id="120" name="TextBox 119"/>
            <p:cNvSpPr txBox="1"/>
            <p:nvPr/>
          </p:nvSpPr>
          <p:spPr>
            <a:xfrm>
              <a:off x="2099732" y="3889828"/>
              <a:ext cx="1282095" cy="461665"/>
            </a:xfrm>
            <a:prstGeom prst="rect">
              <a:avLst/>
            </a:prstGeom>
            <a:noFill/>
          </p:spPr>
          <p:txBody>
            <a:bodyPr wrap="square" rtlCol="0">
              <a:spAutoFit/>
            </a:bodyPr>
            <a:lstStyle/>
            <a:p>
              <a:pPr algn="ctr"/>
              <a:r>
                <a:rPr lang="en-US" sz="1200" dirty="0" smtClean="0"/>
                <a:t>Set Wakeup for High time</a:t>
              </a:r>
              <a:endParaRPr lang="en-US" sz="1200" dirty="0"/>
            </a:p>
          </p:txBody>
        </p:sp>
        <p:sp>
          <p:nvSpPr>
            <p:cNvPr id="121" name="TextBox 120"/>
            <p:cNvSpPr txBox="1"/>
            <p:nvPr/>
          </p:nvSpPr>
          <p:spPr>
            <a:xfrm>
              <a:off x="3219751" y="3884989"/>
              <a:ext cx="1282095" cy="461665"/>
            </a:xfrm>
            <a:prstGeom prst="rect">
              <a:avLst/>
            </a:prstGeom>
            <a:noFill/>
          </p:spPr>
          <p:txBody>
            <a:bodyPr wrap="square" rtlCol="0">
              <a:spAutoFit/>
            </a:bodyPr>
            <a:lstStyle/>
            <a:p>
              <a:pPr algn="ctr"/>
              <a:r>
                <a:rPr lang="en-US" sz="1200" dirty="0" smtClean="0"/>
                <a:t>Set Wakeup for Low time</a:t>
              </a:r>
              <a:endParaRPr lang="en-US" sz="1200" dirty="0"/>
            </a:p>
          </p:txBody>
        </p:sp>
        <p:sp>
          <p:nvSpPr>
            <p:cNvPr id="122" name="TextBox 121"/>
            <p:cNvSpPr txBox="1"/>
            <p:nvPr/>
          </p:nvSpPr>
          <p:spPr>
            <a:xfrm>
              <a:off x="4255102" y="4061580"/>
              <a:ext cx="1282095" cy="276999"/>
            </a:xfrm>
            <a:prstGeom prst="rect">
              <a:avLst/>
            </a:prstGeom>
            <a:noFill/>
          </p:spPr>
          <p:txBody>
            <a:bodyPr wrap="square" rtlCol="0">
              <a:spAutoFit/>
            </a:bodyPr>
            <a:lstStyle/>
            <a:p>
              <a:pPr algn="ctr"/>
              <a:r>
                <a:rPr lang="en-US" sz="1200" dirty="0" smtClean="0"/>
                <a:t>Repeat</a:t>
              </a:r>
              <a:r>
                <a:rPr lang="mr-IN" sz="1200" dirty="0" smtClean="0"/>
                <a:t>…</a:t>
              </a:r>
              <a:endParaRPr lang="en-US" sz="1200" dirty="0"/>
            </a:p>
          </p:txBody>
        </p:sp>
        <p:cxnSp>
          <p:nvCxnSpPr>
            <p:cNvPr id="124" name="Straight Arrow Connector 123"/>
            <p:cNvCxnSpPr/>
            <p:nvPr/>
          </p:nvCxnSpPr>
          <p:spPr>
            <a:xfrm>
              <a:off x="2745619" y="4620381"/>
              <a:ext cx="1076476" cy="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125" name="Straight Arrow Connector 124"/>
            <p:cNvCxnSpPr/>
            <p:nvPr/>
          </p:nvCxnSpPr>
          <p:spPr>
            <a:xfrm>
              <a:off x="3841447" y="4627638"/>
              <a:ext cx="936172" cy="16933"/>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127" name="TextBox 126"/>
            <p:cNvSpPr txBox="1"/>
            <p:nvPr/>
          </p:nvSpPr>
          <p:spPr>
            <a:xfrm>
              <a:off x="4448628" y="5609771"/>
              <a:ext cx="2699658" cy="276999"/>
            </a:xfrm>
            <a:prstGeom prst="rect">
              <a:avLst/>
            </a:prstGeom>
            <a:noFill/>
          </p:spPr>
          <p:txBody>
            <a:bodyPr wrap="square" rtlCol="0">
              <a:spAutoFit/>
            </a:bodyPr>
            <a:lstStyle/>
            <a:p>
              <a:pPr algn="ctr"/>
              <a:r>
                <a:rPr lang="en-US" sz="1200" dirty="0" smtClean="0"/>
                <a:t>Duty-Cycle = High Time / Low Time</a:t>
              </a:r>
              <a:endParaRPr lang="en-US" sz="1200" dirty="0"/>
            </a:p>
          </p:txBody>
        </p:sp>
        <p:sp>
          <p:nvSpPr>
            <p:cNvPr id="128" name="TextBox 127"/>
            <p:cNvSpPr txBox="1"/>
            <p:nvPr/>
          </p:nvSpPr>
          <p:spPr>
            <a:xfrm>
              <a:off x="140305" y="3502781"/>
              <a:ext cx="2031999" cy="646331"/>
            </a:xfrm>
            <a:prstGeom prst="rect">
              <a:avLst/>
            </a:prstGeom>
            <a:noFill/>
          </p:spPr>
          <p:txBody>
            <a:bodyPr wrap="square" rtlCol="0">
              <a:spAutoFit/>
            </a:bodyPr>
            <a:lstStyle/>
            <a:p>
              <a:r>
                <a:rPr lang="en-US" dirty="0" smtClean="0"/>
                <a:t>Variable Interrupt from HR Timer</a:t>
              </a:r>
              <a:endParaRPr lang="en-US" dirty="0"/>
            </a:p>
          </p:txBody>
        </p:sp>
      </p:grpSp>
    </p:spTree>
    <p:extLst>
      <p:ext uri="{BB962C8B-B14F-4D97-AF65-F5344CB8AC3E}">
        <p14:creationId xmlns:p14="http://schemas.microsoft.com/office/powerpoint/2010/main" val="22891983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9"/>
                                        </p:tgtEl>
                                        <p:attrNameLst>
                                          <p:attrName>style.visibility</p:attrName>
                                        </p:attrNameLst>
                                      </p:cBhvr>
                                      <p:to>
                                        <p:strVal val="visible"/>
                                      </p:to>
                                    </p:set>
                                    <p:animEffect transition="in" filter="dissolve">
                                      <p:cBhvr>
                                        <p:cTn id="7" dur="500"/>
                                        <p:tgtEl>
                                          <p:spTgt spid="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195263" y="1057275"/>
            <a:ext cx="45180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defTabSz="914400" fontAlgn="base">
              <a:spcBef>
                <a:spcPct val="0"/>
              </a:spcBef>
              <a:spcAft>
                <a:spcPct val="0"/>
              </a:spcAft>
            </a:pPr>
            <a:r>
              <a:rPr lang="en-US" sz="2000" smtClean="0">
                <a:solidFill>
                  <a:srgbClr val="FFFFFF"/>
                </a:solidFill>
                <a:latin typeface="Arial" charset="0"/>
                <a:ea typeface="ＭＳ Ｐゴシック" charset="0"/>
              </a:rPr>
              <a:t>BitLocker™ offers a spectrum of protection, allowing an organization to customize according to its own needs</a:t>
            </a:r>
          </a:p>
        </p:txBody>
      </p:sp>
      <p:sp>
        <p:nvSpPr>
          <p:cNvPr id="86019" name="Rectangle 3"/>
          <p:cNvSpPr>
            <a:spLocks noGrp="1" noChangeArrowheads="1"/>
          </p:cNvSpPr>
          <p:nvPr>
            <p:ph type="title"/>
          </p:nvPr>
        </p:nvSpPr>
        <p:spPr/>
        <p:txBody>
          <a:bodyPr/>
          <a:lstStyle/>
          <a:p>
            <a:r>
              <a:rPr lang="en-US"/>
              <a:t>Spectrum of Protection</a:t>
            </a:r>
          </a:p>
        </p:txBody>
      </p:sp>
      <p:sp>
        <p:nvSpPr>
          <p:cNvPr id="86020" name="Rectangle 4"/>
          <p:cNvSpPr>
            <a:spLocks noChangeArrowheads="1"/>
          </p:cNvSpPr>
          <p:nvPr/>
        </p:nvSpPr>
        <p:spPr bwMode="auto">
          <a:xfrm>
            <a:off x="5959475" y="1601788"/>
            <a:ext cx="1901825" cy="4581525"/>
          </a:xfrm>
          <a:prstGeom prst="rect">
            <a:avLst/>
          </a:prstGeom>
          <a:solidFill>
            <a:srgbClr val="CCECFF"/>
          </a:solidFill>
          <a:ln w="1270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tIns="137160" anchorCtr="1"/>
          <a:lstStyle/>
          <a:p>
            <a:pPr algn="ctr" defTabSz="914400" fontAlgn="base">
              <a:spcBef>
                <a:spcPct val="0"/>
              </a:spcBef>
              <a:spcAft>
                <a:spcPct val="0"/>
              </a:spcAft>
            </a:pPr>
            <a:endParaRPr lang="en-US" sz="2200" b="1" u="sng" smtClean="0">
              <a:solidFill>
                <a:srgbClr val="000000"/>
              </a:solidFill>
              <a:latin typeface="Arial" charset="0"/>
              <a:ea typeface="ＭＳ Ｐゴシック" charset="0"/>
            </a:endParaRPr>
          </a:p>
          <a:p>
            <a:pPr algn="ctr" defTabSz="914400" fontAlgn="base">
              <a:spcBef>
                <a:spcPct val="0"/>
              </a:spcBef>
              <a:spcAft>
                <a:spcPct val="0"/>
              </a:spcAft>
            </a:pPr>
            <a:endParaRPr lang="en-US" sz="2200" b="1" u="sng" smtClean="0">
              <a:solidFill>
                <a:srgbClr val="000000"/>
              </a:solidFill>
              <a:latin typeface="Arial" charset="0"/>
              <a:ea typeface="ＭＳ Ｐゴシック" charset="0"/>
            </a:endParaRPr>
          </a:p>
          <a:p>
            <a:pPr algn="ctr" defTabSz="914400" fontAlgn="base">
              <a:spcBef>
                <a:spcPct val="0"/>
              </a:spcBef>
              <a:spcAft>
                <a:spcPct val="0"/>
              </a:spcAft>
            </a:pPr>
            <a:endParaRPr lang="en-US" sz="2200" b="1" u="sng" smtClean="0">
              <a:solidFill>
                <a:srgbClr val="000000"/>
              </a:solidFill>
              <a:latin typeface="Arial" charset="0"/>
              <a:ea typeface="ＭＳ Ｐゴシック" charset="0"/>
            </a:endParaRPr>
          </a:p>
          <a:p>
            <a:pPr algn="ctr" defTabSz="914400" fontAlgn="base">
              <a:spcBef>
                <a:spcPct val="0"/>
              </a:spcBef>
              <a:spcAft>
                <a:spcPct val="0"/>
              </a:spcAft>
            </a:pPr>
            <a:r>
              <a:rPr lang="en-US" sz="2200" b="1" u="sng" smtClean="0">
                <a:solidFill>
                  <a:srgbClr val="000000"/>
                </a:solidFill>
                <a:latin typeface="Arial" charset="0"/>
                <a:ea typeface="ＭＳ Ｐゴシック" charset="0"/>
              </a:rPr>
              <a:t>TPM Only</a:t>
            </a:r>
            <a:endParaRPr lang="en-US" sz="2200" b="1" smtClean="0">
              <a:solidFill>
                <a:srgbClr val="000000"/>
              </a:solidFill>
              <a:latin typeface="Arial" charset="0"/>
              <a:ea typeface="ＭＳ Ｐゴシック" charset="0"/>
            </a:endParaRPr>
          </a:p>
          <a:p>
            <a:pPr algn="ctr" defTabSz="914400" fontAlgn="base">
              <a:spcBef>
                <a:spcPct val="0"/>
              </a:spcBef>
              <a:spcAft>
                <a:spcPct val="0"/>
              </a:spcAft>
            </a:pPr>
            <a:r>
              <a:rPr lang="ja-JP" altLang="en-US" sz="1600" i="1" smtClean="0">
                <a:solidFill>
                  <a:srgbClr val="000000"/>
                </a:solidFill>
                <a:latin typeface="Arial" charset="0"/>
                <a:ea typeface="ＭＳ Ｐゴシック" charset="0"/>
              </a:rPr>
              <a:t>“</a:t>
            </a:r>
            <a:r>
              <a:rPr lang="en-US" sz="1600" i="1" smtClean="0">
                <a:solidFill>
                  <a:srgbClr val="000000"/>
                </a:solidFill>
                <a:latin typeface="Arial" charset="0"/>
                <a:ea typeface="ＭＳ Ｐゴシック" charset="0"/>
              </a:rPr>
              <a:t>What it is</a:t>
            </a:r>
            <a:r>
              <a:rPr lang="ja-JP" altLang="en-US" sz="1600" i="1" smtClean="0">
                <a:solidFill>
                  <a:srgbClr val="000000"/>
                </a:solidFill>
                <a:latin typeface="Arial" charset="0"/>
                <a:ea typeface="ＭＳ Ｐゴシック" charset="0"/>
              </a:rPr>
              <a:t>”</a:t>
            </a:r>
            <a:endParaRPr lang="en-US" sz="1600" i="1" smtClean="0">
              <a:solidFill>
                <a:srgbClr val="000000"/>
              </a:solidFill>
              <a:latin typeface="Arial" charset="0"/>
              <a:ea typeface="ＭＳ Ｐゴシック" charset="0"/>
            </a:endParaRPr>
          </a:p>
          <a:p>
            <a:pPr algn="ctr" defTabSz="914400" fontAlgn="base">
              <a:spcBef>
                <a:spcPct val="0"/>
              </a:spcBef>
              <a:spcAft>
                <a:spcPct val="0"/>
              </a:spcAft>
            </a:pPr>
            <a:endParaRPr lang="en-US" sz="1600" i="1" u="sng" smtClean="0">
              <a:solidFill>
                <a:srgbClr val="000000"/>
              </a:solidFill>
              <a:latin typeface="Arial" charset="0"/>
              <a:ea typeface="ＭＳ Ｐゴシック" charset="0"/>
            </a:endParaRPr>
          </a:p>
          <a:p>
            <a:pPr algn="ctr" defTabSz="914400" fontAlgn="base">
              <a:spcBef>
                <a:spcPct val="0"/>
              </a:spcBef>
              <a:spcAft>
                <a:spcPct val="0"/>
              </a:spcAft>
            </a:pPr>
            <a:endParaRPr lang="en-US" sz="1600" i="1" u="sng" smtClean="0">
              <a:solidFill>
                <a:srgbClr val="000000"/>
              </a:solidFill>
              <a:latin typeface="Arial" charset="0"/>
              <a:ea typeface="ＭＳ Ｐゴシック" charset="0"/>
            </a:endParaRPr>
          </a:p>
          <a:p>
            <a:pPr algn="ctr" defTabSz="914400" fontAlgn="base">
              <a:spcBef>
                <a:spcPct val="0"/>
              </a:spcBef>
              <a:spcAft>
                <a:spcPct val="0"/>
              </a:spcAft>
            </a:pPr>
            <a:endParaRPr lang="en-US" sz="1600" i="1" u="sng" smtClean="0">
              <a:solidFill>
                <a:srgbClr val="000000"/>
              </a:solidFill>
              <a:latin typeface="Arial" charset="0"/>
              <a:ea typeface="ＭＳ Ｐゴシック" charset="0"/>
            </a:endParaRPr>
          </a:p>
          <a:p>
            <a:pPr algn="ctr" defTabSz="914400" fontAlgn="base">
              <a:spcBef>
                <a:spcPct val="0"/>
              </a:spcBef>
              <a:spcAft>
                <a:spcPct val="0"/>
              </a:spcAft>
            </a:pPr>
            <a:r>
              <a:rPr lang="en-US" sz="1600" u="sng" smtClean="0">
                <a:solidFill>
                  <a:srgbClr val="000000"/>
                </a:solidFill>
                <a:latin typeface="Arial" charset="0"/>
                <a:ea typeface="ＭＳ Ｐゴシック" charset="0"/>
              </a:rPr>
              <a:t>Protects Against:</a:t>
            </a:r>
          </a:p>
          <a:p>
            <a:pPr algn="ctr" defTabSz="914400" fontAlgn="base">
              <a:spcBef>
                <a:spcPct val="0"/>
              </a:spcBef>
              <a:spcAft>
                <a:spcPct val="0"/>
              </a:spcAft>
            </a:pPr>
            <a:r>
              <a:rPr lang="en-US" sz="1600" smtClean="0">
                <a:solidFill>
                  <a:srgbClr val="000000"/>
                </a:solidFill>
                <a:latin typeface="Arial" charset="0"/>
                <a:ea typeface="ＭＳ Ｐゴシック" charset="0"/>
              </a:rPr>
              <a:t>Most SW attacks</a:t>
            </a:r>
          </a:p>
          <a:p>
            <a:pPr algn="ctr" defTabSz="914400" fontAlgn="base">
              <a:spcBef>
                <a:spcPct val="0"/>
              </a:spcBef>
              <a:spcAft>
                <a:spcPct val="0"/>
              </a:spcAft>
            </a:pPr>
            <a:r>
              <a:rPr lang="en-US" sz="1600" u="sng" smtClean="0">
                <a:solidFill>
                  <a:srgbClr val="000000"/>
                </a:solidFill>
                <a:latin typeface="Arial" charset="0"/>
                <a:ea typeface="ＭＳ Ｐゴシック" charset="0"/>
              </a:rPr>
              <a:t>Vulnerable To:</a:t>
            </a:r>
          </a:p>
          <a:p>
            <a:pPr algn="ctr" defTabSz="914400" fontAlgn="base">
              <a:spcBef>
                <a:spcPct val="0"/>
              </a:spcBef>
              <a:spcAft>
                <a:spcPct val="0"/>
              </a:spcAft>
            </a:pPr>
            <a:r>
              <a:rPr lang="en-US" sz="1600" smtClean="0">
                <a:solidFill>
                  <a:srgbClr val="000000"/>
                </a:solidFill>
                <a:latin typeface="Arial" charset="0"/>
                <a:ea typeface="ＭＳ Ｐゴシック" charset="0"/>
              </a:rPr>
              <a:t>Hardware attacks</a:t>
            </a:r>
          </a:p>
          <a:p>
            <a:pPr algn="ctr" defTabSz="914400" fontAlgn="base">
              <a:spcBef>
                <a:spcPct val="0"/>
              </a:spcBef>
              <a:spcAft>
                <a:spcPct val="0"/>
              </a:spcAft>
            </a:pPr>
            <a:endParaRPr lang="en-US" sz="1600" u="sng" smtClean="0">
              <a:solidFill>
                <a:srgbClr val="000000"/>
              </a:solidFill>
              <a:latin typeface="Arial" charset="0"/>
              <a:ea typeface="ＭＳ Ｐゴシック" charset="0"/>
            </a:endParaRPr>
          </a:p>
          <a:p>
            <a:pPr algn="ctr" defTabSz="914400" fontAlgn="base">
              <a:spcBef>
                <a:spcPct val="0"/>
              </a:spcBef>
              <a:spcAft>
                <a:spcPct val="0"/>
              </a:spcAft>
            </a:pPr>
            <a:r>
              <a:rPr lang="en-US" sz="1600" u="sng" smtClean="0">
                <a:solidFill>
                  <a:srgbClr val="000000"/>
                </a:solidFill>
                <a:latin typeface="Arial" charset="0"/>
                <a:ea typeface="ＭＳ Ｐゴシック" charset="0"/>
              </a:rPr>
              <a:t>User Must:</a:t>
            </a:r>
          </a:p>
          <a:p>
            <a:pPr algn="ctr" defTabSz="914400" fontAlgn="base">
              <a:spcBef>
                <a:spcPct val="0"/>
              </a:spcBef>
              <a:spcAft>
                <a:spcPct val="0"/>
              </a:spcAft>
            </a:pPr>
            <a:r>
              <a:rPr lang="en-US" sz="1600" smtClean="0">
                <a:solidFill>
                  <a:srgbClr val="000000"/>
                </a:solidFill>
                <a:latin typeface="Arial" charset="0"/>
                <a:ea typeface="ＭＳ Ｐゴシック" charset="0"/>
              </a:rPr>
              <a:t>N/A</a:t>
            </a:r>
          </a:p>
          <a:p>
            <a:pPr algn="ctr" defTabSz="914400" fontAlgn="base">
              <a:spcBef>
                <a:spcPct val="0"/>
              </a:spcBef>
              <a:spcAft>
                <a:spcPct val="0"/>
              </a:spcAft>
            </a:pPr>
            <a:r>
              <a:rPr lang="en-US" sz="1600" smtClean="0">
                <a:solidFill>
                  <a:srgbClr val="000000"/>
                </a:solidFill>
                <a:latin typeface="Arial" charset="0"/>
                <a:ea typeface="ＭＳ Ｐゴシック" charset="0"/>
              </a:rPr>
              <a:t>No user impact</a:t>
            </a:r>
          </a:p>
          <a:p>
            <a:pPr algn="ctr" defTabSz="914400" fontAlgn="base">
              <a:spcBef>
                <a:spcPct val="0"/>
              </a:spcBef>
              <a:spcAft>
                <a:spcPct val="0"/>
              </a:spcAft>
            </a:pPr>
            <a:endParaRPr lang="en-US" sz="1600" smtClean="0">
              <a:solidFill>
                <a:srgbClr val="000000"/>
              </a:solidFill>
              <a:latin typeface="Arial" charset="0"/>
              <a:ea typeface="ＭＳ Ｐゴシック" charset="0"/>
            </a:endParaRPr>
          </a:p>
        </p:txBody>
      </p:sp>
      <p:pic>
        <p:nvPicPr>
          <p:cNvPr id="8602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3525" y="2032000"/>
            <a:ext cx="581025" cy="584200"/>
          </a:xfrm>
          <a:prstGeom prst="rect">
            <a:avLst/>
          </a:prstGeom>
          <a:noFill/>
          <a:ln>
            <a:noFill/>
          </a:ln>
          <a:effectLst/>
          <a:extLst>
            <a:ext uri="{909E8E84-426E-40dd-AFC4-6F175D3DCCD1}">
              <a14:hiddenFill xmlns:a14="http://schemas.microsoft.com/office/drawing/2010/main">
                <a:gradFill rotWithShape="0">
                  <a:gsLst>
                    <a:gs pos="0">
                      <a:schemeClr val="accent2">
                        <a:gamma/>
                        <a:shade val="56078"/>
                        <a:invGamma/>
                      </a:schemeClr>
                    </a:gs>
                    <a:gs pos="50000">
                      <a:schemeClr val="accent2"/>
                    </a:gs>
                    <a:gs pos="100000">
                      <a:schemeClr val="accent2">
                        <a:gamma/>
                        <a:shade val="56078"/>
                        <a:invGamma/>
                      </a:schemeClr>
                    </a:gs>
                  </a:gsLst>
                  <a:lin ang="2700000" scaled="1"/>
                </a:gra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86022" name="Rectangle 6"/>
          <p:cNvSpPr>
            <a:spLocks noChangeArrowheads="1"/>
          </p:cNvSpPr>
          <p:nvPr/>
        </p:nvSpPr>
        <p:spPr bwMode="auto">
          <a:xfrm>
            <a:off x="4056063" y="2178050"/>
            <a:ext cx="1901825" cy="4008438"/>
          </a:xfrm>
          <a:prstGeom prst="rect">
            <a:avLst/>
          </a:prstGeom>
          <a:solidFill>
            <a:srgbClr val="CCECFF"/>
          </a:solidFill>
          <a:ln w="1270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1"/>
          <a:lstStyle/>
          <a:p>
            <a:pPr algn="ctr" defTabSz="914400" fontAlgn="base">
              <a:spcBef>
                <a:spcPct val="0"/>
              </a:spcBef>
              <a:spcAft>
                <a:spcPct val="0"/>
              </a:spcAft>
            </a:pPr>
            <a:endParaRPr lang="en-US" sz="2200" b="1" u="sng" smtClean="0">
              <a:solidFill>
                <a:srgbClr val="000000"/>
              </a:solidFill>
              <a:latin typeface="Arial" charset="0"/>
              <a:ea typeface="ＭＳ Ｐゴシック" charset="0"/>
            </a:endParaRPr>
          </a:p>
          <a:p>
            <a:pPr algn="ctr" defTabSz="914400" fontAlgn="base">
              <a:spcBef>
                <a:spcPct val="0"/>
              </a:spcBef>
              <a:spcAft>
                <a:spcPct val="0"/>
              </a:spcAft>
            </a:pPr>
            <a:endParaRPr lang="en-US" sz="2200" b="1" u="sng" smtClean="0">
              <a:solidFill>
                <a:srgbClr val="000000"/>
              </a:solidFill>
              <a:latin typeface="Arial" charset="0"/>
              <a:ea typeface="ＭＳ Ｐゴシック" charset="0"/>
            </a:endParaRPr>
          </a:p>
          <a:p>
            <a:pPr algn="ctr" defTabSz="914400" fontAlgn="base">
              <a:spcBef>
                <a:spcPct val="0"/>
              </a:spcBef>
              <a:spcAft>
                <a:spcPct val="0"/>
              </a:spcAft>
            </a:pPr>
            <a:endParaRPr lang="en-US" sz="2200" b="1" u="sng" smtClean="0">
              <a:solidFill>
                <a:srgbClr val="000000"/>
              </a:solidFill>
              <a:latin typeface="Arial" charset="0"/>
              <a:ea typeface="ＭＳ Ｐゴシック" charset="0"/>
            </a:endParaRPr>
          </a:p>
          <a:p>
            <a:pPr algn="ctr" defTabSz="914400" fontAlgn="base">
              <a:spcBef>
                <a:spcPct val="0"/>
              </a:spcBef>
              <a:spcAft>
                <a:spcPct val="0"/>
              </a:spcAft>
            </a:pPr>
            <a:r>
              <a:rPr lang="en-US" sz="2200" b="1" u="sng" smtClean="0">
                <a:solidFill>
                  <a:srgbClr val="000000"/>
                </a:solidFill>
                <a:latin typeface="Arial" charset="0"/>
                <a:ea typeface="ＭＳ Ｐゴシック" charset="0"/>
              </a:rPr>
              <a:t>TPM + PIN</a:t>
            </a:r>
            <a:endParaRPr lang="en-US" sz="2200" b="1" smtClean="0">
              <a:solidFill>
                <a:srgbClr val="000000"/>
              </a:solidFill>
              <a:latin typeface="Arial" charset="0"/>
              <a:ea typeface="ＭＳ Ｐゴシック" charset="0"/>
            </a:endParaRPr>
          </a:p>
          <a:p>
            <a:pPr algn="ctr" defTabSz="914400" fontAlgn="base">
              <a:spcBef>
                <a:spcPct val="0"/>
              </a:spcBef>
              <a:spcAft>
                <a:spcPct val="0"/>
              </a:spcAft>
            </a:pPr>
            <a:r>
              <a:rPr lang="ja-JP" altLang="en-US" sz="1600" i="1" smtClean="0">
                <a:solidFill>
                  <a:srgbClr val="000000"/>
                </a:solidFill>
                <a:latin typeface="Arial" charset="0"/>
                <a:ea typeface="ＭＳ Ｐゴシック" charset="0"/>
              </a:rPr>
              <a:t>“</a:t>
            </a:r>
            <a:r>
              <a:rPr lang="en-US" sz="1600" i="1" smtClean="0">
                <a:solidFill>
                  <a:srgbClr val="000000"/>
                </a:solidFill>
                <a:latin typeface="Arial" charset="0"/>
                <a:ea typeface="ＭＳ Ｐゴシック" charset="0"/>
              </a:rPr>
              <a:t>What it is + what you know</a:t>
            </a:r>
            <a:r>
              <a:rPr lang="ja-JP" altLang="en-US" sz="1600" i="1" smtClean="0">
                <a:solidFill>
                  <a:srgbClr val="000000"/>
                </a:solidFill>
                <a:latin typeface="Arial" charset="0"/>
                <a:ea typeface="ＭＳ Ｐゴシック" charset="0"/>
              </a:rPr>
              <a:t>”</a:t>
            </a:r>
            <a:endParaRPr lang="en-US" sz="1600" i="1" u="sng" smtClean="0">
              <a:solidFill>
                <a:srgbClr val="000000"/>
              </a:solidFill>
              <a:latin typeface="Arial" charset="0"/>
              <a:ea typeface="ＭＳ Ｐゴシック" charset="0"/>
            </a:endParaRPr>
          </a:p>
          <a:p>
            <a:pPr algn="ctr" defTabSz="914400" fontAlgn="base">
              <a:spcBef>
                <a:spcPct val="0"/>
              </a:spcBef>
              <a:spcAft>
                <a:spcPct val="0"/>
              </a:spcAft>
            </a:pPr>
            <a:r>
              <a:rPr lang="en-US" sz="1600" u="sng" smtClean="0">
                <a:solidFill>
                  <a:srgbClr val="000000"/>
                </a:solidFill>
                <a:latin typeface="Arial" charset="0"/>
                <a:ea typeface="ＭＳ Ｐゴシック" charset="0"/>
              </a:rPr>
              <a:t>Protects Against:</a:t>
            </a:r>
          </a:p>
          <a:p>
            <a:pPr algn="ctr" defTabSz="914400" fontAlgn="base">
              <a:spcBef>
                <a:spcPct val="0"/>
              </a:spcBef>
              <a:spcAft>
                <a:spcPct val="0"/>
              </a:spcAft>
            </a:pPr>
            <a:r>
              <a:rPr lang="en-US" sz="1600" smtClean="0">
                <a:solidFill>
                  <a:srgbClr val="000000"/>
                </a:solidFill>
                <a:latin typeface="Arial" charset="0"/>
                <a:ea typeface="ＭＳ Ｐゴシック" charset="0"/>
              </a:rPr>
              <a:t>Many HW attacks</a:t>
            </a:r>
          </a:p>
          <a:p>
            <a:pPr algn="ctr" defTabSz="914400" fontAlgn="base">
              <a:spcBef>
                <a:spcPct val="0"/>
              </a:spcBef>
              <a:spcAft>
                <a:spcPct val="0"/>
              </a:spcAft>
            </a:pPr>
            <a:r>
              <a:rPr lang="en-US" sz="1600" u="sng" smtClean="0">
                <a:solidFill>
                  <a:srgbClr val="000000"/>
                </a:solidFill>
                <a:latin typeface="Arial" charset="0"/>
                <a:ea typeface="ＭＳ Ｐゴシック" charset="0"/>
              </a:rPr>
              <a:t>Vulnerable To:</a:t>
            </a:r>
          </a:p>
          <a:p>
            <a:pPr algn="ctr" defTabSz="914400" fontAlgn="base">
              <a:spcBef>
                <a:spcPct val="0"/>
              </a:spcBef>
              <a:spcAft>
                <a:spcPct val="0"/>
              </a:spcAft>
            </a:pPr>
            <a:r>
              <a:rPr lang="en-US" sz="1600" smtClean="0">
                <a:solidFill>
                  <a:srgbClr val="000000"/>
                </a:solidFill>
                <a:latin typeface="Arial" charset="0"/>
                <a:ea typeface="ＭＳ Ｐゴシック" charset="0"/>
              </a:rPr>
              <a:t>Hardware attacks</a:t>
            </a:r>
          </a:p>
          <a:p>
            <a:pPr algn="ctr" defTabSz="914400" fontAlgn="base">
              <a:spcBef>
                <a:spcPct val="0"/>
              </a:spcBef>
              <a:spcAft>
                <a:spcPct val="0"/>
              </a:spcAft>
            </a:pPr>
            <a:endParaRPr lang="en-US" sz="1600" smtClean="0">
              <a:solidFill>
                <a:srgbClr val="000000"/>
              </a:solidFill>
              <a:latin typeface="Arial" charset="0"/>
              <a:ea typeface="ＭＳ Ｐゴシック" charset="0"/>
            </a:endParaRPr>
          </a:p>
          <a:p>
            <a:pPr algn="ctr" defTabSz="914400" fontAlgn="base">
              <a:spcBef>
                <a:spcPct val="0"/>
              </a:spcBef>
              <a:spcAft>
                <a:spcPct val="0"/>
              </a:spcAft>
            </a:pPr>
            <a:r>
              <a:rPr lang="en-US" sz="1600" u="sng" smtClean="0">
                <a:solidFill>
                  <a:srgbClr val="000000"/>
                </a:solidFill>
                <a:latin typeface="Arial" charset="0"/>
                <a:ea typeface="ＭＳ Ｐゴシック" charset="0"/>
              </a:rPr>
              <a:t>User Must:</a:t>
            </a:r>
          </a:p>
          <a:p>
            <a:pPr algn="ctr" defTabSz="914400" fontAlgn="base">
              <a:spcBef>
                <a:spcPct val="0"/>
              </a:spcBef>
              <a:spcAft>
                <a:spcPct val="0"/>
              </a:spcAft>
            </a:pPr>
            <a:r>
              <a:rPr lang="en-US" sz="1600" smtClean="0">
                <a:solidFill>
                  <a:srgbClr val="000000"/>
                </a:solidFill>
                <a:latin typeface="Arial" charset="0"/>
                <a:ea typeface="ＭＳ Ｐゴシック" charset="0"/>
              </a:rPr>
              <a:t>Enter PIN to boot</a:t>
            </a:r>
          </a:p>
        </p:txBody>
      </p:sp>
      <p:pic>
        <p:nvPicPr>
          <p:cNvPr id="8602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2750" y="2628900"/>
            <a:ext cx="1590675" cy="577850"/>
          </a:xfrm>
          <a:prstGeom prst="rect">
            <a:avLst/>
          </a:prstGeom>
          <a:noFill/>
          <a:ln>
            <a:noFill/>
          </a:ln>
          <a:effectLst/>
          <a:extLst>
            <a:ext uri="{909E8E84-426E-40dd-AFC4-6F175D3DCCD1}">
              <a14:hiddenFill xmlns:a14="http://schemas.microsoft.com/office/drawing/2010/main">
                <a:gradFill rotWithShape="0">
                  <a:gsLst>
                    <a:gs pos="0">
                      <a:schemeClr val="accent2">
                        <a:gamma/>
                        <a:shade val="56078"/>
                        <a:invGamma/>
                      </a:schemeClr>
                    </a:gs>
                    <a:gs pos="50000">
                      <a:schemeClr val="accent2"/>
                    </a:gs>
                    <a:gs pos="100000">
                      <a:schemeClr val="accent2">
                        <a:gamma/>
                        <a:shade val="56078"/>
                        <a:invGamma/>
                      </a:schemeClr>
                    </a:gs>
                  </a:gsLst>
                  <a:lin ang="2700000" scaled="1"/>
                </a:gra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grpSp>
        <p:nvGrpSpPr>
          <p:cNvPr id="86024" name="Group 8"/>
          <p:cNvGrpSpPr>
            <a:grpSpLocks/>
          </p:cNvGrpSpPr>
          <p:nvPr/>
        </p:nvGrpSpPr>
        <p:grpSpPr bwMode="auto">
          <a:xfrm>
            <a:off x="2149475" y="2589213"/>
            <a:ext cx="1901825" cy="3595687"/>
            <a:chOff x="1348" y="1793"/>
            <a:chExt cx="1198" cy="2385"/>
          </a:xfrm>
        </p:grpSpPr>
        <p:sp>
          <p:nvSpPr>
            <p:cNvPr id="86025" name="Rectangle 9"/>
            <p:cNvSpPr>
              <a:spLocks noChangeArrowheads="1"/>
            </p:cNvSpPr>
            <p:nvPr/>
          </p:nvSpPr>
          <p:spPr bwMode="auto">
            <a:xfrm>
              <a:off x="1348" y="1793"/>
              <a:ext cx="1198" cy="2385"/>
            </a:xfrm>
            <a:prstGeom prst="rect">
              <a:avLst/>
            </a:prstGeom>
            <a:solidFill>
              <a:srgbClr val="CCECFF"/>
            </a:solidFill>
            <a:ln w="1270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tIns="640080" anchorCtr="1"/>
            <a:lstStyle/>
            <a:p>
              <a:pPr algn="ctr" defTabSz="914400" fontAlgn="base">
                <a:spcBef>
                  <a:spcPct val="0"/>
                </a:spcBef>
                <a:spcAft>
                  <a:spcPct val="0"/>
                </a:spcAft>
              </a:pPr>
              <a:r>
                <a:rPr lang="en-US" sz="2200" b="1" u="sng" smtClean="0">
                  <a:solidFill>
                    <a:srgbClr val="000000"/>
                  </a:solidFill>
                  <a:latin typeface="Arial" charset="0"/>
                  <a:ea typeface="ＭＳ Ｐゴシック" charset="0"/>
                </a:rPr>
                <a:t>USB Only</a:t>
              </a:r>
              <a:endParaRPr lang="en-US" sz="2200" b="1" smtClean="0">
                <a:solidFill>
                  <a:srgbClr val="000000"/>
                </a:solidFill>
                <a:latin typeface="Arial" charset="0"/>
                <a:ea typeface="ＭＳ Ｐゴシック" charset="0"/>
              </a:endParaRPr>
            </a:p>
            <a:p>
              <a:pPr algn="ctr" defTabSz="914400" fontAlgn="base">
                <a:spcBef>
                  <a:spcPct val="0"/>
                </a:spcBef>
                <a:spcAft>
                  <a:spcPct val="0"/>
                </a:spcAft>
              </a:pPr>
              <a:r>
                <a:rPr lang="ja-JP" altLang="en-US" sz="1600" i="1" smtClean="0">
                  <a:solidFill>
                    <a:srgbClr val="000000"/>
                  </a:solidFill>
                  <a:latin typeface="Arial" charset="0"/>
                  <a:ea typeface="ＭＳ Ｐゴシック" charset="0"/>
                </a:rPr>
                <a:t>“</a:t>
              </a:r>
              <a:r>
                <a:rPr lang="en-US" sz="1600" i="1" smtClean="0">
                  <a:solidFill>
                    <a:srgbClr val="000000"/>
                  </a:solidFill>
                  <a:latin typeface="Arial" charset="0"/>
                  <a:ea typeface="ＭＳ Ｐゴシック" charset="0"/>
                </a:rPr>
                <a:t>What you have</a:t>
              </a:r>
              <a:r>
                <a:rPr lang="ja-JP" altLang="en-US" sz="1600" i="1" smtClean="0">
                  <a:solidFill>
                    <a:srgbClr val="000000"/>
                  </a:solidFill>
                  <a:latin typeface="Arial" charset="0"/>
                  <a:ea typeface="ＭＳ Ｐゴシック" charset="0"/>
                </a:rPr>
                <a:t>”</a:t>
              </a:r>
              <a:endParaRPr lang="en-US" sz="1600" i="1" smtClean="0">
                <a:solidFill>
                  <a:srgbClr val="000000"/>
                </a:solidFill>
                <a:latin typeface="Arial" charset="0"/>
                <a:ea typeface="ＭＳ Ｐゴシック" charset="0"/>
              </a:endParaRPr>
            </a:p>
            <a:p>
              <a:pPr algn="ctr" defTabSz="914400" fontAlgn="base">
                <a:spcBef>
                  <a:spcPct val="0"/>
                </a:spcBef>
                <a:spcAft>
                  <a:spcPct val="0"/>
                </a:spcAft>
              </a:pPr>
              <a:endParaRPr lang="en-US" sz="1600" i="1" u="sng" smtClean="0">
                <a:solidFill>
                  <a:srgbClr val="000000"/>
                </a:solidFill>
                <a:latin typeface="Arial" charset="0"/>
                <a:ea typeface="ＭＳ Ｐゴシック" charset="0"/>
              </a:endParaRPr>
            </a:p>
            <a:p>
              <a:pPr algn="ctr" defTabSz="914400" fontAlgn="base">
                <a:spcBef>
                  <a:spcPct val="0"/>
                </a:spcBef>
                <a:spcAft>
                  <a:spcPct val="0"/>
                </a:spcAft>
              </a:pPr>
              <a:r>
                <a:rPr lang="en-US" sz="1600" u="sng" smtClean="0">
                  <a:solidFill>
                    <a:srgbClr val="000000"/>
                  </a:solidFill>
                  <a:latin typeface="Arial" charset="0"/>
                  <a:ea typeface="ＭＳ Ｐゴシック" charset="0"/>
                </a:rPr>
                <a:t>Protects Against:</a:t>
              </a:r>
            </a:p>
            <a:p>
              <a:pPr algn="ctr" defTabSz="914400" fontAlgn="base">
                <a:spcBef>
                  <a:spcPct val="0"/>
                </a:spcBef>
                <a:spcAft>
                  <a:spcPct val="0"/>
                </a:spcAft>
              </a:pPr>
              <a:r>
                <a:rPr lang="en-US" sz="1600" smtClean="0">
                  <a:solidFill>
                    <a:srgbClr val="000000"/>
                  </a:solidFill>
                  <a:latin typeface="Arial" charset="0"/>
                  <a:ea typeface="ＭＳ Ｐゴシック" charset="0"/>
                </a:rPr>
                <a:t>HW attacks</a:t>
              </a:r>
            </a:p>
            <a:p>
              <a:pPr algn="ctr" defTabSz="914400" fontAlgn="base">
                <a:spcBef>
                  <a:spcPct val="0"/>
                </a:spcBef>
                <a:spcAft>
                  <a:spcPct val="0"/>
                </a:spcAft>
              </a:pPr>
              <a:r>
                <a:rPr lang="en-US" sz="1600" u="sng" smtClean="0">
                  <a:solidFill>
                    <a:srgbClr val="000000"/>
                  </a:solidFill>
                  <a:latin typeface="Arial" charset="0"/>
                  <a:ea typeface="ＭＳ Ｐゴシック" charset="0"/>
                </a:rPr>
                <a:t>Vulnerable To:</a:t>
              </a:r>
            </a:p>
            <a:p>
              <a:pPr algn="ctr" defTabSz="914400" fontAlgn="base">
                <a:spcBef>
                  <a:spcPct val="0"/>
                </a:spcBef>
                <a:spcAft>
                  <a:spcPct val="0"/>
                </a:spcAft>
              </a:pPr>
              <a:r>
                <a:rPr lang="en-US" sz="1600" smtClean="0">
                  <a:solidFill>
                    <a:srgbClr val="000000"/>
                  </a:solidFill>
                  <a:latin typeface="Arial" charset="0"/>
                  <a:ea typeface="ＭＳ Ｐゴシック" charset="0"/>
                </a:rPr>
                <a:t>Stolen USB key</a:t>
              </a:r>
            </a:p>
            <a:p>
              <a:pPr algn="ctr" defTabSz="914400" fontAlgn="base">
                <a:spcBef>
                  <a:spcPct val="0"/>
                </a:spcBef>
                <a:spcAft>
                  <a:spcPct val="0"/>
                </a:spcAft>
              </a:pPr>
              <a:r>
                <a:rPr lang="en-US" sz="1600" smtClean="0">
                  <a:solidFill>
                    <a:srgbClr val="000000"/>
                  </a:solidFill>
                  <a:latin typeface="Arial" charset="0"/>
                  <a:ea typeface="ＭＳ Ｐゴシック" charset="0"/>
                </a:rPr>
                <a:t>No boot validation</a:t>
              </a:r>
            </a:p>
            <a:p>
              <a:pPr algn="ctr" defTabSz="914400" fontAlgn="base">
                <a:spcBef>
                  <a:spcPct val="0"/>
                </a:spcBef>
                <a:spcAft>
                  <a:spcPct val="0"/>
                </a:spcAft>
              </a:pPr>
              <a:r>
                <a:rPr lang="en-US" sz="1600" u="sng" smtClean="0">
                  <a:solidFill>
                    <a:srgbClr val="000000"/>
                  </a:solidFill>
                  <a:latin typeface="Arial" charset="0"/>
                  <a:ea typeface="ＭＳ Ｐゴシック" charset="0"/>
                </a:rPr>
                <a:t>User Must:</a:t>
              </a:r>
            </a:p>
            <a:p>
              <a:pPr algn="ctr" defTabSz="914400" fontAlgn="base">
                <a:spcBef>
                  <a:spcPct val="0"/>
                </a:spcBef>
                <a:spcAft>
                  <a:spcPct val="0"/>
                </a:spcAft>
              </a:pPr>
              <a:r>
                <a:rPr lang="en-US" sz="1600" smtClean="0">
                  <a:solidFill>
                    <a:srgbClr val="000000"/>
                  </a:solidFill>
                  <a:latin typeface="Arial" charset="0"/>
                  <a:ea typeface="ＭＳ Ｐゴシック" charset="0"/>
                </a:rPr>
                <a:t>Protect USB key</a:t>
              </a:r>
              <a:endParaRPr lang="en-US" sz="1700" b="1" smtClean="0">
                <a:solidFill>
                  <a:srgbClr val="FF3300"/>
                </a:solidFill>
                <a:latin typeface="Arial" charset="0"/>
                <a:ea typeface="ＭＳ Ｐゴシック" charset="0"/>
              </a:endParaRPr>
            </a:p>
          </p:txBody>
        </p:sp>
        <p:pic>
          <p:nvPicPr>
            <p:cNvPr id="86026"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7" y="1836"/>
              <a:ext cx="528" cy="348"/>
            </a:xfrm>
            <a:prstGeom prst="rect">
              <a:avLst/>
            </a:prstGeom>
            <a:noFill/>
            <a:ln>
              <a:noFill/>
            </a:ln>
            <a:effectLst/>
            <a:extLst>
              <a:ext uri="{909E8E84-426E-40dd-AFC4-6F175D3DCCD1}">
                <a14:hiddenFill xmlns:a14="http://schemas.microsoft.com/office/drawing/2010/main">
                  <a:gradFill rotWithShape="0">
                    <a:gsLst>
                      <a:gs pos="0">
                        <a:schemeClr val="accent2">
                          <a:gamma/>
                          <a:shade val="56078"/>
                          <a:invGamma/>
                        </a:schemeClr>
                      </a:gs>
                      <a:gs pos="50000">
                        <a:schemeClr val="accent2"/>
                      </a:gs>
                      <a:gs pos="100000">
                        <a:schemeClr val="accent2">
                          <a:gamma/>
                          <a:shade val="56078"/>
                          <a:invGamma/>
                        </a:schemeClr>
                      </a:gs>
                    </a:gsLst>
                    <a:lin ang="2700000" scaled="1"/>
                  </a:gra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grpSp>
      <p:grpSp>
        <p:nvGrpSpPr>
          <p:cNvPr id="86027" name="Group 11"/>
          <p:cNvGrpSpPr>
            <a:grpSpLocks/>
          </p:cNvGrpSpPr>
          <p:nvPr/>
        </p:nvGrpSpPr>
        <p:grpSpPr bwMode="auto">
          <a:xfrm>
            <a:off x="247650" y="2587625"/>
            <a:ext cx="1901825" cy="3595688"/>
            <a:chOff x="3791" y="1204"/>
            <a:chExt cx="1198" cy="2385"/>
          </a:xfrm>
        </p:grpSpPr>
        <p:sp>
          <p:nvSpPr>
            <p:cNvPr id="86028" name="Rectangle 12"/>
            <p:cNvSpPr>
              <a:spLocks noChangeArrowheads="1"/>
            </p:cNvSpPr>
            <p:nvPr/>
          </p:nvSpPr>
          <p:spPr bwMode="auto">
            <a:xfrm>
              <a:off x="3791" y="1204"/>
              <a:ext cx="1198" cy="2385"/>
            </a:xfrm>
            <a:prstGeom prst="rect">
              <a:avLst/>
            </a:prstGeom>
            <a:solidFill>
              <a:srgbClr val="CCECFF"/>
            </a:solidFill>
            <a:ln w="1270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tIns="640080" anchorCtr="1"/>
            <a:lstStyle/>
            <a:p>
              <a:pPr algn="ctr" defTabSz="914400" fontAlgn="base">
                <a:spcBef>
                  <a:spcPct val="0"/>
                </a:spcBef>
                <a:spcAft>
                  <a:spcPct val="0"/>
                </a:spcAft>
              </a:pPr>
              <a:r>
                <a:rPr lang="en-US" sz="2200" b="1" u="sng" smtClean="0">
                  <a:solidFill>
                    <a:srgbClr val="000000"/>
                  </a:solidFill>
                  <a:latin typeface="Arial" charset="0"/>
                  <a:ea typeface="ＭＳ Ｐゴシック" charset="0"/>
                </a:rPr>
                <a:t>TPM + USB</a:t>
              </a:r>
              <a:endParaRPr lang="en-US" sz="2200" b="1" smtClean="0">
                <a:solidFill>
                  <a:srgbClr val="000000"/>
                </a:solidFill>
                <a:latin typeface="Arial" charset="0"/>
                <a:ea typeface="ＭＳ Ｐゴシック" charset="0"/>
              </a:endParaRPr>
            </a:p>
            <a:p>
              <a:pPr algn="ctr" defTabSz="914400" fontAlgn="base">
                <a:spcBef>
                  <a:spcPct val="0"/>
                </a:spcBef>
                <a:spcAft>
                  <a:spcPct val="0"/>
                </a:spcAft>
              </a:pPr>
              <a:r>
                <a:rPr lang="ja-JP" altLang="en-US" sz="1600" i="1" smtClean="0">
                  <a:solidFill>
                    <a:srgbClr val="000000"/>
                  </a:solidFill>
                  <a:latin typeface="Arial" charset="0"/>
                  <a:ea typeface="ＭＳ Ｐゴシック" charset="0"/>
                </a:rPr>
                <a:t>“</a:t>
              </a:r>
              <a:r>
                <a:rPr lang="en-US" sz="1600" i="1" smtClean="0">
                  <a:solidFill>
                    <a:srgbClr val="000000"/>
                  </a:solidFill>
                  <a:latin typeface="Arial" charset="0"/>
                  <a:ea typeface="ＭＳ Ｐゴシック" charset="0"/>
                </a:rPr>
                <a:t>What it is + what you have</a:t>
              </a:r>
              <a:r>
                <a:rPr lang="ja-JP" altLang="en-US" sz="1600" i="1" smtClean="0">
                  <a:solidFill>
                    <a:srgbClr val="000000"/>
                  </a:solidFill>
                  <a:latin typeface="Arial" charset="0"/>
                  <a:ea typeface="ＭＳ Ｐゴシック" charset="0"/>
                </a:rPr>
                <a:t>”</a:t>
              </a:r>
              <a:endParaRPr lang="en-US" sz="1600" i="1" smtClean="0">
                <a:solidFill>
                  <a:srgbClr val="000000"/>
                </a:solidFill>
                <a:latin typeface="Arial" charset="0"/>
                <a:ea typeface="ＭＳ Ｐゴシック" charset="0"/>
              </a:endParaRPr>
            </a:p>
            <a:p>
              <a:pPr algn="ctr" defTabSz="914400" fontAlgn="base">
                <a:spcBef>
                  <a:spcPct val="0"/>
                </a:spcBef>
                <a:spcAft>
                  <a:spcPct val="0"/>
                </a:spcAft>
              </a:pPr>
              <a:r>
                <a:rPr lang="en-US" sz="1600" u="sng" smtClean="0">
                  <a:solidFill>
                    <a:srgbClr val="000000"/>
                  </a:solidFill>
                  <a:latin typeface="Arial" charset="0"/>
                  <a:ea typeface="ＭＳ Ｐゴシック" charset="0"/>
                </a:rPr>
                <a:t>Protects Against:</a:t>
              </a:r>
            </a:p>
            <a:p>
              <a:pPr algn="ctr" defTabSz="914400" fontAlgn="base">
                <a:spcBef>
                  <a:spcPct val="0"/>
                </a:spcBef>
                <a:spcAft>
                  <a:spcPct val="0"/>
                </a:spcAft>
              </a:pPr>
              <a:r>
                <a:rPr lang="en-US" sz="1600" smtClean="0">
                  <a:solidFill>
                    <a:srgbClr val="000000"/>
                  </a:solidFill>
                  <a:latin typeface="Arial" charset="0"/>
                  <a:ea typeface="ＭＳ Ｐゴシック" charset="0"/>
                </a:rPr>
                <a:t>HW attacks</a:t>
              </a:r>
            </a:p>
            <a:p>
              <a:pPr algn="ctr" defTabSz="914400" fontAlgn="base">
                <a:spcBef>
                  <a:spcPct val="0"/>
                </a:spcBef>
                <a:spcAft>
                  <a:spcPct val="0"/>
                </a:spcAft>
              </a:pPr>
              <a:r>
                <a:rPr lang="en-US" sz="1600" u="sng" smtClean="0">
                  <a:solidFill>
                    <a:srgbClr val="000000"/>
                  </a:solidFill>
                  <a:latin typeface="Arial" charset="0"/>
                  <a:ea typeface="ＭＳ Ｐゴシック" charset="0"/>
                </a:rPr>
                <a:t>Vulnerable To:</a:t>
              </a:r>
            </a:p>
            <a:p>
              <a:pPr algn="ctr" defTabSz="914400" fontAlgn="base">
                <a:spcBef>
                  <a:spcPct val="0"/>
                </a:spcBef>
                <a:spcAft>
                  <a:spcPct val="0"/>
                </a:spcAft>
              </a:pPr>
              <a:r>
                <a:rPr lang="en-US" sz="1600" smtClean="0">
                  <a:solidFill>
                    <a:srgbClr val="000000"/>
                  </a:solidFill>
                  <a:latin typeface="Arial" charset="0"/>
                  <a:ea typeface="ＭＳ Ｐゴシック" charset="0"/>
                </a:rPr>
                <a:t>Stolen USB key</a:t>
              </a:r>
            </a:p>
            <a:p>
              <a:pPr algn="ctr" defTabSz="914400" fontAlgn="base">
                <a:spcBef>
                  <a:spcPct val="0"/>
                </a:spcBef>
                <a:spcAft>
                  <a:spcPct val="0"/>
                </a:spcAft>
              </a:pPr>
              <a:endParaRPr lang="en-US" sz="1600" smtClean="0">
                <a:solidFill>
                  <a:srgbClr val="000000"/>
                </a:solidFill>
                <a:latin typeface="Arial" charset="0"/>
                <a:ea typeface="ＭＳ Ｐゴシック" charset="0"/>
              </a:endParaRPr>
            </a:p>
            <a:p>
              <a:pPr algn="ctr" defTabSz="914400" fontAlgn="base">
                <a:spcBef>
                  <a:spcPct val="0"/>
                </a:spcBef>
                <a:spcAft>
                  <a:spcPct val="0"/>
                </a:spcAft>
              </a:pPr>
              <a:r>
                <a:rPr lang="en-US" sz="1600" u="sng" smtClean="0">
                  <a:solidFill>
                    <a:srgbClr val="000000"/>
                  </a:solidFill>
                  <a:latin typeface="Arial" charset="0"/>
                  <a:ea typeface="ＭＳ Ｐゴシック" charset="0"/>
                </a:rPr>
                <a:t>User Must:</a:t>
              </a:r>
            </a:p>
            <a:p>
              <a:pPr algn="ctr" defTabSz="914400" fontAlgn="base">
                <a:spcBef>
                  <a:spcPct val="0"/>
                </a:spcBef>
                <a:spcAft>
                  <a:spcPct val="0"/>
                </a:spcAft>
              </a:pPr>
              <a:r>
                <a:rPr lang="en-US" sz="1600" smtClean="0">
                  <a:solidFill>
                    <a:srgbClr val="000000"/>
                  </a:solidFill>
                  <a:latin typeface="Arial" charset="0"/>
                  <a:ea typeface="ＭＳ Ｐゴシック" charset="0"/>
                </a:rPr>
                <a:t>Protect USB key</a:t>
              </a:r>
              <a:endParaRPr lang="en-US" sz="1700" b="1" smtClean="0">
                <a:solidFill>
                  <a:srgbClr val="FF3300"/>
                </a:solidFill>
                <a:latin typeface="Arial" charset="0"/>
                <a:ea typeface="ＭＳ Ｐゴシック" charset="0"/>
              </a:endParaRPr>
            </a:p>
          </p:txBody>
        </p:sp>
        <p:pic>
          <p:nvPicPr>
            <p:cNvPr id="86029"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3" y="1243"/>
              <a:ext cx="990" cy="372"/>
            </a:xfrm>
            <a:prstGeom prst="rect">
              <a:avLst/>
            </a:prstGeom>
            <a:noFill/>
            <a:ln>
              <a:noFill/>
            </a:ln>
            <a:effectLst/>
            <a:extLst>
              <a:ext uri="{909E8E84-426E-40dd-AFC4-6F175D3DCCD1}">
                <a14:hiddenFill xmlns:a14="http://schemas.microsoft.com/office/drawing/2010/main">
                  <a:gradFill rotWithShape="0">
                    <a:gsLst>
                      <a:gs pos="0">
                        <a:schemeClr val="accent2">
                          <a:gamma/>
                          <a:shade val="56078"/>
                          <a:invGamma/>
                        </a:schemeClr>
                      </a:gs>
                      <a:gs pos="50000">
                        <a:schemeClr val="accent2"/>
                      </a:gs>
                      <a:gs pos="100000">
                        <a:schemeClr val="accent2">
                          <a:gamma/>
                          <a:shade val="56078"/>
                          <a:invGamma/>
                        </a:schemeClr>
                      </a:gs>
                    </a:gsLst>
                    <a:lin ang="2700000" scaled="1"/>
                  </a:gra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grpSp>
      <p:sp>
        <p:nvSpPr>
          <p:cNvPr id="86030" name="AutoShape 14"/>
          <p:cNvSpPr>
            <a:spLocks noChangeArrowheads="1"/>
          </p:cNvSpPr>
          <p:nvPr/>
        </p:nvSpPr>
        <p:spPr bwMode="auto">
          <a:xfrm rot="10800000">
            <a:off x="7972425" y="484188"/>
            <a:ext cx="1000125" cy="5503862"/>
          </a:xfrm>
          <a:prstGeom prst="downArrow">
            <a:avLst>
              <a:gd name="adj1" fmla="val 50000"/>
              <a:gd name="adj2" fmla="val 76637"/>
            </a:avLst>
          </a:prstGeom>
          <a:gradFill rotWithShape="1">
            <a:gsLst>
              <a:gs pos="0">
                <a:srgbClr val="00FF00">
                  <a:gamma/>
                  <a:shade val="46275"/>
                  <a:invGamma/>
                </a:srgbClr>
              </a:gs>
              <a:gs pos="50000">
                <a:srgbClr val="00FF00"/>
              </a:gs>
              <a:gs pos="100000">
                <a:srgbClr val="00FF00">
                  <a:gamma/>
                  <a:shade val="46275"/>
                  <a:invGamma/>
                </a:srgbClr>
              </a:gs>
            </a:gsLst>
            <a:lin ang="18900000" scaled="1"/>
          </a:gradFill>
          <a:ln w="12700">
            <a:solidFill>
              <a:schemeClr val="bg2"/>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defTabSz="914400" fontAlgn="base">
              <a:spcBef>
                <a:spcPct val="0"/>
              </a:spcBef>
              <a:spcAft>
                <a:spcPct val="0"/>
              </a:spcAft>
            </a:pPr>
            <a:r>
              <a:rPr lang="en-US" b="1" smtClean="0">
                <a:solidFill>
                  <a:srgbClr val="000000"/>
                </a:solidFill>
                <a:latin typeface="Arial" charset="0"/>
                <a:ea typeface="ＭＳ Ｐゴシック" charset="0"/>
              </a:rPr>
              <a:t>Ease of  Deployment / Maintenance</a:t>
            </a:r>
          </a:p>
        </p:txBody>
      </p:sp>
    </p:spTree>
    <p:extLst>
      <p:ext uri="{BB962C8B-B14F-4D97-AF65-F5344CB8AC3E}">
        <p14:creationId xmlns:p14="http://schemas.microsoft.com/office/powerpoint/2010/main" val="170659870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quarter" idx="2"/>
          </p:nvPr>
        </p:nvSpPr>
        <p:spPr/>
        <p:txBody>
          <a:bodyPr/>
          <a:lstStyle/>
          <a:p>
            <a:endParaRPr lang="en-US"/>
          </a:p>
        </p:txBody>
      </p:sp>
      <p:sp>
        <p:nvSpPr>
          <p:cNvPr id="5" name="Content Placeholder 4"/>
          <p:cNvSpPr>
            <a:spLocks noGrp="1"/>
          </p:cNvSpPr>
          <p:nvPr>
            <p:ph sz="quarter" idx="3"/>
          </p:nvPr>
        </p:nvSpPr>
        <p:spPr/>
        <p:txBody>
          <a:bodyPr/>
          <a:lstStyle/>
          <a:p>
            <a:endParaRPr lang="en-US"/>
          </a:p>
        </p:txBody>
      </p:sp>
      <p:pic>
        <p:nvPicPr>
          <p:cNvPr id="6" name="Picture 5"/>
          <p:cNvPicPr>
            <a:picLocks noChangeAspect="1"/>
          </p:cNvPicPr>
          <p:nvPr/>
        </p:nvPicPr>
        <p:blipFill>
          <a:blip r:embed="rId3"/>
          <a:stretch>
            <a:fillRect/>
          </a:stretch>
        </p:blipFill>
        <p:spPr>
          <a:xfrm>
            <a:off x="313354" y="228601"/>
            <a:ext cx="8371241" cy="6363586"/>
          </a:xfrm>
          <a:prstGeom prst="rect">
            <a:avLst/>
          </a:prstGeom>
        </p:spPr>
      </p:pic>
    </p:spTree>
    <p:extLst>
      <p:ext uri="{BB962C8B-B14F-4D97-AF65-F5344CB8AC3E}">
        <p14:creationId xmlns:p14="http://schemas.microsoft.com/office/powerpoint/2010/main" val="281581985"/>
      </p:ext>
    </p:extLst>
  </p:cSld>
  <p:clrMapOvr>
    <a:masterClrMapping/>
  </p:clrMapOvr>
  <p:transition xmlns:p14="http://schemas.microsoft.com/office/powerpoint/2010/mai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179285" y="808772"/>
            <a:ext cx="6561667" cy="5371153"/>
          </a:xfrm>
          <a:prstGeom prst="rect">
            <a:avLst/>
          </a:prstGeom>
        </p:spPr>
      </p:pic>
    </p:spTree>
    <p:extLst>
      <p:ext uri="{BB962C8B-B14F-4D97-AF65-F5344CB8AC3E}">
        <p14:creationId xmlns:p14="http://schemas.microsoft.com/office/powerpoint/2010/main" val="3917488823"/>
      </p:ext>
    </p:extLst>
  </p:cSld>
  <p:clrMapOvr>
    <a:masterClrMapping/>
  </p:clrMapOvr>
  <p:transition xmlns:p14="http://schemas.microsoft.com/office/powerpoint/2010/mai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Future of the TPM</a:t>
            </a:r>
            <a:endParaRPr lang="en-US" dirty="0"/>
          </a:p>
        </p:txBody>
      </p:sp>
      <p:sp>
        <p:nvSpPr>
          <p:cNvPr id="6" name="Content Placeholder 5"/>
          <p:cNvSpPr>
            <a:spLocks noGrp="1"/>
          </p:cNvSpPr>
          <p:nvPr>
            <p:ph idx="1"/>
          </p:nvPr>
        </p:nvSpPr>
        <p:spPr/>
        <p:txBody>
          <a:bodyPr/>
          <a:lstStyle/>
          <a:p>
            <a:r>
              <a:rPr lang="en-US" dirty="0" smtClean="0"/>
              <a:t>Cellular services</a:t>
            </a:r>
          </a:p>
          <a:p>
            <a:r>
              <a:rPr lang="en-US" dirty="0" smtClean="0"/>
              <a:t>Streaming Content (music / video)</a:t>
            </a:r>
          </a:p>
          <a:p>
            <a:r>
              <a:rPr lang="en-US" dirty="0" smtClean="0"/>
              <a:t>Ink Cartridges</a:t>
            </a:r>
          </a:p>
          <a:p>
            <a:r>
              <a:rPr lang="en-US" dirty="0" smtClean="0"/>
              <a:t>3D print cartridges</a:t>
            </a:r>
          </a:p>
          <a:p>
            <a:r>
              <a:rPr lang="en-US" dirty="0" smtClean="0"/>
              <a:t>Bench equipment</a:t>
            </a:r>
          </a:p>
          <a:p>
            <a:r>
              <a:rPr lang="en-US" dirty="0" smtClean="0"/>
              <a:t>Consumer electronic systems</a:t>
            </a:r>
          </a:p>
          <a:p>
            <a:r>
              <a:rPr lang="en-US" dirty="0" smtClean="0"/>
              <a:t>Automobiles, </a:t>
            </a:r>
            <a:r>
              <a:rPr lang="en-US" dirty="0" err="1" smtClean="0"/>
              <a:t>etc</a:t>
            </a:r>
            <a:r>
              <a:rPr lang="mr-IN" dirty="0" smtClean="0"/>
              <a:t>…</a:t>
            </a:r>
            <a:endParaRPr lang="en-US" dirty="0" smtClean="0"/>
          </a:p>
          <a:p>
            <a:endParaRPr lang="en-US" dirty="0" smtClean="0"/>
          </a:p>
          <a:p>
            <a:endParaRPr lang="en-US" dirty="0"/>
          </a:p>
        </p:txBody>
      </p:sp>
      <p:pic>
        <p:nvPicPr>
          <p:cNvPr id="9" name="Picture 8"/>
          <p:cNvPicPr>
            <a:picLocks noChangeAspect="1"/>
          </p:cNvPicPr>
          <p:nvPr/>
        </p:nvPicPr>
        <p:blipFill>
          <a:blip r:embed="rId2"/>
          <a:stretch>
            <a:fillRect/>
          </a:stretch>
        </p:blipFill>
        <p:spPr>
          <a:xfrm>
            <a:off x="4441977" y="2342848"/>
            <a:ext cx="3274786" cy="3293553"/>
          </a:xfrm>
          <a:prstGeom prst="rect">
            <a:avLst/>
          </a:prstGeom>
        </p:spPr>
      </p:pic>
    </p:spTree>
    <p:extLst>
      <p:ext uri="{BB962C8B-B14F-4D97-AF65-F5344CB8AC3E}">
        <p14:creationId xmlns:p14="http://schemas.microsoft.com/office/powerpoint/2010/main" val="20465361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Conclusions</a:t>
            </a:r>
            <a:endParaRPr lang="en-US" b="1" dirty="0"/>
          </a:p>
        </p:txBody>
      </p:sp>
      <p:sp>
        <p:nvSpPr>
          <p:cNvPr id="6" name="Content Placeholder 5"/>
          <p:cNvSpPr>
            <a:spLocks noGrp="1"/>
          </p:cNvSpPr>
          <p:nvPr>
            <p:ph idx="1"/>
          </p:nvPr>
        </p:nvSpPr>
        <p:spPr/>
        <p:txBody>
          <a:bodyPr/>
          <a:lstStyle/>
          <a:p>
            <a:r>
              <a:rPr lang="en-US" dirty="0" smtClean="0"/>
              <a:t>Embedded Security is a hot topic</a:t>
            </a:r>
          </a:p>
          <a:p>
            <a:r>
              <a:rPr lang="en-US" dirty="0" smtClean="0"/>
              <a:t>Problems aren’t going away (</a:t>
            </a:r>
            <a:r>
              <a:rPr lang="en-US" dirty="0" err="1" smtClean="0"/>
              <a:t>IoT</a:t>
            </a:r>
            <a:r>
              <a:rPr lang="en-US" dirty="0" smtClean="0"/>
              <a:t>)</a:t>
            </a:r>
          </a:p>
          <a:p>
            <a:r>
              <a:rPr lang="en-US" dirty="0" smtClean="0"/>
              <a:t>Hardware Accelerated Encryption</a:t>
            </a:r>
          </a:p>
          <a:p>
            <a:r>
              <a:rPr lang="en-US" dirty="0" smtClean="0"/>
              <a:t>Trusted Platform Modules</a:t>
            </a:r>
          </a:p>
          <a:p>
            <a:pPr lvl="1"/>
            <a:r>
              <a:rPr lang="en-US" dirty="0" smtClean="0"/>
              <a:t>Intersection between hardware and OS Software</a:t>
            </a:r>
          </a:p>
          <a:p>
            <a:endParaRPr lang="en-US" b="1" dirty="0" smtClean="0"/>
          </a:p>
          <a:p>
            <a:endParaRPr lang="en-US" b="1" dirty="0"/>
          </a:p>
          <a:p>
            <a:endParaRPr lang="en-US" b="1" dirty="0" smtClean="0"/>
          </a:p>
          <a:p>
            <a:r>
              <a:rPr lang="en-US" b="1" dirty="0" smtClean="0"/>
              <a:t>Next Class:  </a:t>
            </a:r>
            <a:r>
              <a:rPr lang="en-US" dirty="0" smtClean="0"/>
              <a:t>Final</a:t>
            </a:r>
            <a:r>
              <a:rPr lang="en-US" b="1" dirty="0" smtClean="0"/>
              <a:t> </a:t>
            </a:r>
            <a:r>
              <a:rPr lang="en-US" dirty="0" smtClean="0"/>
              <a:t>Review!</a:t>
            </a:r>
            <a:endParaRPr lang="en-US" dirty="0"/>
          </a:p>
        </p:txBody>
      </p:sp>
    </p:spTree>
    <p:extLst>
      <p:ext uri="{BB962C8B-B14F-4D97-AF65-F5344CB8AC3E}">
        <p14:creationId xmlns:p14="http://schemas.microsoft.com/office/powerpoint/2010/main" val="28648690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838200"/>
            <a:ext cx="8229600" cy="1143000"/>
          </a:xfrm>
        </p:spPr>
        <p:txBody>
          <a:bodyPr>
            <a:normAutofit/>
          </a:bodyPr>
          <a:lstStyle/>
          <a:p>
            <a:r>
              <a:rPr lang="en-US" sz="3600" dirty="0" smtClean="0">
                <a:solidFill>
                  <a:schemeClr val="tx1"/>
                </a:solidFill>
              </a:rPr>
              <a:t>Four </a:t>
            </a:r>
            <a:r>
              <a:rPr lang="en-US" sz="3600" dirty="0" smtClean="0">
                <a:solidFill>
                  <a:srgbClr val="990000"/>
                </a:solidFill>
              </a:rPr>
              <a:t>Cornerstones</a:t>
            </a:r>
            <a:r>
              <a:rPr lang="en-US" sz="3600" dirty="0" smtClean="0">
                <a:solidFill>
                  <a:schemeClr val="tx1"/>
                </a:solidFill>
              </a:rPr>
              <a:t> of Security</a:t>
            </a:r>
            <a:endParaRPr lang="en-US" sz="3600" dirty="0">
              <a:solidFill>
                <a:schemeClr val="tx1"/>
              </a:solidFill>
            </a:endParaRPr>
          </a:p>
        </p:txBody>
      </p:sp>
      <p:sp>
        <p:nvSpPr>
          <p:cNvPr id="2" name="Slide Number Placeholder 1"/>
          <p:cNvSpPr>
            <a:spLocks noGrp="1"/>
          </p:cNvSpPr>
          <p:nvPr>
            <p:ph type="sldNum" sz="quarter" idx="12"/>
          </p:nvPr>
        </p:nvSpPr>
        <p:spPr/>
        <p:txBody>
          <a:bodyPr/>
          <a:lstStyle/>
          <a:p>
            <a:fld id="{B747839D-A323-47F3-909F-548499399628}" type="slidenum">
              <a:rPr lang="en-US" smtClean="0">
                <a:solidFill>
                  <a:srgbClr val="000000"/>
                </a:solidFill>
              </a:rPr>
              <a:pPr/>
              <a:t>5</a:t>
            </a:fld>
            <a:endParaRPr lang="en-US">
              <a:solidFill>
                <a:srgbClr val="000000"/>
              </a:solidFill>
            </a:endParaRPr>
          </a:p>
        </p:txBody>
      </p:sp>
      <p:grpSp>
        <p:nvGrpSpPr>
          <p:cNvPr id="8" name="Group 7"/>
          <p:cNvGrpSpPr/>
          <p:nvPr/>
        </p:nvGrpSpPr>
        <p:grpSpPr>
          <a:xfrm>
            <a:off x="533400" y="2209800"/>
            <a:ext cx="8077200" cy="3581400"/>
            <a:chOff x="609600" y="1828800"/>
            <a:chExt cx="8077200" cy="3581400"/>
          </a:xfrm>
        </p:grpSpPr>
        <p:sp>
          <p:nvSpPr>
            <p:cNvPr id="4" name="Rectangle 3"/>
            <p:cNvSpPr/>
            <p:nvPr/>
          </p:nvSpPr>
          <p:spPr>
            <a:xfrm>
              <a:off x="609600" y="1828800"/>
              <a:ext cx="4419600" cy="2133600"/>
            </a:xfrm>
            <a:prstGeom prst="rect">
              <a:avLst/>
            </a:prstGeom>
            <a:solidFill>
              <a:schemeClr val="accent3"/>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t" anchorCtr="0">
              <a:noAutofit/>
            </a:bodyPr>
            <a:lstStyle/>
            <a:p>
              <a:pPr defTabSz="914400"/>
              <a:r>
                <a:rPr lang="en-US" sz="3600" dirty="0" smtClean="0">
                  <a:solidFill>
                    <a:srgbClr val="FFFFFE"/>
                  </a:solidFill>
                  <a:latin typeface="Cambria"/>
                </a:rPr>
                <a:t>Software Security</a:t>
              </a:r>
            </a:p>
          </p:txBody>
        </p:sp>
        <p:sp>
          <p:nvSpPr>
            <p:cNvPr id="5" name="Rectangle 4"/>
            <p:cNvSpPr/>
            <p:nvPr/>
          </p:nvSpPr>
          <p:spPr>
            <a:xfrm>
              <a:off x="4246341" y="1828800"/>
              <a:ext cx="4419600" cy="2133600"/>
            </a:xfrm>
            <a:prstGeom prst="rect">
              <a:avLst/>
            </a:prstGeom>
            <a:solidFill>
              <a:schemeClr val="accent2">
                <a:alpha val="60000"/>
              </a:schemeClr>
            </a:solidFill>
            <a:ln/>
          </p:spPr>
          <p:style>
            <a:lnRef idx="2">
              <a:schemeClr val="accent2">
                <a:shade val="50000"/>
              </a:schemeClr>
            </a:lnRef>
            <a:fillRef idx="1">
              <a:schemeClr val="accent2"/>
            </a:fillRef>
            <a:effectRef idx="0">
              <a:schemeClr val="accent2"/>
            </a:effectRef>
            <a:fontRef idx="minor">
              <a:schemeClr val="lt1"/>
            </a:fontRef>
          </p:style>
          <p:txBody>
            <a:bodyPr wrap="square" rtlCol="0" anchor="t" anchorCtr="0">
              <a:noAutofit/>
            </a:bodyPr>
            <a:lstStyle/>
            <a:p>
              <a:pPr algn="r" defTabSz="914400"/>
              <a:r>
                <a:rPr lang="en-US" sz="3600" dirty="0" smtClean="0">
                  <a:solidFill>
                    <a:srgbClr val="FFFFFE"/>
                  </a:solidFill>
                  <a:latin typeface="Cambria"/>
                </a:rPr>
                <a:t>Network Security</a:t>
              </a:r>
            </a:p>
          </p:txBody>
        </p:sp>
        <p:sp>
          <p:nvSpPr>
            <p:cNvPr id="6" name="Rectangle 5"/>
            <p:cNvSpPr/>
            <p:nvPr/>
          </p:nvSpPr>
          <p:spPr>
            <a:xfrm>
              <a:off x="609600" y="3276600"/>
              <a:ext cx="4419600" cy="2133600"/>
            </a:xfrm>
            <a:prstGeom prst="rect">
              <a:avLst/>
            </a:prstGeom>
            <a:solidFill>
              <a:schemeClr val="accent6">
                <a:alpha val="76000"/>
              </a:schemeClr>
            </a:solidFill>
            <a:ln/>
          </p:spPr>
          <p:style>
            <a:lnRef idx="2">
              <a:schemeClr val="accent6">
                <a:shade val="50000"/>
              </a:schemeClr>
            </a:lnRef>
            <a:fillRef idx="1">
              <a:schemeClr val="accent6"/>
            </a:fillRef>
            <a:effectRef idx="0">
              <a:schemeClr val="accent6"/>
            </a:effectRef>
            <a:fontRef idx="minor">
              <a:schemeClr val="lt1"/>
            </a:fontRef>
          </p:style>
          <p:txBody>
            <a:bodyPr wrap="square" rtlCol="0" anchor="b" anchorCtr="0">
              <a:noAutofit/>
            </a:bodyPr>
            <a:lstStyle/>
            <a:p>
              <a:pPr defTabSz="914400"/>
              <a:r>
                <a:rPr lang="en-US" sz="3600" dirty="0" smtClean="0">
                  <a:solidFill>
                    <a:srgbClr val="FFFFFE"/>
                  </a:solidFill>
                  <a:latin typeface="Cambria"/>
                </a:rPr>
                <a:t>OS Security</a:t>
              </a:r>
            </a:p>
          </p:txBody>
        </p:sp>
        <p:sp>
          <p:nvSpPr>
            <p:cNvPr id="7" name="Rectangle 6"/>
            <p:cNvSpPr/>
            <p:nvPr/>
          </p:nvSpPr>
          <p:spPr>
            <a:xfrm>
              <a:off x="4267200" y="3276600"/>
              <a:ext cx="4419600" cy="2133600"/>
            </a:xfrm>
            <a:prstGeom prst="rect">
              <a:avLst/>
            </a:prstGeom>
            <a:solidFill>
              <a:schemeClr val="accent5">
                <a:alpha val="59000"/>
              </a:schemeClr>
            </a:solidFill>
            <a:ln/>
          </p:spPr>
          <p:style>
            <a:lnRef idx="2">
              <a:schemeClr val="accent5">
                <a:shade val="50000"/>
              </a:schemeClr>
            </a:lnRef>
            <a:fillRef idx="1">
              <a:schemeClr val="accent5"/>
            </a:fillRef>
            <a:effectRef idx="0">
              <a:schemeClr val="accent5"/>
            </a:effectRef>
            <a:fontRef idx="minor">
              <a:schemeClr val="lt1"/>
            </a:fontRef>
          </p:style>
          <p:txBody>
            <a:bodyPr wrap="square" rtlCol="0" anchor="b" anchorCtr="0">
              <a:noAutofit/>
            </a:bodyPr>
            <a:lstStyle/>
            <a:p>
              <a:pPr algn="r" defTabSz="914400"/>
              <a:r>
                <a:rPr lang="en-US" sz="3600" dirty="0" smtClean="0">
                  <a:solidFill>
                    <a:srgbClr val="FFFFFE"/>
                  </a:solidFill>
                  <a:latin typeface="Cambria"/>
                </a:rPr>
                <a:t>Cryptography</a:t>
              </a:r>
            </a:p>
          </p:txBody>
        </p:sp>
      </p:grpSp>
      <p:sp>
        <p:nvSpPr>
          <p:cNvPr id="9" name="TextBox 8"/>
          <p:cNvSpPr txBox="1"/>
          <p:nvPr/>
        </p:nvSpPr>
        <p:spPr>
          <a:xfrm>
            <a:off x="1112762" y="6071810"/>
            <a:ext cx="6773333" cy="523220"/>
          </a:xfrm>
          <a:prstGeom prst="rect">
            <a:avLst/>
          </a:prstGeom>
          <a:noFill/>
        </p:spPr>
        <p:txBody>
          <a:bodyPr wrap="square" rtlCol="0">
            <a:spAutoFit/>
          </a:bodyPr>
          <a:lstStyle/>
          <a:p>
            <a:pPr algn="ctr"/>
            <a:r>
              <a:rPr lang="en-US" sz="2800" dirty="0" smtClean="0">
                <a:solidFill>
                  <a:srgbClr val="FF0000"/>
                </a:solidFill>
              </a:rPr>
              <a:t>All Apply in Terms of Embedded</a:t>
            </a:r>
            <a:endParaRPr lang="en-US" sz="2800" dirty="0">
              <a:solidFill>
                <a:srgbClr val="FF0000"/>
              </a:solidFill>
            </a:endParaRPr>
          </a:p>
        </p:txBody>
      </p:sp>
    </p:spTree>
    <p:extLst>
      <p:ext uri="{BB962C8B-B14F-4D97-AF65-F5344CB8AC3E}">
        <p14:creationId xmlns:p14="http://schemas.microsoft.com/office/powerpoint/2010/main" val="329368897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solidFill>
                  <a:srgbClr val="000000"/>
                </a:solidFill>
              </a:rPr>
              <a:t>Computers </a:t>
            </a:r>
            <a:r>
              <a:rPr lang="en-US" dirty="0"/>
              <a:t>+</a:t>
            </a:r>
            <a:r>
              <a:rPr lang="en-US" dirty="0">
                <a:solidFill>
                  <a:srgbClr val="000000"/>
                </a:solidFill>
              </a:rPr>
              <a:t> Adversary </a:t>
            </a:r>
            <a:r>
              <a:rPr lang="en-US" dirty="0">
                <a:solidFill>
                  <a:srgbClr val="990000"/>
                </a:solidFill>
              </a:rPr>
              <a:t>=</a:t>
            </a:r>
            <a:r>
              <a:rPr lang="en-US" dirty="0">
                <a:solidFill>
                  <a:srgbClr val="000000"/>
                </a:solidFill>
              </a:rPr>
              <a:t> Security.</a:t>
            </a:r>
          </a:p>
        </p:txBody>
      </p:sp>
      <p:sp>
        <p:nvSpPr>
          <p:cNvPr id="7" name="Content Placeholder 6"/>
          <p:cNvSpPr>
            <a:spLocks noGrp="1"/>
          </p:cNvSpPr>
          <p:nvPr>
            <p:ph idx="1"/>
          </p:nvPr>
        </p:nvSpPr>
        <p:spPr/>
        <p:txBody>
          <a:bodyPr/>
          <a:lstStyle/>
          <a:p>
            <a:pPr marL="0" indent="0">
              <a:buNone/>
            </a:pPr>
            <a:r>
              <a:rPr lang="en-US" b="1" dirty="0" smtClean="0"/>
              <a:t>Topic:</a:t>
            </a:r>
            <a:endParaRPr lang="en-US" b="1" dirty="0"/>
          </a:p>
          <a:p>
            <a:r>
              <a:rPr lang="en-US" dirty="0" smtClean="0"/>
              <a:t>Compilers</a:t>
            </a:r>
          </a:p>
          <a:p>
            <a:r>
              <a:rPr lang="en-US" dirty="0" smtClean="0"/>
              <a:t>OS</a:t>
            </a:r>
          </a:p>
          <a:p>
            <a:r>
              <a:rPr lang="en-US" dirty="0" smtClean="0"/>
              <a:t>Networking</a:t>
            </a:r>
          </a:p>
          <a:p>
            <a:r>
              <a:rPr lang="en-US" dirty="0" smtClean="0"/>
              <a:t>Codes</a:t>
            </a:r>
          </a:p>
          <a:p>
            <a:r>
              <a:rPr lang="en-US" dirty="0" smtClean="0"/>
              <a:t>User Interface</a:t>
            </a:r>
          </a:p>
          <a:p>
            <a:r>
              <a:rPr lang="en-US" dirty="0" smtClean="0"/>
              <a:t>Theory</a:t>
            </a:r>
          </a:p>
          <a:p>
            <a:r>
              <a:rPr lang="en-US" dirty="0"/>
              <a:t>Programming languages</a:t>
            </a:r>
          </a:p>
          <a:p>
            <a:endParaRPr lang="en-US" dirty="0"/>
          </a:p>
        </p:txBody>
      </p:sp>
      <p:sp>
        <p:nvSpPr>
          <p:cNvPr id="5" name="Slide Number Placeholder 4"/>
          <p:cNvSpPr>
            <a:spLocks noGrp="1"/>
          </p:cNvSpPr>
          <p:nvPr>
            <p:ph type="sldNum" sz="quarter" idx="12"/>
          </p:nvPr>
        </p:nvSpPr>
        <p:spPr/>
        <p:txBody>
          <a:bodyPr/>
          <a:lstStyle/>
          <a:p>
            <a:fld id="{B747839D-A323-47F3-909F-548499399628}" type="slidenum">
              <a:rPr lang="en-US" smtClean="0">
                <a:solidFill>
                  <a:srgbClr val="000000"/>
                </a:solidFill>
                <a:latin typeface="Calibri"/>
              </a:rPr>
              <a:pPr/>
              <a:t>6</a:t>
            </a:fld>
            <a:endParaRPr lang="en-US" dirty="0">
              <a:solidFill>
                <a:srgbClr val="000000"/>
              </a:solidFill>
              <a:latin typeface="Calibri"/>
            </a:endParaRPr>
          </a:p>
        </p:txBody>
      </p:sp>
      <p:sp>
        <p:nvSpPr>
          <p:cNvPr id="9" name="Rounded Rectangle 8"/>
          <p:cNvSpPr/>
          <p:nvPr/>
        </p:nvSpPr>
        <p:spPr>
          <a:xfrm>
            <a:off x="6172200" y="1676400"/>
            <a:ext cx="2590800" cy="3733799"/>
          </a:xfrm>
          <a:prstGeom prst="roundRect">
            <a:avLst/>
          </a:prstGeom>
          <a:ln/>
        </p:spPr>
        <p:style>
          <a:lnRef idx="2">
            <a:schemeClr val="dk1">
              <a:shade val="50000"/>
            </a:schemeClr>
          </a:lnRef>
          <a:fillRef idx="1">
            <a:schemeClr val="dk1"/>
          </a:fillRef>
          <a:effectRef idx="0">
            <a:schemeClr val="dk1"/>
          </a:effectRef>
          <a:fontRef idx="minor">
            <a:schemeClr val="lt1"/>
          </a:fontRef>
        </p:style>
        <p:txBody>
          <a:bodyPr wrap="square" lIns="0" tIns="0" rIns="0" bIns="0" rtlCol="0" anchor="b" anchorCtr="0">
            <a:noAutofit/>
          </a:bodyPr>
          <a:lstStyle/>
          <a:p>
            <a:pPr algn="ctr" defTabSz="914400"/>
            <a:r>
              <a:rPr lang="en-US" sz="3200" dirty="0" smtClean="0">
                <a:solidFill>
                  <a:srgbClr val="FFFFFF"/>
                </a:solidFill>
                <a:latin typeface="Cambria"/>
              </a:rPr>
              <a:t>Adversary</a:t>
            </a:r>
          </a:p>
        </p:txBody>
      </p:sp>
      <p:pic>
        <p:nvPicPr>
          <p:cNvPr id="10" name="Picture 9" descr="appstack.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09040" y="2285999"/>
            <a:ext cx="2377760" cy="2084848"/>
          </a:xfrm>
          <a:prstGeom prst="rect">
            <a:avLst/>
          </a:prstGeom>
        </p:spPr>
      </p:pic>
      <p:sp>
        <p:nvSpPr>
          <p:cNvPr id="11" name="TextBox 10"/>
          <p:cNvSpPr txBox="1"/>
          <p:nvPr/>
        </p:nvSpPr>
        <p:spPr>
          <a:xfrm>
            <a:off x="4184011" y="2667000"/>
            <a:ext cx="607638" cy="1231106"/>
          </a:xfrm>
          <a:prstGeom prst="rect">
            <a:avLst/>
          </a:prstGeom>
          <a:noFill/>
        </p:spPr>
        <p:txBody>
          <a:bodyPr wrap="none" lIns="0" tIns="0" rIns="0" bIns="0" rtlCol="0" anchor="t" anchorCtr="0">
            <a:spAutoFit/>
          </a:bodyPr>
          <a:lstStyle/>
          <a:p>
            <a:pPr defTabSz="914400"/>
            <a:r>
              <a:rPr lang="en-US" sz="8000" b="1" dirty="0" smtClean="0">
                <a:solidFill>
                  <a:srgbClr val="990000"/>
                </a:solidFill>
                <a:latin typeface="Cambria"/>
              </a:rPr>
              <a:t>+</a:t>
            </a:r>
          </a:p>
        </p:txBody>
      </p:sp>
    </p:spTree>
    <p:extLst>
      <p:ext uri="{BB962C8B-B14F-4D97-AF65-F5344CB8AC3E}">
        <p14:creationId xmlns:p14="http://schemas.microsoft.com/office/powerpoint/2010/main" val="74657564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7618" name="Rectangle 2"/>
          <p:cNvSpPr>
            <a:spLocks noGrp="1" noChangeArrowheads="1"/>
          </p:cNvSpPr>
          <p:nvPr>
            <p:ph type="title"/>
          </p:nvPr>
        </p:nvSpPr>
        <p:spPr/>
        <p:txBody>
          <a:bodyPr/>
          <a:lstStyle/>
          <a:p>
            <a:pPr eaLnBrk="1" hangingPunct="1">
              <a:defRPr/>
            </a:pPr>
            <a:r>
              <a:rPr lang="en-US" dirty="0"/>
              <a:t>Outline</a:t>
            </a:r>
          </a:p>
        </p:txBody>
      </p:sp>
      <p:sp>
        <p:nvSpPr>
          <p:cNvPr id="6146" name="Rectangle 3"/>
          <p:cNvSpPr>
            <a:spLocks noGrp="1" noChangeArrowheads="1"/>
          </p:cNvSpPr>
          <p:nvPr>
            <p:ph idx="1"/>
          </p:nvPr>
        </p:nvSpPr>
        <p:spPr/>
        <p:txBody>
          <a:bodyPr/>
          <a:lstStyle/>
          <a:p>
            <a:pPr eaLnBrk="1" hangingPunct="1"/>
            <a:r>
              <a:rPr lang="en-US" dirty="0" smtClean="0"/>
              <a:t>Jeep Attack</a:t>
            </a:r>
          </a:p>
          <a:p>
            <a:pPr eaLnBrk="1" hangingPunct="1"/>
            <a:r>
              <a:rPr lang="en-US" dirty="0" smtClean="0"/>
              <a:t>Airplane vulnerabilities?</a:t>
            </a:r>
          </a:p>
          <a:p>
            <a:pPr eaLnBrk="1" hangingPunct="1"/>
            <a:r>
              <a:rPr lang="en-US" dirty="0" smtClean="0"/>
              <a:t>Internet of Things</a:t>
            </a:r>
          </a:p>
          <a:p>
            <a:pPr lvl="1" eaLnBrk="1" hangingPunct="1"/>
            <a:endParaRPr lang="en-US" dirty="0"/>
          </a:p>
          <a:p>
            <a:pPr eaLnBrk="1" hangingPunct="1"/>
            <a:endParaRPr lang="en-US" dirty="0"/>
          </a:p>
        </p:txBody>
      </p:sp>
    </p:spTree>
    <p:extLst>
      <p:ext uri="{BB962C8B-B14F-4D97-AF65-F5344CB8AC3E}">
        <p14:creationId xmlns:p14="http://schemas.microsoft.com/office/powerpoint/2010/main" val="419656288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Hackers Attack Jeep</a:t>
            </a:r>
            <a:endParaRPr lang="en-US" dirty="0"/>
          </a:p>
        </p:txBody>
      </p:sp>
      <p:sp>
        <p:nvSpPr>
          <p:cNvPr id="4" name="Slide Number Placeholder 3"/>
          <p:cNvSpPr>
            <a:spLocks noGrp="1"/>
          </p:cNvSpPr>
          <p:nvPr>
            <p:ph type="sldNum" sz="quarter" idx="10"/>
          </p:nvPr>
        </p:nvSpPr>
        <p:spPr/>
        <p:txBody>
          <a:bodyPr/>
          <a:lstStyle/>
          <a:p>
            <a:fld id="{2674F618-CACE-4FD6-AC09-05B693CE5579}" type="slidenum">
              <a:rPr lang="en-US" smtClean="0"/>
              <a:pPr/>
              <a:t>8</a:t>
            </a:fld>
            <a:endParaRPr lang="en-US"/>
          </a:p>
        </p:txBody>
      </p:sp>
      <p:sp>
        <p:nvSpPr>
          <p:cNvPr id="3" name="TextBox 2"/>
          <p:cNvSpPr txBox="1"/>
          <p:nvPr/>
        </p:nvSpPr>
        <p:spPr>
          <a:xfrm>
            <a:off x="861848" y="1849821"/>
            <a:ext cx="6600497" cy="2862322"/>
          </a:xfrm>
          <a:prstGeom prst="rect">
            <a:avLst/>
          </a:prstGeom>
          <a:noFill/>
        </p:spPr>
        <p:txBody>
          <a:bodyPr wrap="square" rtlCol="0">
            <a:spAutoFit/>
          </a:bodyPr>
          <a:lstStyle/>
          <a:p>
            <a:r>
              <a:rPr lang="en-US" sz="3600" dirty="0" smtClean="0"/>
              <a:t>Video:</a:t>
            </a:r>
          </a:p>
          <a:p>
            <a:endParaRPr lang="en-US" sz="3600" dirty="0"/>
          </a:p>
          <a:p>
            <a:r>
              <a:rPr lang="en-US" sz="3600" dirty="0" smtClean="0">
                <a:hlinkClick r:id="rId2"/>
              </a:rPr>
              <a:t>https</a:t>
            </a:r>
            <a:r>
              <a:rPr lang="en-US" sz="3600" dirty="0">
                <a:hlinkClick r:id="rId2"/>
              </a:rPr>
              <a:t>://www.wired.com/video/hackers-wireless-jeep-attack-stranded-me-on-a-highway</a:t>
            </a:r>
            <a:endParaRPr lang="en-US" sz="3600" dirty="0"/>
          </a:p>
        </p:txBody>
      </p:sp>
    </p:spTree>
    <p:extLst>
      <p:ext uri="{BB962C8B-B14F-4D97-AF65-F5344CB8AC3E}">
        <p14:creationId xmlns:p14="http://schemas.microsoft.com/office/powerpoint/2010/main" val="362310908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Did This Work?</a:t>
            </a:r>
            <a:endParaRPr lang="en-US" dirty="0"/>
          </a:p>
        </p:txBody>
      </p:sp>
      <p:sp>
        <p:nvSpPr>
          <p:cNvPr id="4" name="Slide Number Placeholder 3"/>
          <p:cNvSpPr>
            <a:spLocks noGrp="1"/>
          </p:cNvSpPr>
          <p:nvPr>
            <p:ph type="sldNum" sz="quarter" idx="10"/>
          </p:nvPr>
        </p:nvSpPr>
        <p:spPr/>
        <p:txBody>
          <a:bodyPr/>
          <a:lstStyle/>
          <a:p>
            <a:fld id="{2674F618-CACE-4FD6-AC09-05B693CE5579}" type="slidenum">
              <a:rPr lang="en-US" smtClean="0"/>
              <a:pPr/>
              <a:t>9</a:t>
            </a:fld>
            <a:endParaRPr lang="en-US"/>
          </a:p>
        </p:txBody>
      </p:sp>
      <p:sp>
        <p:nvSpPr>
          <p:cNvPr id="3" name="TextBox 2"/>
          <p:cNvSpPr txBox="1"/>
          <p:nvPr/>
        </p:nvSpPr>
        <p:spPr>
          <a:xfrm>
            <a:off x="861848" y="1849821"/>
            <a:ext cx="7653502" cy="2246769"/>
          </a:xfrm>
          <a:prstGeom prst="rect">
            <a:avLst/>
          </a:prstGeom>
          <a:noFill/>
        </p:spPr>
        <p:txBody>
          <a:bodyPr wrap="square" rtlCol="0">
            <a:spAutoFit/>
          </a:bodyPr>
          <a:lstStyle/>
          <a:p>
            <a:pPr marL="342900" indent="-342900">
              <a:buAutoNum type="arabicParenR"/>
            </a:pPr>
            <a:r>
              <a:rPr lang="en-US" sz="2800" dirty="0" smtClean="0"/>
              <a:t>  Jeep was connected to cellular internet</a:t>
            </a:r>
          </a:p>
          <a:p>
            <a:endParaRPr lang="en-US" sz="2800" dirty="0" smtClean="0"/>
          </a:p>
          <a:p>
            <a:pPr marL="514350" indent="-514350">
              <a:buFont typeface="+mj-lt"/>
              <a:buAutoNum type="arabicParenR" startAt="2"/>
            </a:pPr>
            <a:r>
              <a:rPr lang="en-US" sz="2800" dirty="0" smtClean="0"/>
              <a:t>CAN bus is insecure!</a:t>
            </a:r>
          </a:p>
          <a:p>
            <a:pPr marL="914400" lvl="1" indent="-457200">
              <a:buFont typeface="Arial" panose="020B0604020202020204" pitchFamily="34" charset="0"/>
              <a:buChar char="•"/>
            </a:pPr>
            <a:r>
              <a:rPr lang="en-US" sz="2800" dirty="0" smtClean="0"/>
              <a:t>Pivot from cellular internet to internals of vehicle</a:t>
            </a:r>
            <a:endParaRPr lang="en-US" sz="2800" dirty="0"/>
          </a:p>
        </p:txBody>
      </p:sp>
    </p:spTree>
    <p:extLst>
      <p:ext uri="{BB962C8B-B14F-4D97-AF65-F5344CB8AC3E}">
        <p14:creationId xmlns:p14="http://schemas.microsoft.com/office/powerpoint/2010/main" val="2311242685"/>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HAPEID" val="QaEgROsvYJr9WlM1wRei0f"/>
</p:tagLst>
</file>

<file path=ppt/tags/tag10.xml><?xml version="1.0" encoding="utf-8"?>
<p:tagLst xmlns:a="http://schemas.openxmlformats.org/drawingml/2006/main" xmlns:r="http://schemas.openxmlformats.org/officeDocument/2006/relationships" xmlns:p="http://schemas.openxmlformats.org/presentationml/2006/main">
  <p:tag name="DVSHAPEID" val="ER6xg7Dt6H5Yz7z7DT3FGn"/>
</p:tagLst>
</file>

<file path=ppt/tags/tag100.xml><?xml version="1.0" encoding="utf-8"?>
<p:tagLst xmlns:a="http://schemas.openxmlformats.org/drawingml/2006/main" xmlns:r="http://schemas.openxmlformats.org/officeDocument/2006/relationships" xmlns:p="http://schemas.openxmlformats.org/presentationml/2006/main">
  <p:tag name="DVSHAPEID" val="ABDXY5xaURne6gJoWDgm0r"/>
</p:tagLst>
</file>

<file path=ppt/tags/tag101.xml><?xml version="1.0" encoding="utf-8"?>
<p:tagLst xmlns:a="http://schemas.openxmlformats.org/drawingml/2006/main" xmlns:r="http://schemas.openxmlformats.org/officeDocument/2006/relationships" xmlns:p="http://schemas.openxmlformats.org/presentationml/2006/main">
  <p:tag name="DVSHAPEID" val="S2BtRPCaIjobNfIzphGORe"/>
</p:tagLst>
</file>

<file path=ppt/tags/tag102.xml><?xml version="1.0" encoding="utf-8"?>
<p:tagLst xmlns:a="http://schemas.openxmlformats.org/drawingml/2006/main" xmlns:r="http://schemas.openxmlformats.org/officeDocument/2006/relationships" xmlns:p="http://schemas.openxmlformats.org/presentationml/2006/main">
  <p:tag name="DVSHAPEID" val="pRmUTP9kjiP9IBlueIyK93"/>
</p:tagLst>
</file>

<file path=ppt/tags/tag103.xml><?xml version="1.0" encoding="utf-8"?>
<p:tagLst xmlns:a="http://schemas.openxmlformats.org/drawingml/2006/main" xmlns:r="http://schemas.openxmlformats.org/officeDocument/2006/relationships" xmlns:p="http://schemas.openxmlformats.org/presentationml/2006/main">
  <p:tag name="DVSHAPEID" val="PVstFmeZFbADCK7WVM1n06"/>
</p:tagLst>
</file>

<file path=ppt/tags/tag104.xml><?xml version="1.0" encoding="utf-8"?>
<p:tagLst xmlns:a="http://schemas.openxmlformats.org/drawingml/2006/main" xmlns:r="http://schemas.openxmlformats.org/officeDocument/2006/relationships" xmlns:p="http://schemas.openxmlformats.org/presentationml/2006/main">
  <p:tag name="DVSHAPEID" val="lEw7eV3Yf65l1rspaM6kCE"/>
</p:tagLst>
</file>

<file path=ppt/tags/tag105.xml><?xml version="1.0" encoding="utf-8"?>
<p:tagLst xmlns:a="http://schemas.openxmlformats.org/drawingml/2006/main" xmlns:r="http://schemas.openxmlformats.org/officeDocument/2006/relationships" xmlns:p="http://schemas.openxmlformats.org/presentationml/2006/main">
  <p:tag name="DVSHAPEID" val="z4ZAniMMJL3JzNWx8jWGWt"/>
</p:tagLst>
</file>

<file path=ppt/tags/tag106.xml><?xml version="1.0" encoding="utf-8"?>
<p:tagLst xmlns:a="http://schemas.openxmlformats.org/drawingml/2006/main" xmlns:r="http://schemas.openxmlformats.org/officeDocument/2006/relationships" xmlns:p="http://schemas.openxmlformats.org/presentationml/2006/main">
  <p:tag name="DVSHAPEID" val="ygJGtwBehFtG5s8EyLctmk"/>
</p:tagLst>
</file>

<file path=ppt/tags/tag107.xml><?xml version="1.0" encoding="utf-8"?>
<p:tagLst xmlns:a="http://schemas.openxmlformats.org/drawingml/2006/main" xmlns:r="http://schemas.openxmlformats.org/officeDocument/2006/relationships" xmlns:p="http://schemas.openxmlformats.org/presentationml/2006/main">
  <p:tag name="DVSHAPEID" val="hhREtCENoVH5wIQHOgavto"/>
</p:tagLst>
</file>

<file path=ppt/tags/tag108.xml><?xml version="1.0" encoding="utf-8"?>
<p:tagLst xmlns:a="http://schemas.openxmlformats.org/drawingml/2006/main" xmlns:r="http://schemas.openxmlformats.org/officeDocument/2006/relationships" xmlns:p="http://schemas.openxmlformats.org/presentationml/2006/main">
  <p:tag name="DVSHAPEID" val="fTIuptKbut6eYrOP3ZAuhy"/>
</p:tagLst>
</file>

<file path=ppt/tags/tag109.xml><?xml version="1.0" encoding="utf-8"?>
<p:tagLst xmlns:a="http://schemas.openxmlformats.org/drawingml/2006/main" xmlns:r="http://schemas.openxmlformats.org/officeDocument/2006/relationships" xmlns:p="http://schemas.openxmlformats.org/presentationml/2006/main">
  <p:tag name="DVSHAPEID" val="YZVqNQWWiRQT1YWYca2dre"/>
</p:tagLst>
</file>

<file path=ppt/tags/tag11.xml><?xml version="1.0" encoding="utf-8"?>
<p:tagLst xmlns:a="http://schemas.openxmlformats.org/drawingml/2006/main" xmlns:r="http://schemas.openxmlformats.org/officeDocument/2006/relationships" xmlns:p="http://schemas.openxmlformats.org/presentationml/2006/main">
  <p:tag name="DVSHAPEID" val="oP2pIhzqOomffMJobGx7WB"/>
</p:tagLst>
</file>

<file path=ppt/tags/tag110.xml><?xml version="1.0" encoding="utf-8"?>
<p:tagLst xmlns:a="http://schemas.openxmlformats.org/drawingml/2006/main" xmlns:r="http://schemas.openxmlformats.org/officeDocument/2006/relationships" xmlns:p="http://schemas.openxmlformats.org/presentationml/2006/main">
  <p:tag name="DVSHAPEID" val="YhJpSYcbVZ7HUIyZGTeyaf"/>
</p:tagLst>
</file>

<file path=ppt/tags/tag111.xml><?xml version="1.0" encoding="utf-8"?>
<p:tagLst xmlns:a="http://schemas.openxmlformats.org/drawingml/2006/main" xmlns:r="http://schemas.openxmlformats.org/officeDocument/2006/relationships" xmlns:p="http://schemas.openxmlformats.org/presentationml/2006/main">
  <p:tag name="DVSHAPEID" val="o5pQS4Mpr36K1EGnYXJ7WQ"/>
</p:tagLst>
</file>

<file path=ppt/tags/tag112.xml><?xml version="1.0" encoding="utf-8"?>
<p:tagLst xmlns:a="http://schemas.openxmlformats.org/drawingml/2006/main" xmlns:r="http://schemas.openxmlformats.org/officeDocument/2006/relationships" xmlns:p="http://schemas.openxmlformats.org/presentationml/2006/main">
  <p:tag name="DVSHAPEID" val="Mk4dpdt8ZS4JTEZ268ovx3"/>
</p:tagLst>
</file>

<file path=ppt/tags/tag113.xml><?xml version="1.0" encoding="utf-8"?>
<p:tagLst xmlns:a="http://schemas.openxmlformats.org/drawingml/2006/main" xmlns:r="http://schemas.openxmlformats.org/officeDocument/2006/relationships" xmlns:p="http://schemas.openxmlformats.org/presentationml/2006/main">
  <p:tag name="DVSHAPEID" val="A9HUjiVgO3ixj5MFEzWj4d"/>
</p:tagLst>
</file>

<file path=ppt/tags/tag114.xml><?xml version="1.0" encoding="utf-8"?>
<p:tagLst xmlns:a="http://schemas.openxmlformats.org/drawingml/2006/main" xmlns:r="http://schemas.openxmlformats.org/officeDocument/2006/relationships" xmlns:p="http://schemas.openxmlformats.org/presentationml/2006/main">
  <p:tag name="DVSHAPEID" val="GhL2oWRBIriIJUwvUadJ40"/>
</p:tagLst>
</file>

<file path=ppt/tags/tag115.xml><?xml version="1.0" encoding="utf-8"?>
<p:tagLst xmlns:a="http://schemas.openxmlformats.org/drawingml/2006/main" xmlns:r="http://schemas.openxmlformats.org/officeDocument/2006/relationships" xmlns:p="http://schemas.openxmlformats.org/presentationml/2006/main">
  <p:tag name="DVSHAPEID" val="rllUgrtPzeZmtp9hUZodlQ"/>
</p:tagLst>
</file>

<file path=ppt/tags/tag116.xml><?xml version="1.0" encoding="utf-8"?>
<p:tagLst xmlns:a="http://schemas.openxmlformats.org/drawingml/2006/main" xmlns:r="http://schemas.openxmlformats.org/officeDocument/2006/relationships" xmlns:p="http://schemas.openxmlformats.org/presentationml/2006/main">
  <p:tag name="DVSHAPEID" val="eAmR89EL5l9FQpGuGq7SR3"/>
</p:tagLst>
</file>

<file path=ppt/tags/tag117.xml><?xml version="1.0" encoding="utf-8"?>
<p:tagLst xmlns:a="http://schemas.openxmlformats.org/drawingml/2006/main" xmlns:r="http://schemas.openxmlformats.org/officeDocument/2006/relationships" xmlns:p="http://schemas.openxmlformats.org/presentationml/2006/main">
  <p:tag name="DVSHAPEID" val="Jmq6mDfekQFA6KxoijaO8D"/>
</p:tagLst>
</file>

<file path=ppt/tags/tag118.xml><?xml version="1.0" encoding="utf-8"?>
<p:tagLst xmlns:a="http://schemas.openxmlformats.org/drawingml/2006/main" xmlns:r="http://schemas.openxmlformats.org/officeDocument/2006/relationships" xmlns:p="http://schemas.openxmlformats.org/presentationml/2006/main">
  <p:tag name="DVSHAPEID" val="dNzJAqiX5sYaQ0q1N1vR0j"/>
</p:tagLst>
</file>

<file path=ppt/tags/tag119.xml><?xml version="1.0" encoding="utf-8"?>
<p:tagLst xmlns:a="http://schemas.openxmlformats.org/drawingml/2006/main" xmlns:r="http://schemas.openxmlformats.org/officeDocument/2006/relationships" xmlns:p="http://schemas.openxmlformats.org/presentationml/2006/main">
  <p:tag name="DVSHAPEID" val="0giWWh8NI3U59CxC3PVnKd"/>
</p:tagLst>
</file>

<file path=ppt/tags/tag12.xml><?xml version="1.0" encoding="utf-8"?>
<p:tagLst xmlns:a="http://schemas.openxmlformats.org/drawingml/2006/main" xmlns:r="http://schemas.openxmlformats.org/officeDocument/2006/relationships" xmlns:p="http://schemas.openxmlformats.org/presentationml/2006/main">
  <p:tag name="DVSHAPEID" val="7Zh0mnJPcxXhtguRpmTGSG"/>
</p:tagLst>
</file>

<file path=ppt/tags/tag120.xml><?xml version="1.0" encoding="utf-8"?>
<p:tagLst xmlns:a="http://schemas.openxmlformats.org/drawingml/2006/main" xmlns:r="http://schemas.openxmlformats.org/officeDocument/2006/relationships" xmlns:p="http://schemas.openxmlformats.org/presentationml/2006/main">
  <p:tag name="DVSHAPEID" val="BWTxXgw8ihDTNirDu1PiJV"/>
</p:tagLst>
</file>

<file path=ppt/tags/tag121.xml><?xml version="1.0" encoding="utf-8"?>
<p:tagLst xmlns:a="http://schemas.openxmlformats.org/drawingml/2006/main" xmlns:r="http://schemas.openxmlformats.org/officeDocument/2006/relationships" xmlns:p="http://schemas.openxmlformats.org/presentationml/2006/main">
  <p:tag name="DVSHAPEID" val="fLQOtaYFWDyNEm2okRhzLD"/>
</p:tagLst>
</file>

<file path=ppt/tags/tag122.xml><?xml version="1.0" encoding="utf-8"?>
<p:tagLst xmlns:a="http://schemas.openxmlformats.org/drawingml/2006/main" xmlns:r="http://schemas.openxmlformats.org/officeDocument/2006/relationships" xmlns:p="http://schemas.openxmlformats.org/presentationml/2006/main">
  <p:tag name="DVSHAPEID" val="rfPebplUxstGG8G9MlaCk0"/>
</p:tagLst>
</file>

<file path=ppt/tags/tag123.xml><?xml version="1.0" encoding="utf-8"?>
<p:tagLst xmlns:a="http://schemas.openxmlformats.org/drawingml/2006/main" xmlns:r="http://schemas.openxmlformats.org/officeDocument/2006/relationships" xmlns:p="http://schemas.openxmlformats.org/presentationml/2006/main">
  <p:tag name="DVSHAPEID" val="l0E4A5GY0a9CjBYfZzk255"/>
</p:tagLst>
</file>

<file path=ppt/tags/tag124.xml><?xml version="1.0" encoding="utf-8"?>
<p:tagLst xmlns:a="http://schemas.openxmlformats.org/drawingml/2006/main" xmlns:r="http://schemas.openxmlformats.org/officeDocument/2006/relationships" xmlns:p="http://schemas.openxmlformats.org/presentationml/2006/main">
  <p:tag name="DVSHAPEID" val="jYGUHa4Vo8jrTPA6Ofdzri"/>
</p:tagLst>
</file>

<file path=ppt/tags/tag125.xml><?xml version="1.0" encoding="utf-8"?>
<p:tagLst xmlns:a="http://schemas.openxmlformats.org/drawingml/2006/main" xmlns:r="http://schemas.openxmlformats.org/officeDocument/2006/relationships" xmlns:p="http://schemas.openxmlformats.org/presentationml/2006/main">
  <p:tag name="DVSHAPEID" val="w3O5axlBhiUfGFoGnvT5L1"/>
</p:tagLst>
</file>

<file path=ppt/tags/tag126.xml><?xml version="1.0" encoding="utf-8"?>
<p:tagLst xmlns:a="http://schemas.openxmlformats.org/drawingml/2006/main" xmlns:r="http://schemas.openxmlformats.org/officeDocument/2006/relationships" xmlns:p="http://schemas.openxmlformats.org/presentationml/2006/main">
  <p:tag name="DVSHAPEID" val="jSH9ETK5OwD1sC6C0wzNQ0"/>
</p:tagLst>
</file>

<file path=ppt/tags/tag127.xml><?xml version="1.0" encoding="utf-8"?>
<p:tagLst xmlns:a="http://schemas.openxmlformats.org/drawingml/2006/main" xmlns:r="http://schemas.openxmlformats.org/officeDocument/2006/relationships" xmlns:p="http://schemas.openxmlformats.org/presentationml/2006/main">
  <p:tag name="DVSHAPEID" val="wE9VI8RHFmxuKWn0TsQcto"/>
</p:tagLst>
</file>

<file path=ppt/tags/tag128.xml><?xml version="1.0" encoding="utf-8"?>
<p:tagLst xmlns:a="http://schemas.openxmlformats.org/drawingml/2006/main" xmlns:r="http://schemas.openxmlformats.org/officeDocument/2006/relationships" xmlns:p="http://schemas.openxmlformats.org/presentationml/2006/main">
  <p:tag name="DVSHAPEID" val="BFdLAKvmvXail30JaCd7Qh"/>
</p:tagLst>
</file>

<file path=ppt/tags/tag129.xml><?xml version="1.0" encoding="utf-8"?>
<p:tagLst xmlns:a="http://schemas.openxmlformats.org/drawingml/2006/main" xmlns:r="http://schemas.openxmlformats.org/officeDocument/2006/relationships" xmlns:p="http://schemas.openxmlformats.org/presentationml/2006/main">
  <p:tag name="DVSHAPEID" val="tXR9fZD7XEx72tHWx6cjRz"/>
</p:tagLst>
</file>

<file path=ppt/tags/tag13.xml><?xml version="1.0" encoding="utf-8"?>
<p:tagLst xmlns:a="http://schemas.openxmlformats.org/drawingml/2006/main" xmlns:r="http://schemas.openxmlformats.org/officeDocument/2006/relationships" xmlns:p="http://schemas.openxmlformats.org/presentationml/2006/main">
  <p:tag name="DVSHAPEID" val="BkSMneHn7yrNI37IUbHZbP"/>
</p:tagLst>
</file>

<file path=ppt/tags/tag130.xml><?xml version="1.0" encoding="utf-8"?>
<p:tagLst xmlns:a="http://schemas.openxmlformats.org/drawingml/2006/main" xmlns:r="http://schemas.openxmlformats.org/officeDocument/2006/relationships" xmlns:p="http://schemas.openxmlformats.org/presentationml/2006/main">
  <p:tag name="DVSHAPEID" val="ksAj0ahdYmykbgTqvvJoZw"/>
</p:tagLst>
</file>

<file path=ppt/tags/tag14.xml><?xml version="1.0" encoding="utf-8"?>
<p:tagLst xmlns:a="http://schemas.openxmlformats.org/drawingml/2006/main" xmlns:r="http://schemas.openxmlformats.org/officeDocument/2006/relationships" xmlns:p="http://schemas.openxmlformats.org/presentationml/2006/main">
  <p:tag name="DVSHAPEID" val="iYisUkgadgIqnX8zZu7Ppp"/>
</p:tagLst>
</file>

<file path=ppt/tags/tag15.xml><?xml version="1.0" encoding="utf-8"?>
<p:tagLst xmlns:a="http://schemas.openxmlformats.org/drawingml/2006/main" xmlns:r="http://schemas.openxmlformats.org/officeDocument/2006/relationships" xmlns:p="http://schemas.openxmlformats.org/presentationml/2006/main">
  <p:tag name="DVSHAPEID" val="PFyrKHrIYTvM1UtVkn7Xkb"/>
</p:tagLst>
</file>

<file path=ppt/tags/tag16.xml><?xml version="1.0" encoding="utf-8"?>
<p:tagLst xmlns:a="http://schemas.openxmlformats.org/drawingml/2006/main" xmlns:r="http://schemas.openxmlformats.org/officeDocument/2006/relationships" xmlns:p="http://schemas.openxmlformats.org/presentationml/2006/main">
  <p:tag name="DVSHAPEID" val="5iF9AlbcRmpT8DUszyJvhO"/>
</p:tagLst>
</file>

<file path=ppt/tags/tag17.xml><?xml version="1.0" encoding="utf-8"?>
<p:tagLst xmlns:a="http://schemas.openxmlformats.org/drawingml/2006/main" xmlns:r="http://schemas.openxmlformats.org/officeDocument/2006/relationships" xmlns:p="http://schemas.openxmlformats.org/presentationml/2006/main">
  <p:tag name="DVSHAPEID" val="VBWe54aJHs4EAfMB75wL18"/>
</p:tagLst>
</file>

<file path=ppt/tags/tag18.xml><?xml version="1.0" encoding="utf-8"?>
<p:tagLst xmlns:a="http://schemas.openxmlformats.org/drawingml/2006/main" xmlns:r="http://schemas.openxmlformats.org/officeDocument/2006/relationships" xmlns:p="http://schemas.openxmlformats.org/presentationml/2006/main">
  <p:tag name="DVSHAPEID" val="m8LQ0RNyeOUgm4dmg727FX"/>
</p:tagLst>
</file>

<file path=ppt/tags/tag19.xml><?xml version="1.0" encoding="utf-8"?>
<p:tagLst xmlns:a="http://schemas.openxmlformats.org/drawingml/2006/main" xmlns:r="http://schemas.openxmlformats.org/officeDocument/2006/relationships" xmlns:p="http://schemas.openxmlformats.org/presentationml/2006/main">
  <p:tag name="DVSHAPEID" val="Ot2EGYrDYvMNeOse3jW8eg"/>
</p:tagLst>
</file>

<file path=ppt/tags/tag2.xml><?xml version="1.0" encoding="utf-8"?>
<p:tagLst xmlns:a="http://schemas.openxmlformats.org/drawingml/2006/main" xmlns:r="http://schemas.openxmlformats.org/officeDocument/2006/relationships" xmlns:p="http://schemas.openxmlformats.org/presentationml/2006/main">
  <p:tag name="DVSHAPEID" val="Eo2HWuJV9V0smEon833pS8"/>
</p:tagLst>
</file>

<file path=ppt/tags/tag20.xml><?xml version="1.0" encoding="utf-8"?>
<p:tagLst xmlns:a="http://schemas.openxmlformats.org/drawingml/2006/main" xmlns:r="http://schemas.openxmlformats.org/officeDocument/2006/relationships" xmlns:p="http://schemas.openxmlformats.org/presentationml/2006/main">
  <p:tag name="DVSHAPEID" val="KjTHnLPpJTtpjhOmaO7APo"/>
</p:tagLst>
</file>

<file path=ppt/tags/tag21.xml><?xml version="1.0" encoding="utf-8"?>
<p:tagLst xmlns:a="http://schemas.openxmlformats.org/drawingml/2006/main" xmlns:r="http://schemas.openxmlformats.org/officeDocument/2006/relationships" xmlns:p="http://schemas.openxmlformats.org/presentationml/2006/main">
  <p:tag name="DVSHAPEID" val="uzPoT13JbwJyJILYBGNzMS"/>
</p:tagLst>
</file>

<file path=ppt/tags/tag22.xml><?xml version="1.0" encoding="utf-8"?>
<p:tagLst xmlns:a="http://schemas.openxmlformats.org/drawingml/2006/main" xmlns:r="http://schemas.openxmlformats.org/officeDocument/2006/relationships" xmlns:p="http://schemas.openxmlformats.org/presentationml/2006/main">
  <p:tag name="DVSHAPEID" val="jPuaqH871DqlPjSYRNl0IW"/>
</p:tagLst>
</file>

<file path=ppt/tags/tag23.xml><?xml version="1.0" encoding="utf-8"?>
<p:tagLst xmlns:a="http://schemas.openxmlformats.org/drawingml/2006/main" xmlns:r="http://schemas.openxmlformats.org/officeDocument/2006/relationships" xmlns:p="http://schemas.openxmlformats.org/presentationml/2006/main">
  <p:tag name="DVSHAPEID" val="FLy5AbdqNgCBf0UJBmA3u6"/>
</p:tagLst>
</file>

<file path=ppt/tags/tag24.xml><?xml version="1.0" encoding="utf-8"?>
<p:tagLst xmlns:a="http://schemas.openxmlformats.org/drawingml/2006/main" xmlns:r="http://schemas.openxmlformats.org/officeDocument/2006/relationships" xmlns:p="http://schemas.openxmlformats.org/presentationml/2006/main">
  <p:tag name="DVSHAPEID" val="8nSs6CO0dMam9JBk6XUBQ9"/>
</p:tagLst>
</file>

<file path=ppt/tags/tag25.xml><?xml version="1.0" encoding="utf-8"?>
<p:tagLst xmlns:a="http://schemas.openxmlformats.org/drawingml/2006/main" xmlns:r="http://schemas.openxmlformats.org/officeDocument/2006/relationships" xmlns:p="http://schemas.openxmlformats.org/presentationml/2006/main">
  <p:tag name="DVSHAPEID" val="Je3R47cZpEszDac84BBM3Q"/>
</p:tagLst>
</file>

<file path=ppt/tags/tag26.xml><?xml version="1.0" encoding="utf-8"?>
<p:tagLst xmlns:a="http://schemas.openxmlformats.org/drawingml/2006/main" xmlns:r="http://schemas.openxmlformats.org/officeDocument/2006/relationships" xmlns:p="http://schemas.openxmlformats.org/presentationml/2006/main">
  <p:tag name="DVSHAPEID" val="rTRa7ggC9TgYEEpfxHOdmv"/>
</p:tagLst>
</file>

<file path=ppt/tags/tag27.xml><?xml version="1.0" encoding="utf-8"?>
<p:tagLst xmlns:a="http://schemas.openxmlformats.org/drawingml/2006/main" xmlns:r="http://schemas.openxmlformats.org/officeDocument/2006/relationships" xmlns:p="http://schemas.openxmlformats.org/presentationml/2006/main">
  <p:tag name="DVSHAPEID" val="Uz6r8XTiZ36SNaZT0VJNvz"/>
</p:tagLst>
</file>

<file path=ppt/tags/tag28.xml><?xml version="1.0" encoding="utf-8"?>
<p:tagLst xmlns:a="http://schemas.openxmlformats.org/drawingml/2006/main" xmlns:r="http://schemas.openxmlformats.org/officeDocument/2006/relationships" xmlns:p="http://schemas.openxmlformats.org/presentationml/2006/main">
  <p:tag name="DVSHAPEID" val="jFvyJO4UYPuVYh4G8iJQUc"/>
</p:tagLst>
</file>

<file path=ppt/tags/tag29.xml><?xml version="1.0" encoding="utf-8"?>
<p:tagLst xmlns:a="http://schemas.openxmlformats.org/drawingml/2006/main" xmlns:r="http://schemas.openxmlformats.org/officeDocument/2006/relationships" xmlns:p="http://schemas.openxmlformats.org/presentationml/2006/main">
  <p:tag name="DVSHAPEID" val="FaDbSJvOQYWtWxGbyfln2P"/>
</p:tagLst>
</file>

<file path=ppt/tags/tag3.xml><?xml version="1.0" encoding="utf-8"?>
<p:tagLst xmlns:a="http://schemas.openxmlformats.org/drawingml/2006/main" xmlns:r="http://schemas.openxmlformats.org/officeDocument/2006/relationships" xmlns:p="http://schemas.openxmlformats.org/presentationml/2006/main">
  <p:tag name="DVSHAPEID" val="Gqvo4Ium2FZAvgeaSXL2Av"/>
</p:tagLst>
</file>

<file path=ppt/tags/tag30.xml><?xml version="1.0" encoding="utf-8"?>
<p:tagLst xmlns:a="http://schemas.openxmlformats.org/drawingml/2006/main" xmlns:r="http://schemas.openxmlformats.org/officeDocument/2006/relationships" xmlns:p="http://schemas.openxmlformats.org/presentationml/2006/main">
  <p:tag name="DVSHAPEID" val="XdmHq0BQ1hpzXQZzFl9NZa"/>
</p:tagLst>
</file>

<file path=ppt/tags/tag31.xml><?xml version="1.0" encoding="utf-8"?>
<p:tagLst xmlns:a="http://schemas.openxmlformats.org/drawingml/2006/main" xmlns:r="http://schemas.openxmlformats.org/officeDocument/2006/relationships" xmlns:p="http://schemas.openxmlformats.org/presentationml/2006/main">
  <p:tag name="DVSHAPEID" val="DT3wRDPQI7iQcqObivc0XF"/>
</p:tagLst>
</file>

<file path=ppt/tags/tag32.xml><?xml version="1.0" encoding="utf-8"?>
<p:tagLst xmlns:a="http://schemas.openxmlformats.org/drawingml/2006/main" xmlns:r="http://schemas.openxmlformats.org/officeDocument/2006/relationships" xmlns:p="http://schemas.openxmlformats.org/presentationml/2006/main">
  <p:tag name="DVSHAPEID" val="4mzPbYz0efPNzsEU8Y1bzh"/>
</p:tagLst>
</file>

<file path=ppt/tags/tag33.xml><?xml version="1.0" encoding="utf-8"?>
<p:tagLst xmlns:a="http://schemas.openxmlformats.org/drawingml/2006/main" xmlns:r="http://schemas.openxmlformats.org/officeDocument/2006/relationships" xmlns:p="http://schemas.openxmlformats.org/presentationml/2006/main">
  <p:tag name="DVSHAPEID" val="h7EzKt2EAZdYPGW2rQgHT3"/>
</p:tagLst>
</file>

<file path=ppt/tags/tag34.xml><?xml version="1.0" encoding="utf-8"?>
<p:tagLst xmlns:a="http://schemas.openxmlformats.org/drawingml/2006/main" xmlns:r="http://schemas.openxmlformats.org/officeDocument/2006/relationships" xmlns:p="http://schemas.openxmlformats.org/presentationml/2006/main">
  <p:tag name="DVSHAPEID" val="1oQmxoneZL6N5saCe5YAEQ"/>
</p:tagLst>
</file>

<file path=ppt/tags/tag35.xml><?xml version="1.0" encoding="utf-8"?>
<p:tagLst xmlns:a="http://schemas.openxmlformats.org/drawingml/2006/main" xmlns:r="http://schemas.openxmlformats.org/officeDocument/2006/relationships" xmlns:p="http://schemas.openxmlformats.org/presentationml/2006/main">
  <p:tag name="DVSHAPEID" val="ABDXY5xaURne6gJoWDgm0r"/>
</p:tagLst>
</file>

<file path=ppt/tags/tag36.xml><?xml version="1.0" encoding="utf-8"?>
<p:tagLst xmlns:a="http://schemas.openxmlformats.org/drawingml/2006/main" xmlns:r="http://schemas.openxmlformats.org/officeDocument/2006/relationships" xmlns:p="http://schemas.openxmlformats.org/presentationml/2006/main">
  <p:tag name="DVSHAPEID" val="S2BtRPCaIjobNfIzphGORe"/>
</p:tagLst>
</file>

<file path=ppt/tags/tag37.xml><?xml version="1.0" encoding="utf-8"?>
<p:tagLst xmlns:a="http://schemas.openxmlformats.org/drawingml/2006/main" xmlns:r="http://schemas.openxmlformats.org/officeDocument/2006/relationships" xmlns:p="http://schemas.openxmlformats.org/presentationml/2006/main">
  <p:tag name="DVSHAPEID" val="pRmUTP9kjiP9IBlueIyK93"/>
</p:tagLst>
</file>

<file path=ppt/tags/tag38.xml><?xml version="1.0" encoding="utf-8"?>
<p:tagLst xmlns:a="http://schemas.openxmlformats.org/drawingml/2006/main" xmlns:r="http://schemas.openxmlformats.org/officeDocument/2006/relationships" xmlns:p="http://schemas.openxmlformats.org/presentationml/2006/main">
  <p:tag name="DVSHAPEID" val="PVstFmeZFbADCK7WVM1n06"/>
</p:tagLst>
</file>

<file path=ppt/tags/tag39.xml><?xml version="1.0" encoding="utf-8"?>
<p:tagLst xmlns:a="http://schemas.openxmlformats.org/drawingml/2006/main" xmlns:r="http://schemas.openxmlformats.org/officeDocument/2006/relationships" xmlns:p="http://schemas.openxmlformats.org/presentationml/2006/main">
  <p:tag name="DVSHAPEID" val="lEw7eV3Yf65l1rspaM6kCE"/>
</p:tagLst>
</file>

<file path=ppt/tags/tag4.xml><?xml version="1.0" encoding="utf-8"?>
<p:tagLst xmlns:a="http://schemas.openxmlformats.org/drawingml/2006/main" xmlns:r="http://schemas.openxmlformats.org/officeDocument/2006/relationships" xmlns:p="http://schemas.openxmlformats.org/presentationml/2006/main">
  <p:tag name="DVSHAPEID" val="8tY7C9JbeBmvHCbxp1qMTk"/>
</p:tagLst>
</file>

<file path=ppt/tags/tag40.xml><?xml version="1.0" encoding="utf-8"?>
<p:tagLst xmlns:a="http://schemas.openxmlformats.org/drawingml/2006/main" xmlns:r="http://schemas.openxmlformats.org/officeDocument/2006/relationships" xmlns:p="http://schemas.openxmlformats.org/presentationml/2006/main">
  <p:tag name="DVSHAPEID" val="z4ZAniMMJL3JzNWx8jWGWt"/>
</p:tagLst>
</file>

<file path=ppt/tags/tag41.xml><?xml version="1.0" encoding="utf-8"?>
<p:tagLst xmlns:a="http://schemas.openxmlformats.org/drawingml/2006/main" xmlns:r="http://schemas.openxmlformats.org/officeDocument/2006/relationships" xmlns:p="http://schemas.openxmlformats.org/presentationml/2006/main">
  <p:tag name="DVSHAPEID" val="ygJGtwBehFtG5s8EyLctmk"/>
</p:tagLst>
</file>

<file path=ppt/tags/tag42.xml><?xml version="1.0" encoding="utf-8"?>
<p:tagLst xmlns:a="http://schemas.openxmlformats.org/drawingml/2006/main" xmlns:r="http://schemas.openxmlformats.org/officeDocument/2006/relationships" xmlns:p="http://schemas.openxmlformats.org/presentationml/2006/main">
  <p:tag name="DVSHAPEID" val="hhREtCENoVH5wIQHOgavto"/>
</p:tagLst>
</file>

<file path=ppt/tags/tag43.xml><?xml version="1.0" encoding="utf-8"?>
<p:tagLst xmlns:a="http://schemas.openxmlformats.org/drawingml/2006/main" xmlns:r="http://schemas.openxmlformats.org/officeDocument/2006/relationships" xmlns:p="http://schemas.openxmlformats.org/presentationml/2006/main">
  <p:tag name="DVSHAPEID" val="fTIuptKbut6eYrOP3ZAuhy"/>
</p:tagLst>
</file>

<file path=ppt/tags/tag44.xml><?xml version="1.0" encoding="utf-8"?>
<p:tagLst xmlns:a="http://schemas.openxmlformats.org/drawingml/2006/main" xmlns:r="http://schemas.openxmlformats.org/officeDocument/2006/relationships" xmlns:p="http://schemas.openxmlformats.org/presentationml/2006/main">
  <p:tag name="DVSHAPEID" val="YZVqNQWWiRQT1YWYca2dre"/>
</p:tagLst>
</file>

<file path=ppt/tags/tag45.xml><?xml version="1.0" encoding="utf-8"?>
<p:tagLst xmlns:a="http://schemas.openxmlformats.org/drawingml/2006/main" xmlns:r="http://schemas.openxmlformats.org/officeDocument/2006/relationships" xmlns:p="http://schemas.openxmlformats.org/presentationml/2006/main">
  <p:tag name="DVSHAPEID" val="YhJpSYcbVZ7HUIyZGTeyaf"/>
</p:tagLst>
</file>

<file path=ppt/tags/tag46.xml><?xml version="1.0" encoding="utf-8"?>
<p:tagLst xmlns:a="http://schemas.openxmlformats.org/drawingml/2006/main" xmlns:r="http://schemas.openxmlformats.org/officeDocument/2006/relationships" xmlns:p="http://schemas.openxmlformats.org/presentationml/2006/main">
  <p:tag name="DVSHAPEID" val="o5pQS4Mpr36K1EGnYXJ7WQ"/>
</p:tagLst>
</file>

<file path=ppt/tags/tag47.xml><?xml version="1.0" encoding="utf-8"?>
<p:tagLst xmlns:a="http://schemas.openxmlformats.org/drawingml/2006/main" xmlns:r="http://schemas.openxmlformats.org/officeDocument/2006/relationships" xmlns:p="http://schemas.openxmlformats.org/presentationml/2006/main">
  <p:tag name="DVSHAPEID" val="Mk4dpdt8ZS4JTEZ268ovx3"/>
</p:tagLst>
</file>

<file path=ppt/tags/tag48.xml><?xml version="1.0" encoding="utf-8"?>
<p:tagLst xmlns:a="http://schemas.openxmlformats.org/drawingml/2006/main" xmlns:r="http://schemas.openxmlformats.org/officeDocument/2006/relationships" xmlns:p="http://schemas.openxmlformats.org/presentationml/2006/main">
  <p:tag name="DVSHAPEID" val="A9HUjiVgO3ixj5MFEzWj4d"/>
</p:tagLst>
</file>

<file path=ppt/tags/tag49.xml><?xml version="1.0" encoding="utf-8"?>
<p:tagLst xmlns:a="http://schemas.openxmlformats.org/drawingml/2006/main" xmlns:r="http://schemas.openxmlformats.org/officeDocument/2006/relationships" xmlns:p="http://schemas.openxmlformats.org/presentationml/2006/main">
  <p:tag name="DVSHAPEID" val="GhL2oWRBIriIJUwvUadJ40"/>
</p:tagLst>
</file>

<file path=ppt/tags/tag5.xml><?xml version="1.0" encoding="utf-8"?>
<p:tagLst xmlns:a="http://schemas.openxmlformats.org/drawingml/2006/main" xmlns:r="http://schemas.openxmlformats.org/officeDocument/2006/relationships" xmlns:p="http://schemas.openxmlformats.org/presentationml/2006/main">
  <p:tag name="DVSHAPEID" val="tM879Xa5DQyah1pW5lDQqn"/>
</p:tagLst>
</file>

<file path=ppt/tags/tag50.xml><?xml version="1.0" encoding="utf-8"?>
<p:tagLst xmlns:a="http://schemas.openxmlformats.org/drawingml/2006/main" xmlns:r="http://schemas.openxmlformats.org/officeDocument/2006/relationships" xmlns:p="http://schemas.openxmlformats.org/presentationml/2006/main">
  <p:tag name="DVSHAPEID" val="rllUgrtPzeZmtp9hUZodlQ"/>
</p:tagLst>
</file>

<file path=ppt/tags/tag51.xml><?xml version="1.0" encoding="utf-8"?>
<p:tagLst xmlns:a="http://schemas.openxmlformats.org/drawingml/2006/main" xmlns:r="http://schemas.openxmlformats.org/officeDocument/2006/relationships" xmlns:p="http://schemas.openxmlformats.org/presentationml/2006/main">
  <p:tag name="DVSHAPEID" val="eAmR89EL5l9FQpGuGq7SR3"/>
</p:tagLst>
</file>

<file path=ppt/tags/tag52.xml><?xml version="1.0" encoding="utf-8"?>
<p:tagLst xmlns:a="http://schemas.openxmlformats.org/drawingml/2006/main" xmlns:r="http://schemas.openxmlformats.org/officeDocument/2006/relationships" xmlns:p="http://schemas.openxmlformats.org/presentationml/2006/main">
  <p:tag name="DVSHAPEID" val="Jmq6mDfekQFA6KxoijaO8D"/>
</p:tagLst>
</file>

<file path=ppt/tags/tag53.xml><?xml version="1.0" encoding="utf-8"?>
<p:tagLst xmlns:a="http://schemas.openxmlformats.org/drawingml/2006/main" xmlns:r="http://schemas.openxmlformats.org/officeDocument/2006/relationships" xmlns:p="http://schemas.openxmlformats.org/presentationml/2006/main">
  <p:tag name="DVSHAPEID" val="dNzJAqiX5sYaQ0q1N1vR0j"/>
</p:tagLst>
</file>

<file path=ppt/tags/tag54.xml><?xml version="1.0" encoding="utf-8"?>
<p:tagLst xmlns:a="http://schemas.openxmlformats.org/drawingml/2006/main" xmlns:r="http://schemas.openxmlformats.org/officeDocument/2006/relationships" xmlns:p="http://schemas.openxmlformats.org/presentationml/2006/main">
  <p:tag name="DVSHAPEID" val="0giWWh8NI3U59CxC3PVnKd"/>
</p:tagLst>
</file>

<file path=ppt/tags/tag55.xml><?xml version="1.0" encoding="utf-8"?>
<p:tagLst xmlns:a="http://schemas.openxmlformats.org/drawingml/2006/main" xmlns:r="http://schemas.openxmlformats.org/officeDocument/2006/relationships" xmlns:p="http://schemas.openxmlformats.org/presentationml/2006/main">
  <p:tag name="DVSHAPEID" val="BWTxXgw8ihDTNirDu1PiJV"/>
</p:tagLst>
</file>

<file path=ppt/tags/tag56.xml><?xml version="1.0" encoding="utf-8"?>
<p:tagLst xmlns:a="http://schemas.openxmlformats.org/drawingml/2006/main" xmlns:r="http://schemas.openxmlformats.org/officeDocument/2006/relationships" xmlns:p="http://schemas.openxmlformats.org/presentationml/2006/main">
  <p:tag name="DVSHAPEID" val="fLQOtaYFWDyNEm2okRhzLD"/>
</p:tagLst>
</file>

<file path=ppt/tags/tag57.xml><?xml version="1.0" encoding="utf-8"?>
<p:tagLst xmlns:a="http://schemas.openxmlformats.org/drawingml/2006/main" xmlns:r="http://schemas.openxmlformats.org/officeDocument/2006/relationships" xmlns:p="http://schemas.openxmlformats.org/presentationml/2006/main">
  <p:tag name="DVSHAPEID" val="rfPebplUxstGG8G9MlaCk0"/>
</p:tagLst>
</file>

<file path=ppt/tags/tag58.xml><?xml version="1.0" encoding="utf-8"?>
<p:tagLst xmlns:a="http://schemas.openxmlformats.org/drawingml/2006/main" xmlns:r="http://schemas.openxmlformats.org/officeDocument/2006/relationships" xmlns:p="http://schemas.openxmlformats.org/presentationml/2006/main">
  <p:tag name="DVSHAPEID" val="l0E4A5GY0a9CjBYfZzk255"/>
</p:tagLst>
</file>

<file path=ppt/tags/tag59.xml><?xml version="1.0" encoding="utf-8"?>
<p:tagLst xmlns:a="http://schemas.openxmlformats.org/drawingml/2006/main" xmlns:r="http://schemas.openxmlformats.org/officeDocument/2006/relationships" xmlns:p="http://schemas.openxmlformats.org/presentationml/2006/main">
  <p:tag name="DVSHAPEID" val="jYGUHa4Vo8jrTPA6Ofdzri"/>
</p:tagLst>
</file>

<file path=ppt/tags/tag6.xml><?xml version="1.0" encoding="utf-8"?>
<p:tagLst xmlns:a="http://schemas.openxmlformats.org/drawingml/2006/main" xmlns:r="http://schemas.openxmlformats.org/officeDocument/2006/relationships" xmlns:p="http://schemas.openxmlformats.org/presentationml/2006/main">
  <p:tag name="DVSHAPEID" val="dZyBZkxJBNCN0cZvZL09Xw"/>
</p:tagLst>
</file>

<file path=ppt/tags/tag60.xml><?xml version="1.0" encoding="utf-8"?>
<p:tagLst xmlns:a="http://schemas.openxmlformats.org/drawingml/2006/main" xmlns:r="http://schemas.openxmlformats.org/officeDocument/2006/relationships" xmlns:p="http://schemas.openxmlformats.org/presentationml/2006/main">
  <p:tag name="DVSHAPEID" val="w3O5axlBhiUfGFoGnvT5L1"/>
</p:tagLst>
</file>

<file path=ppt/tags/tag61.xml><?xml version="1.0" encoding="utf-8"?>
<p:tagLst xmlns:a="http://schemas.openxmlformats.org/drawingml/2006/main" xmlns:r="http://schemas.openxmlformats.org/officeDocument/2006/relationships" xmlns:p="http://schemas.openxmlformats.org/presentationml/2006/main">
  <p:tag name="DVSHAPEID" val="jSH9ETK5OwD1sC6C0wzNQ0"/>
</p:tagLst>
</file>

<file path=ppt/tags/tag62.xml><?xml version="1.0" encoding="utf-8"?>
<p:tagLst xmlns:a="http://schemas.openxmlformats.org/drawingml/2006/main" xmlns:r="http://schemas.openxmlformats.org/officeDocument/2006/relationships" xmlns:p="http://schemas.openxmlformats.org/presentationml/2006/main">
  <p:tag name="DVSHAPEID" val="wE9VI8RHFmxuKWn0TsQcto"/>
</p:tagLst>
</file>

<file path=ppt/tags/tag63.xml><?xml version="1.0" encoding="utf-8"?>
<p:tagLst xmlns:a="http://schemas.openxmlformats.org/drawingml/2006/main" xmlns:r="http://schemas.openxmlformats.org/officeDocument/2006/relationships" xmlns:p="http://schemas.openxmlformats.org/presentationml/2006/main">
  <p:tag name="DVSHAPEID" val="BFdLAKvmvXail30JaCd7Qh"/>
</p:tagLst>
</file>

<file path=ppt/tags/tag64.xml><?xml version="1.0" encoding="utf-8"?>
<p:tagLst xmlns:a="http://schemas.openxmlformats.org/drawingml/2006/main" xmlns:r="http://schemas.openxmlformats.org/officeDocument/2006/relationships" xmlns:p="http://schemas.openxmlformats.org/presentationml/2006/main">
  <p:tag name="DVSHAPEID" val="tXR9fZD7XEx72tHWx6cjRz"/>
</p:tagLst>
</file>

<file path=ppt/tags/tag65.xml><?xml version="1.0" encoding="utf-8"?>
<p:tagLst xmlns:a="http://schemas.openxmlformats.org/drawingml/2006/main" xmlns:r="http://schemas.openxmlformats.org/officeDocument/2006/relationships" xmlns:p="http://schemas.openxmlformats.org/presentationml/2006/main">
  <p:tag name="DVSHAPEID" val="ksAj0ahdYmykbgTqvvJoZw"/>
</p:tagLst>
</file>

<file path=ppt/tags/tag66.xml><?xml version="1.0" encoding="utf-8"?>
<p:tagLst xmlns:a="http://schemas.openxmlformats.org/drawingml/2006/main" xmlns:r="http://schemas.openxmlformats.org/officeDocument/2006/relationships" xmlns:p="http://schemas.openxmlformats.org/presentationml/2006/main">
  <p:tag name="DVSHAPEID" val="QaEgROsvYJr9WlM1wRei0f"/>
</p:tagLst>
</file>

<file path=ppt/tags/tag67.xml><?xml version="1.0" encoding="utf-8"?>
<p:tagLst xmlns:a="http://schemas.openxmlformats.org/drawingml/2006/main" xmlns:r="http://schemas.openxmlformats.org/officeDocument/2006/relationships" xmlns:p="http://schemas.openxmlformats.org/presentationml/2006/main">
  <p:tag name="DVSHAPEID" val="Eo2HWuJV9V0smEon833pS8"/>
</p:tagLst>
</file>

<file path=ppt/tags/tag68.xml><?xml version="1.0" encoding="utf-8"?>
<p:tagLst xmlns:a="http://schemas.openxmlformats.org/drawingml/2006/main" xmlns:r="http://schemas.openxmlformats.org/officeDocument/2006/relationships" xmlns:p="http://schemas.openxmlformats.org/presentationml/2006/main">
  <p:tag name="DVSHAPEID" val="Gqvo4Ium2FZAvgeaSXL2Av"/>
</p:tagLst>
</file>

<file path=ppt/tags/tag69.xml><?xml version="1.0" encoding="utf-8"?>
<p:tagLst xmlns:a="http://schemas.openxmlformats.org/drawingml/2006/main" xmlns:r="http://schemas.openxmlformats.org/officeDocument/2006/relationships" xmlns:p="http://schemas.openxmlformats.org/presentationml/2006/main">
  <p:tag name="DVSHAPEID" val="8tY7C9JbeBmvHCbxp1qMTk"/>
</p:tagLst>
</file>

<file path=ppt/tags/tag7.xml><?xml version="1.0" encoding="utf-8"?>
<p:tagLst xmlns:a="http://schemas.openxmlformats.org/drawingml/2006/main" xmlns:r="http://schemas.openxmlformats.org/officeDocument/2006/relationships" xmlns:p="http://schemas.openxmlformats.org/presentationml/2006/main">
  <p:tag name="DVSHAPEID" val="Xxl98tW482U5y9yxXQxUeK"/>
</p:tagLst>
</file>

<file path=ppt/tags/tag70.xml><?xml version="1.0" encoding="utf-8"?>
<p:tagLst xmlns:a="http://schemas.openxmlformats.org/drawingml/2006/main" xmlns:r="http://schemas.openxmlformats.org/officeDocument/2006/relationships" xmlns:p="http://schemas.openxmlformats.org/presentationml/2006/main">
  <p:tag name="DVSHAPEID" val="tM879Xa5DQyah1pW5lDQqn"/>
</p:tagLst>
</file>

<file path=ppt/tags/tag71.xml><?xml version="1.0" encoding="utf-8"?>
<p:tagLst xmlns:a="http://schemas.openxmlformats.org/drawingml/2006/main" xmlns:r="http://schemas.openxmlformats.org/officeDocument/2006/relationships" xmlns:p="http://schemas.openxmlformats.org/presentationml/2006/main">
  <p:tag name="DVSHAPEID" val="dZyBZkxJBNCN0cZvZL09Xw"/>
</p:tagLst>
</file>

<file path=ppt/tags/tag72.xml><?xml version="1.0" encoding="utf-8"?>
<p:tagLst xmlns:a="http://schemas.openxmlformats.org/drawingml/2006/main" xmlns:r="http://schemas.openxmlformats.org/officeDocument/2006/relationships" xmlns:p="http://schemas.openxmlformats.org/presentationml/2006/main">
  <p:tag name="DVSHAPEID" val="Xxl98tW482U5y9yxXQxUeK"/>
</p:tagLst>
</file>

<file path=ppt/tags/tag73.xml><?xml version="1.0" encoding="utf-8"?>
<p:tagLst xmlns:a="http://schemas.openxmlformats.org/drawingml/2006/main" xmlns:r="http://schemas.openxmlformats.org/officeDocument/2006/relationships" xmlns:p="http://schemas.openxmlformats.org/presentationml/2006/main">
  <p:tag name="DVSHAPEID" val="yt1cXzmRPhqG21gPc4NxFz"/>
</p:tagLst>
</file>

<file path=ppt/tags/tag74.xml><?xml version="1.0" encoding="utf-8"?>
<p:tagLst xmlns:a="http://schemas.openxmlformats.org/drawingml/2006/main" xmlns:r="http://schemas.openxmlformats.org/officeDocument/2006/relationships" xmlns:p="http://schemas.openxmlformats.org/presentationml/2006/main">
  <p:tag name="DVSHAPEID" val="TUDQWsNaB3icYR7VvmIgcD"/>
</p:tagLst>
</file>

<file path=ppt/tags/tag75.xml><?xml version="1.0" encoding="utf-8"?>
<p:tagLst xmlns:a="http://schemas.openxmlformats.org/drawingml/2006/main" xmlns:r="http://schemas.openxmlformats.org/officeDocument/2006/relationships" xmlns:p="http://schemas.openxmlformats.org/presentationml/2006/main">
  <p:tag name="DVSHAPEID" val="ER6xg7Dt6H5Yz7z7DT3FGn"/>
</p:tagLst>
</file>

<file path=ppt/tags/tag76.xml><?xml version="1.0" encoding="utf-8"?>
<p:tagLst xmlns:a="http://schemas.openxmlformats.org/drawingml/2006/main" xmlns:r="http://schemas.openxmlformats.org/officeDocument/2006/relationships" xmlns:p="http://schemas.openxmlformats.org/presentationml/2006/main">
  <p:tag name="DVSHAPEID" val="oP2pIhzqOomffMJobGx7WB"/>
</p:tagLst>
</file>

<file path=ppt/tags/tag77.xml><?xml version="1.0" encoding="utf-8"?>
<p:tagLst xmlns:a="http://schemas.openxmlformats.org/drawingml/2006/main" xmlns:r="http://schemas.openxmlformats.org/officeDocument/2006/relationships" xmlns:p="http://schemas.openxmlformats.org/presentationml/2006/main">
  <p:tag name="DVSHAPEID" val="7Zh0mnJPcxXhtguRpmTGSG"/>
</p:tagLst>
</file>

<file path=ppt/tags/tag78.xml><?xml version="1.0" encoding="utf-8"?>
<p:tagLst xmlns:a="http://schemas.openxmlformats.org/drawingml/2006/main" xmlns:r="http://schemas.openxmlformats.org/officeDocument/2006/relationships" xmlns:p="http://schemas.openxmlformats.org/presentationml/2006/main">
  <p:tag name="DVSHAPEID" val="BkSMneHn7yrNI37IUbHZbP"/>
</p:tagLst>
</file>

<file path=ppt/tags/tag79.xml><?xml version="1.0" encoding="utf-8"?>
<p:tagLst xmlns:a="http://schemas.openxmlformats.org/drawingml/2006/main" xmlns:r="http://schemas.openxmlformats.org/officeDocument/2006/relationships" xmlns:p="http://schemas.openxmlformats.org/presentationml/2006/main">
  <p:tag name="DVSHAPEID" val="iYisUkgadgIqnX8zZu7Ppp"/>
</p:tagLst>
</file>

<file path=ppt/tags/tag8.xml><?xml version="1.0" encoding="utf-8"?>
<p:tagLst xmlns:a="http://schemas.openxmlformats.org/drawingml/2006/main" xmlns:r="http://schemas.openxmlformats.org/officeDocument/2006/relationships" xmlns:p="http://schemas.openxmlformats.org/presentationml/2006/main">
  <p:tag name="DVSHAPEID" val="yt1cXzmRPhqG21gPc4NxFz"/>
</p:tagLst>
</file>

<file path=ppt/tags/tag80.xml><?xml version="1.0" encoding="utf-8"?>
<p:tagLst xmlns:a="http://schemas.openxmlformats.org/drawingml/2006/main" xmlns:r="http://schemas.openxmlformats.org/officeDocument/2006/relationships" xmlns:p="http://schemas.openxmlformats.org/presentationml/2006/main">
  <p:tag name="DVSHAPEID" val="PFyrKHrIYTvM1UtVkn7Xkb"/>
</p:tagLst>
</file>

<file path=ppt/tags/tag81.xml><?xml version="1.0" encoding="utf-8"?>
<p:tagLst xmlns:a="http://schemas.openxmlformats.org/drawingml/2006/main" xmlns:r="http://schemas.openxmlformats.org/officeDocument/2006/relationships" xmlns:p="http://schemas.openxmlformats.org/presentationml/2006/main">
  <p:tag name="DVSHAPEID" val="5iF9AlbcRmpT8DUszyJvhO"/>
</p:tagLst>
</file>

<file path=ppt/tags/tag82.xml><?xml version="1.0" encoding="utf-8"?>
<p:tagLst xmlns:a="http://schemas.openxmlformats.org/drawingml/2006/main" xmlns:r="http://schemas.openxmlformats.org/officeDocument/2006/relationships" xmlns:p="http://schemas.openxmlformats.org/presentationml/2006/main">
  <p:tag name="DVSHAPEID" val="VBWe54aJHs4EAfMB75wL18"/>
</p:tagLst>
</file>

<file path=ppt/tags/tag83.xml><?xml version="1.0" encoding="utf-8"?>
<p:tagLst xmlns:a="http://schemas.openxmlformats.org/drawingml/2006/main" xmlns:r="http://schemas.openxmlformats.org/officeDocument/2006/relationships" xmlns:p="http://schemas.openxmlformats.org/presentationml/2006/main">
  <p:tag name="DVSHAPEID" val="m8LQ0RNyeOUgm4dmg727FX"/>
</p:tagLst>
</file>

<file path=ppt/tags/tag84.xml><?xml version="1.0" encoding="utf-8"?>
<p:tagLst xmlns:a="http://schemas.openxmlformats.org/drawingml/2006/main" xmlns:r="http://schemas.openxmlformats.org/officeDocument/2006/relationships" xmlns:p="http://schemas.openxmlformats.org/presentationml/2006/main">
  <p:tag name="DVSHAPEID" val="Ot2EGYrDYvMNeOse3jW8eg"/>
</p:tagLst>
</file>

<file path=ppt/tags/tag85.xml><?xml version="1.0" encoding="utf-8"?>
<p:tagLst xmlns:a="http://schemas.openxmlformats.org/drawingml/2006/main" xmlns:r="http://schemas.openxmlformats.org/officeDocument/2006/relationships" xmlns:p="http://schemas.openxmlformats.org/presentationml/2006/main">
  <p:tag name="DVSHAPEID" val="KjTHnLPpJTtpjhOmaO7APo"/>
</p:tagLst>
</file>

<file path=ppt/tags/tag86.xml><?xml version="1.0" encoding="utf-8"?>
<p:tagLst xmlns:a="http://schemas.openxmlformats.org/drawingml/2006/main" xmlns:r="http://schemas.openxmlformats.org/officeDocument/2006/relationships" xmlns:p="http://schemas.openxmlformats.org/presentationml/2006/main">
  <p:tag name="DVSHAPEID" val="uzPoT13JbwJyJILYBGNzMS"/>
</p:tagLst>
</file>

<file path=ppt/tags/tag87.xml><?xml version="1.0" encoding="utf-8"?>
<p:tagLst xmlns:a="http://schemas.openxmlformats.org/drawingml/2006/main" xmlns:r="http://schemas.openxmlformats.org/officeDocument/2006/relationships" xmlns:p="http://schemas.openxmlformats.org/presentationml/2006/main">
  <p:tag name="DVSHAPEID" val="jPuaqH871DqlPjSYRNl0IW"/>
</p:tagLst>
</file>

<file path=ppt/tags/tag88.xml><?xml version="1.0" encoding="utf-8"?>
<p:tagLst xmlns:a="http://schemas.openxmlformats.org/drawingml/2006/main" xmlns:r="http://schemas.openxmlformats.org/officeDocument/2006/relationships" xmlns:p="http://schemas.openxmlformats.org/presentationml/2006/main">
  <p:tag name="DVSHAPEID" val="FLy5AbdqNgCBf0UJBmA3u6"/>
</p:tagLst>
</file>

<file path=ppt/tags/tag89.xml><?xml version="1.0" encoding="utf-8"?>
<p:tagLst xmlns:a="http://schemas.openxmlformats.org/drawingml/2006/main" xmlns:r="http://schemas.openxmlformats.org/officeDocument/2006/relationships" xmlns:p="http://schemas.openxmlformats.org/presentationml/2006/main">
  <p:tag name="DVSHAPEID" val="8nSs6CO0dMam9JBk6XUBQ9"/>
</p:tagLst>
</file>

<file path=ppt/tags/tag9.xml><?xml version="1.0" encoding="utf-8"?>
<p:tagLst xmlns:a="http://schemas.openxmlformats.org/drawingml/2006/main" xmlns:r="http://schemas.openxmlformats.org/officeDocument/2006/relationships" xmlns:p="http://schemas.openxmlformats.org/presentationml/2006/main">
  <p:tag name="DVSHAPEID" val="TUDQWsNaB3icYR7VvmIgcD"/>
</p:tagLst>
</file>

<file path=ppt/tags/tag90.xml><?xml version="1.0" encoding="utf-8"?>
<p:tagLst xmlns:a="http://schemas.openxmlformats.org/drawingml/2006/main" xmlns:r="http://schemas.openxmlformats.org/officeDocument/2006/relationships" xmlns:p="http://schemas.openxmlformats.org/presentationml/2006/main">
  <p:tag name="DVSHAPEID" val="Je3R47cZpEszDac84BBM3Q"/>
</p:tagLst>
</file>

<file path=ppt/tags/tag91.xml><?xml version="1.0" encoding="utf-8"?>
<p:tagLst xmlns:a="http://schemas.openxmlformats.org/drawingml/2006/main" xmlns:r="http://schemas.openxmlformats.org/officeDocument/2006/relationships" xmlns:p="http://schemas.openxmlformats.org/presentationml/2006/main">
  <p:tag name="DVSHAPEID" val="rTRa7ggC9TgYEEpfxHOdmv"/>
</p:tagLst>
</file>

<file path=ppt/tags/tag92.xml><?xml version="1.0" encoding="utf-8"?>
<p:tagLst xmlns:a="http://schemas.openxmlformats.org/drawingml/2006/main" xmlns:r="http://schemas.openxmlformats.org/officeDocument/2006/relationships" xmlns:p="http://schemas.openxmlformats.org/presentationml/2006/main">
  <p:tag name="DVSHAPEID" val="Uz6r8XTiZ36SNaZT0VJNvz"/>
</p:tagLst>
</file>

<file path=ppt/tags/tag93.xml><?xml version="1.0" encoding="utf-8"?>
<p:tagLst xmlns:a="http://schemas.openxmlformats.org/drawingml/2006/main" xmlns:r="http://schemas.openxmlformats.org/officeDocument/2006/relationships" xmlns:p="http://schemas.openxmlformats.org/presentationml/2006/main">
  <p:tag name="DVSHAPEID" val="jFvyJO4UYPuVYh4G8iJQUc"/>
</p:tagLst>
</file>

<file path=ppt/tags/tag94.xml><?xml version="1.0" encoding="utf-8"?>
<p:tagLst xmlns:a="http://schemas.openxmlformats.org/drawingml/2006/main" xmlns:r="http://schemas.openxmlformats.org/officeDocument/2006/relationships" xmlns:p="http://schemas.openxmlformats.org/presentationml/2006/main">
  <p:tag name="DVSHAPEID" val="FaDbSJvOQYWtWxGbyfln2P"/>
</p:tagLst>
</file>

<file path=ppt/tags/tag95.xml><?xml version="1.0" encoding="utf-8"?>
<p:tagLst xmlns:a="http://schemas.openxmlformats.org/drawingml/2006/main" xmlns:r="http://schemas.openxmlformats.org/officeDocument/2006/relationships" xmlns:p="http://schemas.openxmlformats.org/presentationml/2006/main">
  <p:tag name="DVSHAPEID" val="XdmHq0BQ1hpzXQZzFl9NZa"/>
</p:tagLst>
</file>

<file path=ppt/tags/tag96.xml><?xml version="1.0" encoding="utf-8"?>
<p:tagLst xmlns:a="http://schemas.openxmlformats.org/drawingml/2006/main" xmlns:r="http://schemas.openxmlformats.org/officeDocument/2006/relationships" xmlns:p="http://schemas.openxmlformats.org/presentationml/2006/main">
  <p:tag name="DVSHAPEID" val="DT3wRDPQI7iQcqObivc0XF"/>
</p:tagLst>
</file>

<file path=ppt/tags/tag97.xml><?xml version="1.0" encoding="utf-8"?>
<p:tagLst xmlns:a="http://schemas.openxmlformats.org/drawingml/2006/main" xmlns:r="http://schemas.openxmlformats.org/officeDocument/2006/relationships" xmlns:p="http://schemas.openxmlformats.org/presentationml/2006/main">
  <p:tag name="DVSHAPEID" val="4mzPbYz0efPNzsEU8Y1bzh"/>
</p:tagLst>
</file>

<file path=ppt/tags/tag98.xml><?xml version="1.0" encoding="utf-8"?>
<p:tagLst xmlns:a="http://schemas.openxmlformats.org/drawingml/2006/main" xmlns:r="http://schemas.openxmlformats.org/officeDocument/2006/relationships" xmlns:p="http://schemas.openxmlformats.org/presentationml/2006/main">
  <p:tag name="DVSHAPEID" val="h7EzKt2EAZdYPGW2rQgHT3"/>
</p:tagLst>
</file>

<file path=ppt/tags/tag99.xml><?xml version="1.0" encoding="utf-8"?>
<p:tagLst xmlns:a="http://schemas.openxmlformats.org/drawingml/2006/main" xmlns:r="http://schemas.openxmlformats.org/officeDocument/2006/relationships" xmlns:p="http://schemas.openxmlformats.org/presentationml/2006/main">
  <p:tag name="DVSHAPEID" val="1oQmxoneZL6N5saCe5YAEQ"/>
</p:tagLst>
</file>

<file path=ppt/theme/theme1.xml><?xml version="1.0" encoding="utf-8"?>
<a:theme xmlns:a="http://schemas.openxmlformats.org/drawingml/2006/main" name="Office Theme">
  <a:themeElements>
    <a:clrScheme name="Custom 7">
      <a:dk1>
        <a:srgbClr val="990000"/>
      </a:dk1>
      <a:lt1>
        <a:srgbClr val="FFFFFF"/>
      </a:lt1>
      <a:dk2>
        <a:srgbClr val="FFFFFF"/>
      </a:dk2>
      <a:lt2>
        <a:srgbClr val="FFFFFF"/>
      </a:lt2>
      <a:accent1>
        <a:srgbClr val="606060"/>
      </a:accent1>
      <a:accent2>
        <a:srgbClr val="A9A9A9"/>
      </a:accent2>
      <a:accent3>
        <a:srgbClr val="CCCCCC"/>
      </a:accent3>
      <a:accent4>
        <a:srgbClr val="990000"/>
      </a:accent4>
      <a:accent5>
        <a:srgbClr val="000000"/>
      </a:accent5>
      <a:accent6>
        <a:srgbClr val="969696"/>
      </a:accent6>
      <a:hlink>
        <a:srgbClr val="990000"/>
      </a:hlink>
      <a:folHlink>
        <a:srgbClr val="AEAEA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_Lecture-1">
  <a:themeElements>
    <a:clrScheme name="2_Lecture-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2_Lecture-1">
      <a:majorFont>
        <a:latin typeface="Times New Roman"/>
        <a:ea typeface="Arial"/>
        <a:cs typeface="Arial"/>
      </a:majorFont>
      <a:minorFont>
        <a:latin typeface="Times New Roman"/>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1" charset="0"/>
          </a:defRPr>
        </a:defPPr>
      </a:lstStyle>
    </a:spDef>
    <a:ln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1" charset="0"/>
          </a:defRPr>
        </a:defPPr>
      </a:lstStyle>
    </a:lnDef>
  </a:objectDefaults>
  <a:extraClrSchemeLst>
    <a:extraClrScheme>
      <a:clrScheme name="2_Lecture-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Lecture-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Lecture-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Lecture-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Lecture-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Lecture-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Lecture-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plate">
  <a:themeElements>
    <a:clrScheme name="DBrumley201205 1">
      <a:dk1>
        <a:srgbClr val="000000"/>
      </a:dk1>
      <a:lt1>
        <a:srgbClr val="FFFFFF"/>
      </a:lt1>
      <a:dk2>
        <a:srgbClr val="990000"/>
      </a:dk2>
      <a:lt2>
        <a:srgbClr val="E3E1E1"/>
      </a:lt2>
      <a:accent1>
        <a:srgbClr val="990000"/>
      </a:accent1>
      <a:accent2>
        <a:srgbClr val="E47932"/>
      </a:accent2>
      <a:accent3>
        <a:srgbClr val="00709E"/>
      </a:accent3>
      <a:accent4>
        <a:srgbClr val="595A5A"/>
      </a:accent4>
      <a:accent5>
        <a:srgbClr val="009446"/>
      </a:accent5>
      <a:accent6>
        <a:srgbClr val="936241"/>
      </a:accent6>
      <a:hlink>
        <a:srgbClr val="0000FF"/>
      </a:hlink>
      <a:folHlink>
        <a:srgbClr val="800080"/>
      </a:folHlink>
    </a:clrScheme>
    <a:fontScheme name="Office 2">
      <a:majorFont>
        <a:latin typeface="Calibri"/>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28575" cap="rnd" cmpd="sng">
          <a:noFill/>
          <a:prstDash val="solid"/>
          <a:miter lim="800000"/>
        </a:ln>
        <a:effectLst/>
      </a:spPr>
      <a:bodyPr wrap="square" lIns="0" tIns="0" rIns="0" bIns="0" rtlCol="0" anchor="ctr" anchorCtr="1">
        <a:noAutofit/>
      </a:bodyPr>
      <a:lstStyle>
        <a:defPPr algn="ctr">
          <a:defRPr sz="24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ln w="28575" cap="rnd" cmpd="sng">
          <a:solidFill>
            <a:schemeClr val="tx1"/>
          </a:solidFill>
          <a:miter lim="800000"/>
          <a:headEnd type="none"/>
          <a:tailEnd type="none"/>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nchor="t" anchorCtr="0">
        <a:spAutoFit/>
      </a:bodyPr>
      <a:lstStyle>
        <a:defPPr>
          <a:defRPr sz="3200" dirty="0" smtClean="0"/>
        </a:defPPr>
      </a:lstStyle>
    </a:txDef>
  </a:objectDefaults>
  <a:extraClrSchemeLst/>
</a:theme>
</file>

<file path=ppt/theme/theme4.xml><?xml version="1.0" encoding="utf-8"?>
<a:theme xmlns:a="http://schemas.openxmlformats.org/drawingml/2006/main" name="1_template">
  <a:themeElements>
    <a:clrScheme name="Custom 3">
      <a:dk1>
        <a:srgbClr val="000000"/>
      </a:dk1>
      <a:lt1>
        <a:srgbClr val="FFFFFE"/>
      </a:lt1>
      <a:dk2>
        <a:srgbClr val="990000"/>
      </a:dk2>
      <a:lt2>
        <a:srgbClr val="FFFFFE"/>
      </a:lt2>
      <a:accent1>
        <a:srgbClr val="A32D1F"/>
      </a:accent1>
      <a:accent2>
        <a:srgbClr val="E47932"/>
      </a:accent2>
      <a:accent3>
        <a:srgbClr val="A32D1F"/>
      </a:accent3>
      <a:accent4>
        <a:srgbClr val="595A5A"/>
      </a:accent4>
      <a:accent5>
        <a:srgbClr val="009446"/>
      </a:accent5>
      <a:accent6>
        <a:srgbClr val="936241"/>
      </a:accent6>
      <a:hlink>
        <a:srgbClr val="0000FF"/>
      </a:hlink>
      <a:folHlink>
        <a:srgbClr val="800080"/>
      </a:folHlink>
    </a:clrScheme>
    <a:fontScheme name="Office 2">
      <a:majorFont>
        <a:latin typeface="Calibri"/>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0000" dist="23000" dir="5400000" rotWithShape="0">
            <a:srgbClr val="000000">
              <a:alpha val="35000"/>
            </a:srgbClr>
          </a:outerShdw>
        </a:effectLst>
      </a:spPr>
      <a:bodyPr wrap="square" rtlCol="0" anchor="ctr" anchorCtr="1">
        <a:noAutofit/>
      </a:bodyPr>
      <a:lstStyle>
        <a:defPPr algn="ctr">
          <a:defRPr sz="28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ln>
          <a:solidFill>
            <a:schemeClr val="tx1"/>
          </a:solidFill>
          <a:tailEnd type="arrow"/>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38242</TotalTime>
  <Words>3100</Words>
  <Application>Microsoft Macintosh PowerPoint</Application>
  <PresentationFormat>On-screen Show (4:3)</PresentationFormat>
  <Paragraphs>483</Paragraphs>
  <Slides>44</Slides>
  <Notes>32</Notes>
  <HiddenSlides>0</HiddenSlides>
  <MMClips>0</MMClips>
  <ScaleCrop>false</ScaleCrop>
  <HeadingPairs>
    <vt:vector size="6" baseType="variant">
      <vt:variant>
        <vt:lpstr>Theme</vt:lpstr>
      </vt:variant>
      <vt:variant>
        <vt:i4>4</vt:i4>
      </vt:variant>
      <vt:variant>
        <vt:lpstr>Embedded OLE Servers</vt:lpstr>
      </vt:variant>
      <vt:variant>
        <vt:i4>2</vt:i4>
      </vt:variant>
      <vt:variant>
        <vt:lpstr>Slide Titles</vt:lpstr>
      </vt:variant>
      <vt:variant>
        <vt:i4>44</vt:i4>
      </vt:variant>
    </vt:vector>
  </HeadingPairs>
  <TitlesOfParts>
    <vt:vector size="50" baseType="lpstr">
      <vt:lpstr>Office Theme</vt:lpstr>
      <vt:lpstr>2_Lecture-1</vt:lpstr>
      <vt:lpstr>template</vt:lpstr>
      <vt:lpstr>1_template</vt:lpstr>
      <vt:lpstr>Visio</vt:lpstr>
      <vt:lpstr>Microsoft Graph Chart</vt:lpstr>
      <vt:lpstr>18-349: Introduction to Embedded  Real-Time Systems </vt:lpstr>
      <vt:lpstr>Administrivia</vt:lpstr>
      <vt:lpstr>Lab 4 Encoders</vt:lpstr>
      <vt:lpstr>Lab 4 PWM Generation</vt:lpstr>
      <vt:lpstr>Four Cornerstones of Security</vt:lpstr>
      <vt:lpstr>Computers + Adversary = Security.</vt:lpstr>
      <vt:lpstr>Outline</vt:lpstr>
      <vt:lpstr>Hackers Attack Jeep</vt:lpstr>
      <vt:lpstr>Why Did This Work?</vt:lpstr>
      <vt:lpstr>Recall the CANbus?</vt:lpstr>
      <vt:lpstr>Recall the CANbus?</vt:lpstr>
      <vt:lpstr>Recall the CANbus?</vt:lpstr>
      <vt:lpstr>What about planes?</vt:lpstr>
      <vt:lpstr>What about planes?</vt:lpstr>
      <vt:lpstr>What about planes?</vt:lpstr>
      <vt:lpstr>What about planes?</vt:lpstr>
      <vt:lpstr>Internet of Things</vt:lpstr>
      <vt:lpstr>Internet of Things</vt:lpstr>
      <vt:lpstr>Oct 2016 DDoS on Internet</vt:lpstr>
      <vt:lpstr>A taxonomy of embedded attacks</vt:lpstr>
      <vt:lpstr>Embedded Crypto</vt:lpstr>
      <vt:lpstr>Embedded Crypto</vt:lpstr>
      <vt:lpstr>TPM</vt:lpstr>
      <vt:lpstr>What is TPM? </vt:lpstr>
      <vt:lpstr>The Trusted Computing Platform Alliance  - TCPA -</vt:lpstr>
      <vt:lpstr>The TCPA charter </vt:lpstr>
      <vt:lpstr>The Core Root of Trust for Measurement - CRTM -</vt:lpstr>
      <vt:lpstr>CRTM and TPM during the boot process</vt:lpstr>
      <vt:lpstr>TPM as an  Endpoint of Communication (1/2)</vt:lpstr>
      <vt:lpstr>TPM as an  Endpoint of Communication (2/2)</vt:lpstr>
      <vt:lpstr>Key Attributes</vt:lpstr>
      <vt:lpstr>Key Types (1/2)</vt:lpstr>
      <vt:lpstr>Key Types (2/2)</vt:lpstr>
      <vt:lpstr>Protected Storage</vt:lpstr>
      <vt:lpstr>Privacy Considerations</vt:lpstr>
      <vt:lpstr>Criticisms </vt:lpstr>
      <vt:lpstr>BitLocker™ Drive Encryption</vt:lpstr>
      <vt:lpstr>BitLocker™ Drive Encryption Architecture Static Root of Trust Measurement of boot components</vt:lpstr>
      <vt:lpstr>Disk Layout And Key Storage</vt:lpstr>
      <vt:lpstr>Spectrum of Protection</vt:lpstr>
      <vt:lpstr>PowerPoint Presentation</vt:lpstr>
      <vt:lpstr>PowerPoint Presentation</vt:lpstr>
      <vt:lpstr>The Future of the TPM</vt:lpstr>
      <vt:lpstr>Conclusions</vt:lpstr>
    </vt:vector>
  </TitlesOfParts>
  <Company>Carnegie Mellon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Jenn Gooch</dc:creator>
  <cp:lastModifiedBy>Anthony Rowe</cp:lastModifiedBy>
  <cp:revision>1258</cp:revision>
  <cp:lastPrinted>2016-11-30T19:42:17Z</cp:lastPrinted>
  <dcterms:created xsi:type="dcterms:W3CDTF">2010-12-17T20:07:52Z</dcterms:created>
  <dcterms:modified xsi:type="dcterms:W3CDTF">2016-11-30T19:44:52Z</dcterms:modified>
</cp:coreProperties>
</file>