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100"/>
  </p:notesMasterIdLst>
  <p:handoutMasterIdLst>
    <p:handoutMasterId r:id="rId101"/>
  </p:handoutMasterIdLst>
  <p:sldIdLst>
    <p:sldId id="406" r:id="rId2"/>
    <p:sldId id="275" r:id="rId3"/>
    <p:sldId id="294" r:id="rId4"/>
    <p:sldId id="260" r:id="rId5"/>
    <p:sldId id="508" r:id="rId6"/>
    <p:sldId id="262" r:id="rId7"/>
    <p:sldId id="298" r:id="rId8"/>
    <p:sldId id="506" r:id="rId9"/>
    <p:sldId id="261" r:id="rId10"/>
    <p:sldId id="522" r:id="rId11"/>
    <p:sldId id="500" r:id="rId12"/>
    <p:sldId id="523" r:id="rId13"/>
    <p:sldId id="501" r:id="rId14"/>
    <p:sldId id="502" r:id="rId15"/>
    <p:sldId id="524" r:id="rId16"/>
    <p:sldId id="521" r:id="rId17"/>
    <p:sldId id="509" r:id="rId18"/>
    <p:sldId id="463" r:id="rId19"/>
    <p:sldId id="466" r:id="rId20"/>
    <p:sldId id="458" r:id="rId21"/>
    <p:sldId id="510" r:id="rId22"/>
    <p:sldId id="468" r:id="rId23"/>
    <p:sldId id="459" r:id="rId24"/>
    <p:sldId id="469" r:id="rId25"/>
    <p:sldId id="462" r:id="rId26"/>
    <p:sldId id="467" r:id="rId27"/>
    <p:sldId id="461" r:id="rId28"/>
    <p:sldId id="503" r:id="rId29"/>
    <p:sldId id="504" r:id="rId30"/>
    <p:sldId id="505" r:id="rId31"/>
    <p:sldId id="439" r:id="rId32"/>
    <p:sldId id="303" r:id="rId33"/>
    <p:sldId id="409" r:id="rId34"/>
    <p:sldId id="308" r:id="rId35"/>
    <p:sldId id="302" r:id="rId36"/>
    <p:sldId id="421" r:id="rId37"/>
    <p:sldId id="304" r:id="rId38"/>
    <p:sldId id="305" r:id="rId39"/>
    <p:sldId id="422" r:id="rId40"/>
    <p:sldId id="432" r:id="rId41"/>
    <p:sldId id="434" r:id="rId42"/>
    <p:sldId id="309" r:id="rId43"/>
    <p:sldId id="310" r:id="rId44"/>
    <p:sldId id="311" r:id="rId45"/>
    <p:sldId id="313" r:id="rId46"/>
    <p:sldId id="291" r:id="rId47"/>
    <p:sldId id="292" r:id="rId48"/>
    <p:sldId id="314" r:id="rId49"/>
    <p:sldId id="293" r:id="rId50"/>
    <p:sldId id="316" r:id="rId51"/>
    <p:sldId id="315" r:id="rId52"/>
    <p:sldId id="318" r:id="rId53"/>
    <p:sldId id="319" r:id="rId54"/>
    <p:sldId id="320" r:id="rId55"/>
    <p:sldId id="321" r:id="rId56"/>
    <p:sldId id="323" r:id="rId57"/>
    <p:sldId id="464" r:id="rId58"/>
    <p:sldId id="465" r:id="rId59"/>
    <p:sldId id="440" r:id="rId60"/>
    <p:sldId id="441" r:id="rId61"/>
    <p:sldId id="417" r:id="rId62"/>
    <p:sldId id="424" r:id="rId63"/>
    <p:sldId id="425" r:id="rId64"/>
    <p:sldId id="426" r:id="rId65"/>
    <p:sldId id="427" r:id="rId66"/>
    <p:sldId id="428" r:id="rId67"/>
    <p:sldId id="429" r:id="rId68"/>
    <p:sldId id="431" r:id="rId69"/>
    <p:sldId id="437" r:id="rId70"/>
    <p:sldId id="438" r:id="rId71"/>
    <p:sldId id="349" r:id="rId72"/>
    <p:sldId id="348" r:id="rId73"/>
    <p:sldId id="436" r:id="rId74"/>
    <p:sldId id="412" r:id="rId75"/>
    <p:sldId id="413" r:id="rId76"/>
    <p:sldId id="334" r:id="rId77"/>
    <p:sldId id="516" r:id="rId78"/>
    <p:sldId id="335" r:id="rId79"/>
    <p:sldId id="336" r:id="rId80"/>
    <p:sldId id="337" r:id="rId81"/>
    <p:sldId id="515" r:id="rId82"/>
    <p:sldId id="339" r:id="rId83"/>
    <p:sldId id="340" r:id="rId84"/>
    <p:sldId id="351" r:id="rId85"/>
    <p:sldId id="352" r:id="rId86"/>
    <p:sldId id="353" r:id="rId87"/>
    <p:sldId id="354" r:id="rId88"/>
    <p:sldId id="355" r:id="rId89"/>
    <p:sldId id="356" r:id="rId90"/>
    <p:sldId id="517" r:id="rId91"/>
    <p:sldId id="518" r:id="rId92"/>
    <p:sldId id="520" r:id="rId93"/>
    <p:sldId id="519" r:id="rId94"/>
    <p:sldId id="450" r:id="rId95"/>
    <p:sldId id="511" r:id="rId96"/>
    <p:sldId id="512" r:id="rId97"/>
    <p:sldId id="513" r:id="rId98"/>
    <p:sldId id="514" r:id="rId99"/>
  </p:sldIdLst>
  <p:sldSz cx="9144000" cy="6858000" type="screen4x3"/>
  <p:notesSz cx="7099300" cy="10234613"/>
  <p:defaultTextStyle>
    <a:defPPr>
      <a:defRPr lang="en-US"/>
    </a:defPPr>
    <a:lvl1pPr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52">
          <p15:clr>
            <a:srgbClr val="A4A3A4"/>
          </p15:clr>
        </p15:guide>
        <p15:guide id="2" pos="294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33"/>
    <a:srgbClr val="000000"/>
    <a:srgbClr val="FFCCCC"/>
    <a:srgbClr val="66C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76" autoAdjust="0"/>
  </p:normalViewPr>
  <p:slideViewPr>
    <p:cSldViewPr>
      <p:cViewPr varScale="1">
        <p:scale>
          <a:sx n="64" d="100"/>
          <a:sy n="64" d="100"/>
        </p:scale>
        <p:origin x="1560" y="66"/>
      </p:cViewPr>
      <p:guideLst>
        <p:guide orient="horz" pos="2160"/>
        <p:guide pos="2880"/>
      </p:guideLst>
    </p:cSldViewPr>
  </p:slideViewPr>
  <p:outlineViewPr>
    <p:cViewPr>
      <p:scale>
        <a:sx n="75" d="100"/>
        <a:sy n="75" d="100"/>
      </p:scale>
      <p:origin x="0" y="0"/>
    </p:cViewPr>
    <p:sldLst>
      <p:sld r:id="rId1" collapse="1"/>
    </p:sldLst>
  </p:outlineViewPr>
  <p:notesTextViewPr>
    <p:cViewPr>
      <p:scale>
        <a:sx n="100" d="100"/>
        <a:sy n="100" d="100"/>
      </p:scale>
      <p:origin x="0" y="0"/>
    </p:cViewPr>
  </p:notesTextViewPr>
  <p:sorterViewPr>
    <p:cViewPr>
      <p:scale>
        <a:sx n="66" d="100"/>
        <a:sy n="66" d="100"/>
      </p:scale>
      <p:origin x="0" y="16446"/>
    </p:cViewPr>
  </p:sorterViewPr>
  <p:notesViewPr>
    <p:cSldViewPr>
      <p:cViewPr>
        <p:scale>
          <a:sx n="100" d="100"/>
          <a:sy n="100" d="100"/>
        </p:scale>
        <p:origin x="-756" y="-72"/>
      </p:cViewPr>
      <p:guideLst>
        <p:guide orient="horz" pos="2352"/>
        <p:guide pos="294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D7136A-3816-47ED-BE8F-281E52C7F18C}" type="doc">
      <dgm:prSet loTypeId="urn:microsoft.com/office/officeart/2005/8/layout/chevron2" loCatId="list" qsTypeId="urn:microsoft.com/office/officeart/2005/8/quickstyle/simple2" qsCatId="simple" csTypeId="urn:microsoft.com/office/officeart/2005/8/colors/colorful1#1" csCatId="colorful" phldr="1"/>
      <dgm:spPr/>
      <dgm:t>
        <a:bodyPr/>
        <a:lstStyle/>
        <a:p>
          <a:endParaRPr lang="es-PE"/>
        </a:p>
      </dgm:t>
    </dgm:pt>
    <dgm:pt modelId="{2739E89E-82AC-4A2E-849A-A644DD066DBB}">
      <dgm:prSet phldrT="[Texto]"/>
      <dgm:spPr/>
      <dgm:t>
        <a:bodyPr/>
        <a:lstStyle/>
        <a:p>
          <a:r>
            <a:rPr lang="es-ES_tradnl" dirty="0"/>
            <a:t>CREATE</a:t>
          </a:r>
          <a:endParaRPr lang="es-PE" dirty="0"/>
        </a:p>
      </dgm:t>
    </dgm:pt>
    <dgm:pt modelId="{86251E3D-8543-47FA-83EF-A68951D47222}" type="parTrans" cxnId="{1A3FAA88-8C1D-4F49-AC27-A444E882205C}">
      <dgm:prSet/>
      <dgm:spPr/>
      <dgm:t>
        <a:bodyPr/>
        <a:lstStyle/>
        <a:p>
          <a:endParaRPr lang="es-PE"/>
        </a:p>
      </dgm:t>
    </dgm:pt>
    <dgm:pt modelId="{F0D3D262-87FF-4FAE-A549-849269F3AFC0}" type="sibTrans" cxnId="{1A3FAA88-8C1D-4F49-AC27-A444E882205C}">
      <dgm:prSet/>
      <dgm:spPr/>
      <dgm:t>
        <a:bodyPr/>
        <a:lstStyle/>
        <a:p>
          <a:endParaRPr lang="es-PE"/>
        </a:p>
      </dgm:t>
    </dgm:pt>
    <dgm:pt modelId="{F78E0DB2-EA7F-4DB8-B307-FB03FC2611E5}">
      <dgm:prSet phldrT="[Texto]"/>
      <dgm:spPr/>
      <dgm:t>
        <a:bodyPr/>
        <a:lstStyle/>
        <a:p>
          <a:r>
            <a:rPr lang="es-ES_tradnl"/>
            <a:t>CREAR NUEVAS TABLAS.</a:t>
          </a:r>
          <a:endParaRPr lang="es-PE" dirty="0"/>
        </a:p>
      </dgm:t>
    </dgm:pt>
    <dgm:pt modelId="{E470ED69-DC58-406A-BB79-8976153FFF8A}" type="parTrans" cxnId="{E9318CFD-AF2F-425A-8993-96D5EFFA75AD}">
      <dgm:prSet/>
      <dgm:spPr/>
      <dgm:t>
        <a:bodyPr/>
        <a:lstStyle/>
        <a:p>
          <a:endParaRPr lang="es-PE"/>
        </a:p>
      </dgm:t>
    </dgm:pt>
    <dgm:pt modelId="{53F7E0EE-58E7-4A72-BA2C-ACFEE9BEF34C}" type="sibTrans" cxnId="{E9318CFD-AF2F-425A-8993-96D5EFFA75AD}">
      <dgm:prSet/>
      <dgm:spPr/>
      <dgm:t>
        <a:bodyPr/>
        <a:lstStyle/>
        <a:p>
          <a:endParaRPr lang="es-PE"/>
        </a:p>
      </dgm:t>
    </dgm:pt>
    <dgm:pt modelId="{9CCBFF65-6F51-4767-A8B1-202D8C79FE29}">
      <dgm:prSet phldrT="[Texto]"/>
      <dgm:spPr/>
      <dgm:t>
        <a:bodyPr/>
        <a:lstStyle/>
        <a:p>
          <a:r>
            <a:rPr lang="es-ES_tradnl"/>
            <a:t>CREAR NUEVAS CAMPOS E ÍNDICES.</a:t>
          </a:r>
          <a:endParaRPr lang="es-PE" dirty="0"/>
        </a:p>
      </dgm:t>
    </dgm:pt>
    <dgm:pt modelId="{726C8AAD-6ECC-4909-A3FD-5823D09EE39A}" type="parTrans" cxnId="{B550F9C7-CEFC-4B64-B2F8-CED36E48A9E9}">
      <dgm:prSet/>
      <dgm:spPr/>
      <dgm:t>
        <a:bodyPr/>
        <a:lstStyle/>
        <a:p>
          <a:endParaRPr lang="es-PE"/>
        </a:p>
      </dgm:t>
    </dgm:pt>
    <dgm:pt modelId="{2791F860-AD7E-4641-A721-EEADD9A9E6EF}" type="sibTrans" cxnId="{B550F9C7-CEFC-4B64-B2F8-CED36E48A9E9}">
      <dgm:prSet/>
      <dgm:spPr/>
      <dgm:t>
        <a:bodyPr/>
        <a:lstStyle/>
        <a:p>
          <a:endParaRPr lang="es-PE"/>
        </a:p>
      </dgm:t>
    </dgm:pt>
    <dgm:pt modelId="{8299541A-7E9C-4F0C-B797-25D6373D193C}">
      <dgm:prSet phldrT="[Texto]"/>
      <dgm:spPr/>
      <dgm:t>
        <a:bodyPr/>
        <a:lstStyle/>
        <a:p>
          <a:r>
            <a:rPr lang="es-ES_tradnl" dirty="0"/>
            <a:t>ALTER</a:t>
          </a:r>
          <a:endParaRPr lang="es-PE" dirty="0"/>
        </a:p>
      </dgm:t>
    </dgm:pt>
    <dgm:pt modelId="{3E245682-CAA0-4A60-95EB-CB010C243666}" type="parTrans" cxnId="{D5662DD3-4716-45C0-8C6D-AF162FFF075F}">
      <dgm:prSet/>
      <dgm:spPr/>
      <dgm:t>
        <a:bodyPr/>
        <a:lstStyle/>
        <a:p>
          <a:endParaRPr lang="es-PE"/>
        </a:p>
      </dgm:t>
    </dgm:pt>
    <dgm:pt modelId="{E4949DFE-75CF-48C0-B872-ECC9441B9324}" type="sibTrans" cxnId="{D5662DD3-4716-45C0-8C6D-AF162FFF075F}">
      <dgm:prSet/>
      <dgm:spPr/>
      <dgm:t>
        <a:bodyPr/>
        <a:lstStyle/>
        <a:p>
          <a:endParaRPr lang="es-PE"/>
        </a:p>
      </dgm:t>
    </dgm:pt>
    <dgm:pt modelId="{2C052F0A-F9BA-44F6-A8F4-401E9028CD5B}">
      <dgm:prSet phldrT="[Texto]"/>
      <dgm:spPr/>
      <dgm:t>
        <a:bodyPr/>
        <a:lstStyle/>
        <a:p>
          <a:r>
            <a:rPr lang="es-ES_tradnl"/>
            <a:t>MODIFICAR LAS TABLAS AGREGANDO CAMPOS O CAMBIANDO LOS CAMPOS. </a:t>
          </a:r>
          <a:endParaRPr lang="es-PE" dirty="0"/>
        </a:p>
      </dgm:t>
    </dgm:pt>
    <dgm:pt modelId="{B2AB909A-4BD2-490E-801F-86D4EE3B0F07}" type="parTrans" cxnId="{97A7C63C-574C-4270-9830-095919E4EDD6}">
      <dgm:prSet/>
      <dgm:spPr/>
      <dgm:t>
        <a:bodyPr/>
        <a:lstStyle/>
        <a:p>
          <a:endParaRPr lang="es-PE"/>
        </a:p>
      </dgm:t>
    </dgm:pt>
    <dgm:pt modelId="{7B72BD6A-5CE1-44D8-9167-4500E2141A4D}" type="sibTrans" cxnId="{97A7C63C-574C-4270-9830-095919E4EDD6}">
      <dgm:prSet/>
      <dgm:spPr/>
      <dgm:t>
        <a:bodyPr/>
        <a:lstStyle/>
        <a:p>
          <a:endParaRPr lang="es-PE"/>
        </a:p>
      </dgm:t>
    </dgm:pt>
    <dgm:pt modelId="{DF216439-4974-4430-BD67-220CDB1EB1BE}">
      <dgm:prSet phldrT="[Texto]"/>
      <dgm:spPr>
        <a:solidFill>
          <a:schemeClr val="accent5">
            <a:lumMod val="25000"/>
          </a:schemeClr>
        </a:solidFill>
      </dgm:spPr>
      <dgm:t>
        <a:bodyPr/>
        <a:lstStyle/>
        <a:p>
          <a:r>
            <a:rPr lang="es-ES_tradnl" dirty="0"/>
            <a:t>DROP</a:t>
          </a:r>
          <a:endParaRPr lang="es-PE" dirty="0"/>
        </a:p>
      </dgm:t>
    </dgm:pt>
    <dgm:pt modelId="{63FAD17B-E00B-4CB1-A3D9-62BFE67BFE49}" type="parTrans" cxnId="{1237F98D-909C-41D1-B705-9A4C76DE4572}">
      <dgm:prSet/>
      <dgm:spPr/>
      <dgm:t>
        <a:bodyPr/>
        <a:lstStyle/>
        <a:p>
          <a:endParaRPr lang="es-ES"/>
        </a:p>
      </dgm:t>
    </dgm:pt>
    <dgm:pt modelId="{1B18D257-5C13-472C-9327-49ADA8B8C39B}" type="sibTrans" cxnId="{1237F98D-909C-41D1-B705-9A4C76DE4572}">
      <dgm:prSet/>
      <dgm:spPr/>
      <dgm:t>
        <a:bodyPr/>
        <a:lstStyle/>
        <a:p>
          <a:endParaRPr lang="es-ES"/>
        </a:p>
      </dgm:t>
    </dgm:pt>
    <dgm:pt modelId="{C4F11303-B04C-40C3-900E-2C694DC686B5}">
      <dgm:prSet/>
      <dgm:spPr/>
      <dgm:t>
        <a:bodyPr/>
        <a:lstStyle/>
        <a:p>
          <a:r>
            <a:rPr lang="es-ES_tradnl"/>
            <a:t>ELIMINA TABLAS E ÍNDICES.</a:t>
          </a:r>
          <a:endParaRPr lang="es-ES"/>
        </a:p>
      </dgm:t>
    </dgm:pt>
    <dgm:pt modelId="{D1179EB4-A701-452C-990D-EB576B959292}" type="parTrans" cxnId="{97A73E27-1C7C-4D36-9889-6D3BE9CFB8C0}">
      <dgm:prSet/>
      <dgm:spPr/>
      <dgm:t>
        <a:bodyPr/>
        <a:lstStyle/>
        <a:p>
          <a:endParaRPr lang="es-ES"/>
        </a:p>
      </dgm:t>
    </dgm:pt>
    <dgm:pt modelId="{4EB326ED-AE17-4C61-AA37-1C2FD60E6AB5}" type="sibTrans" cxnId="{97A73E27-1C7C-4D36-9889-6D3BE9CFB8C0}">
      <dgm:prSet/>
      <dgm:spPr/>
      <dgm:t>
        <a:bodyPr/>
        <a:lstStyle/>
        <a:p>
          <a:endParaRPr lang="es-ES"/>
        </a:p>
      </dgm:t>
    </dgm:pt>
    <dgm:pt modelId="{390B0E23-32C0-40F7-84CA-9ECD4248D3BC}" type="pres">
      <dgm:prSet presAssocID="{FFD7136A-3816-47ED-BE8F-281E52C7F18C}" presName="linearFlow" presStyleCnt="0">
        <dgm:presLayoutVars>
          <dgm:dir/>
          <dgm:animLvl val="lvl"/>
          <dgm:resizeHandles val="exact"/>
        </dgm:presLayoutVars>
      </dgm:prSet>
      <dgm:spPr/>
    </dgm:pt>
    <dgm:pt modelId="{68F32C06-4168-407F-87B0-ED6C65C9DB00}" type="pres">
      <dgm:prSet presAssocID="{2739E89E-82AC-4A2E-849A-A644DD066DBB}" presName="composite" presStyleCnt="0"/>
      <dgm:spPr/>
    </dgm:pt>
    <dgm:pt modelId="{74132699-7F1F-4373-8272-36AD1EF4FA7C}" type="pres">
      <dgm:prSet presAssocID="{2739E89E-82AC-4A2E-849A-A644DD066DBB}" presName="parentText" presStyleLbl="alignNode1" presStyleIdx="0" presStyleCnt="3">
        <dgm:presLayoutVars>
          <dgm:chMax val="1"/>
          <dgm:bulletEnabled val="1"/>
        </dgm:presLayoutVars>
      </dgm:prSet>
      <dgm:spPr/>
    </dgm:pt>
    <dgm:pt modelId="{B57341F1-A5C9-433E-90E9-DD1C74C03788}" type="pres">
      <dgm:prSet presAssocID="{2739E89E-82AC-4A2E-849A-A644DD066DBB}" presName="descendantText" presStyleLbl="alignAcc1" presStyleIdx="0" presStyleCnt="3">
        <dgm:presLayoutVars>
          <dgm:bulletEnabled val="1"/>
        </dgm:presLayoutVars>
      </dgm:prSet>
      <dgm:spPr/>
    </dgm:pt>
    <dgm:pt modelId="{FC0AAB3C-7EB4-42CA-95A4-5860B229B2AE}" type="pres">
      <dgm:prSet presAssocID="{F0D3D262-87FF-4FAE-A549-849269F3AFC0}" presName="sp" presStyleCnt="0"/>
      <dgm:spPr/>
    </dgm:pt>
    <dgm:pt modelId="{292804B2-4B5C-4702-9903-EEB5FCB3BEF9}" type="pres">
      <dgm:prSet presAssocID="{DF216439-4974-4430-BD67-220CDB1EB1BE}" presName="composite" presStyleCnt="0"/>
      <dgm:spPr/>
    </dgm:pt>
    <dgm:pt modelId="{542BB70E-7AB1-49E9-8B35-933EE6834366}" type="pres">
      <dgm:prSet presAssocID="{DF216439-4974-4430-BD67-220CDB1EB1BE}" presName="parentText" presStyleLbl="alignNode1" presStyleIdx="1" presStyleCnt="3">
        <dgm:presLayoutVars>
          <dgm:chMax val="1"/>
          <dgm:bulletEnabled val="1"/>
        </dgm:presLayoutVars>
      </dgm:prSet>
      <dgm:spPr/>
    </dgm:pt>
    <dgm:pt modelId="{DEDE3443-1332-4C27-831F-49B010F61D0D}" type="pres">
      <dgm:prSet presAssocID="{DF216439-4974-4430-BD67-220CDB1EB1BE}" presName="descendantText" presStyleLbl="alignAcc1" presStyleIdx="1" presStyleCnt="3">
        <dgm:presLayoutVars>
          <dgm:bulletEnabled val="1"/>
        </dgm:presLayoutVars>
      </dgm:prSet>
      <dgm:spPr/>
    </dgm:pt>
    <dgm:pt modelId="{EA437C52-2302-4CCF-A545-994A88156574}" type="pres">
      <dgm:prSet presAssocID="{1B18D257-5C13-472C-9327-49ADA8B8C39B}" presName="sp" presStyleCnt="0"/>
      <dgm:spPr/>
    </dgm:pt>
    <dgm:pt modelId="{5B10FB6E-F7E9-4C37-8289-12A74ED155F1}" type="pres">
      <dgm:prSet presAssocID="{8299541A-7E9C-4F0C-B797-25D6373D193C}" presName="composite" presStyleCnt="0"/>
      <dgm:spPr/>
    </dgm:pt>
    <dgm:pt modelId="{1716825B-5D80-4E86-87F9-68724726156E}" type="pres">
      <dgm:prSet presAssocID="{8299541A-7E9C-4F0C-B797-25D6373D193C}" presName="parentText" presStyleLbl="alignNode1" presStyleIdx="2" presStyleCnt="3">
        <dgm:presLayoutVars>
          <dgm:chMax val="1"/>
          <dgm:bulletEnabled val="1"/>
        </dgm:presLayoutVars>
      </dgm:prSet>
      <dgm:spPr/>
    </dgm:pt>
    <dgm:pt modelId="{5CA51EE9-2EAE-4C69-8EF5-1E690D258E62}" type="pres">
      <dgm:prSet presAssocID="{8299541A-7E9C-4F0C-B797-25D6373D193C}" presName="descendantText" presStyleLbl="alignAcc1" presStyleIdx="2" presStyleCnt="3">
        <dgm:presLayoutVars>
          <dgm:bulletEnabled val="1"/>
        </dgm:presLayoutVars>
      </dgm:prSet>
      <dgm:spPr/>
    </dgm:pt>
  </dgm:ptLst>
  <dgm:cxnLst>
    <dgm:cxn modelId="{AAC4A723-5CC4-48DB-93CF-184CBC33162F}" type="presOf" srcId="{2739E89E-82AC-4A2E-849A-A644DD066DBB}" destId="{74132699-7F1F-4373-8272-36AD1EF4FA7C}" srcOrd="0" destOrd="0" presId="urn:microsoft.com/office/officeart/2005/8/layout/chevron2"/>
    <dgm:cxn modelId="{97A73E27-1C7C-4D36-9889-6D3BE9CFB8C0}" srcId="{DF216439-4974-4430-BD67-220CDB1EB1BE}" destId="{C4F11303-B04C-40C3-900E-2C694DC686B5}" srcOrd="0" destOrd="0" parTransId="{D1179EB4-A701-452C-990D-EB576B959292}" sibTransId="{4EB326ED-AE17-4C61-AA37-1C2FD60E6AB5}"/>
    <dgm:cxn modelId="{97A7C63C-574C-4270-9830-095919E4EDD6}" srcId="{8299541A-7E9C-4F0C-B797-25D6373D193C}" destId="{2C052F0A-F9BA-44F6-A8F4-401E9028CD5B}" srcOrd="0" destOrd="0" parTransId="{B2AB909A-4BD2-490E-801F-86D4EE3B0F07}" sibTransId="{7B72BD6A-5CE1-44D8-9167-4500E2141A4D}"/>
    <dgm:cxn modelId="{1CD03947-D0D4-4AF9-8E16-221281659A95}" type="presOf" srcId="{F78E0DB2-EA7F-4DB8-B307-FB03FC2611E5}" destId="{B57341F1-A5C9-433E-90E9-DD1C74C03788}" srcOrd="0" destOrd="0" presId="urn:microsoft.com/office/officeart/2005/8/layout/chevron2"/>
    <dgm:cxn modelId="{80F1EE79-C3BC-4B56-8A44-BD75824AAD27}" type="presOf" srcId="{2C052F0A-F9BA-44F6-A8F4-401E9028CD5B}" destId="{5CA51EE9-2EAE-4C69-8EF5-1E690D258E62}" srcOrd="0" destOrd="0" presId="urn:microsoft.com/office/officeart/2005/8/layout/chevron2"/>
    <dgm:cxn modelId="{1A3FAA88-8C1D-4F49-AC27-A444E882205C}" srcId="{FFD7136A-3816-47ED-BE8F-281E52C7F18C}" destId="{2739E89E-82AC-4A2E-849A-A644DD066DBB}" srcOrd="0" destOrd="0" parTransId="{86251E3D-8543-47FA-83EF-A68951D47222}" sibTransId="{F0D3D262-87FF-4FAE-A549-849269F3AFC0}"/>
    <dgm:cxn modelId="{3E3CF38D-321E-40DA-BF1B-ED4D9B123BF7}" type="presOf" srcId="{FFD7136A-3816-47ED-BE8F-281E52C7F18C}" destId="{390B0E23-32C0-40F7-84CA-9ECD4248D3BC}" srcOrd="0" destOrd="0" presId="urn:microsoft.com/office/officeart/2005/8/layout/chevron2"/>
    <dgm:cxn modelId="{1237F98D-909C-41D1-B705-9A4C76DE4572}" srcId="{FFD7136A-3816-47ED-BE8F-281E52C7F18C}" destId="{DF216439-4974-4430-BD67-220CDB1EB1BE}" srcOrd="1" destOrd="0" parTransId="{63FAD17B-E00B-4CB1-A3D9-62BFE67BFE49}" sibTransId="{1B18D257-5C13-472C-9327-49ADA8B8C39B}"/>
    <dgm:cxn modelId="{F331ECA7-DBCB-48C1-9141-DCEECAF8F7F5}" type="presOf" srcId="{9CCBFF65-6F51-4767-A8B1-202D8C79FE29}" destId="{B57341F1-A5C9-433E-90E9-DD1C74C03788}" srcOrd="0" destOrd="1" presId="urn:microsoft.com/office/officeart/2005/8/layout/chevron2"/>
    <dgm:cxn modelId="{4B0E3FC4-79D5-4622-9763-72F3AFE18144}" type="presOf" srcId="{DF216439-4974-4430-BD67-220CDB1EB1BE}" destId="{542BB70E-7AB1-49E9-8B35-933EE6834366}" srcOrd="0" destOrd="0" presId="urn:microsoft.com/office/officeart/2005/8/layout/chevron2"/>
    <dgm:cxn modelId="{B550F9C7-CEFC-4B64-B2F8-CED36E48A9E9}" srcId="{2739E89E-82AC-4A2E-849A-A644DD066DBB}" destId="{9CCBFF65-6F51-4767-A8B1-202D8C79FE29}" srcOrd="1" destOrd="0" parTransId="{726C8AAD-6ECC-4909-A3FD-5823D09EE39A}" sibTransId="{2791F860-AD7E-4641-A721-EEADD9A9E6EF}"/>
    <dgm:cxn modelId="{2A32A1CB-3DE0-4E46-A1E2-8B6A14BE3BC1}" type="presOf" srcId="{8299541A-7E9C-4F0C-B797-25D6373D193C}" destId="{1716825B-5D80-4E86-87F9-68724726156E}" srcOrd="0" destOrd="0" presId="urn:microsoft.com/office/officeart/2005/8/layout/chevron2"/>
    <dgm:cxn modelId="{D5662DD3-4716-45C0-8C6D-AF162FFF075F}" srcId="{FFD7136A-3816-47ED-BE8F-281E52C7F18C}" destId="{8299541A-7E9C-4F0C-B797-25D6373D193C}" srcOrd="2" destOrd="0" parTransId="{3E245682-CAA0-4A60-95EB-CB010C243666}" sibTransId="{E4949DFE-75CF-48C0-B872-ECC9441B9324}"/>
    <dgm:cxn modelId="{2B2BB3DE-99BE-4735-BABC-25B1066962F7}" type="presOf" srcId="{C4F11303-B04C-40C3-900E-2C694DC686B5}" destId="{DEDE3443-1332-4C27-831F-49B010F61D0D}" srcOrd="0" destOrd="0" presId="urn:microsoft.com/office/officeart/2005/8/layout/chevron2"/>
    <dgm:cxn modelId="{E9318CFD-AF2F-425A-8993-96D5EFFA75AD}" srcId="{2739E89E-82AC-4A2E-849A-A644DD066DBB}" destId="{F78E0DB2-EA7F-4DB8-B307-FB03FC2611E5}" srcOrd="0" destOrd="0" parTransId="{E470ED69-DC58-406A-BB79-8976153FFF8A}" sibTransId="{53F7E0EE-58E7-4A72-BA2C-ACFEE9BEF34C}"/>
    <dgm:cxn modelId="{EC99B4E6-FE9B-4FB7-839E-B285766CBE2C}" type="presParOf" srcId="{390B0E23-32C0-40F7-84CA-9ECD4248D3BC}" destId="{68F32C06-4168-407F-87B0-ED6C65C9DB00}" srcOrd="0" destOrd="0" presId="urn:microsoft.com/office/officeart/2005/8/layout/chevron2"/>
    <dgm:cxn modelId="{144B53DA-4766-49E1-B9A3-85B04D2E6C0B}" type="presParOf" srcId="{68F32C06-4168-407F-87B0-ED6C65C9DB00}" destId="{74132699-7F1F-4373-8272-36AD1EF4FA7C}" srcOrd="0" destOrd="0" presId="urn:microsoft.com/office/officeart/2005/8/layout/chevron2"/>
    <dgm:cxn modelId="{A62C8DCF-30C1-4F25-BA6C-A920CA7F1A87}" type="presParOf" srcId="{68F32C06-4168-407F-87B0-ED6C65C9DB00}" destId="{B57341F1-A5C9-433E-90E9-DD1C74C03788}" srcOrd="1" destOrd="0" presId="urn:microsoft.com/office/officeart/2005/8/layout/chevron2"/>
    <dgm:cxn modelId="{38087379-68F4-4BF9-9D1E-FE3DFBF9FB45}" type="presParOf" srcId="{390B0E23-32C0-40F7-84CA-9ECD4248D3BC}" destId="{FC0AAB3C-7EB4-42CA-95A4-5860B229B2AE}" srcOrd="1" destOrd="0" presId="urn:microsoft.com/office/officeart/2005/8/layout/chevron2"/>
    <dgm:cxn modelId="{EE0547F9-B368-46C0-96A0-FB9EE8A73968}" type="presParOf" srcId="{390B0E23-32C0-40F7-84CA-9ECD4248D3BC}" destId="{292804B2-4B5C-4702-9903-EEB5FCB3BEF9}" srcOrd="2" destOrd="0" presId="urn:microsoft.com/office/officeart/2005/8/layout/chevron2"/>
    <dgm:cxn modelId="{EED48C8D-DD7E-485E-B983-E2D142793642}" type="presParOf" srcId="{292804B2-4B5C-4702-9903-EEB5FCB3BEF9}" destId="{542BB70E-7AB1-49E9-8B35-933EE6834366}" srcOrd="0" destOrd="0" presId="urn:microsoft.com/office/officeart/2005/8/layout/chevron2"/>
    <dgm:cxn modelId="{DB1AC12E-1EB8-415D-8846-1E6FE1EC6690}" type="presParOf" srcId="{292804B2-4B5C-4702-9903-EEB5FCB3BEF9}" destId="{DEDE3443-1332-4C27-831F-49B010F61D0D}" srcOrd="1" destOrd="0" presId="urn:microsoft.com/office/officeart/2005/8/layout/chevron2"/>
    <dgm:cxn modelId="{A8D7431E-904C-463A-A1EC-2F2D002AB699}" type="presParOf" srcId="{390B0E23-32C0-40F7-84CA-9ECD4248D3BC}" destId="{EA437C52-2302-4CCF-A545-994A88156574}" srcOrd="3" destOrd="0" presId="urn:microsoft.com/office/officeart/2005/8/layout/chevron2"/>
    <dgm:cxn modelId="{16803C43-359F-4D20-8740-40C0A3B2D29D}" type="presParOf" srcId="{390B0E23-32C0-40F7-84CA-9ECD4248D3BC}" destId="{5B10FB6E-F7E9-4C37-8289-12A74ED155F1}" srcOrd="4" destOrd="0" presId="urn:microsoft.com/office/officeart/2005/8/layout/chevron2"/>
    <dgm:cxn modelId="{2DD08AF5-C583-4AFE-A93E-F62458500E35}" type="presParOf" srcId="{5B10FB6E-F7E9-4C37-8289-12A74ED155F1}" destId="{1716825B-5D80-4E86-87F9-68724726156E}" srcOrd="0" destOrd="0" presId="urn:microsoft.com/office/officeart/2005/8/layout/chevron2"/>
    <dgm:cxn modelId="{B337BC1B-5232-4C18-8E61-4B12269DF186}" type="presParOf" srcId="{5B10FB6E-F7E9-4C37-8289-12A74ED155F1}" destId="{5CA51EE9-2EAE-4C69-8EF5-1E690D258E62}"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4F7088-0C9E-40C7-8F1F-24B8EB2DEB90}" type="doc">
      <dgm:prSet loTypeId="urn:microsoft.com/office/officeart/2005/8/layout/chevron2" loCatId="list" qsTypeId="urn:microsoft.com/office/officeart/2005/8/quickstyle/simple1" qsCatId="simple" csTypeId="urn:microsoft.com/office/officeart/2005/8/colors/colorful1#2" csCatId="colorful" phldr="1"/>
      <dgm:spPr/>
      <dgm:t>
        <a:bodyPr/>
        <a:lstStyle/>
        <a:p>
          <a:endParaRPr lang="es-PE"/>
        </a:p>
      </dgm:t>
    </dgm:pt>
    <dgm:pt modelId="{7FCBADCD-A453-4697-A514-4FED1A7D00CA}">
      <dgm:prSet phldrT="[Texto]"/>
      <dgm:spPr/>
      <dgm:t>
        <a:bodyPr/>
        <a:lstStyle/>
        <a:p>
          <a:r>
            <a:rPr lang="es-ES_tradnl" dirty="0" err="1"/>
            <a:t>Select</a:t>
          </a:r>
          <a:r>
            <a:rPr lang="es-ES_tradnl" dirty="0"/>
            <a:t> </a:t>
          </a:r>
          <a:endParaRPr lang="es-PE" dirty="0"/>
        </a:p>
      </dgm:t>
    </dgm:pt>
    <dgm:pt modelId="{147D2453-3704-4C69-ADE6-D3528552D67B}" type="parTrans" cxnId="{B0755D89-0E14-44F7-833F-C9E74AFA4E18}">
      <dgm:prSet/>
      <dgm:spPr/>
      <dgm:t>
        <a:bodyPr/>
        <a:lstStyle/>
        <a:p>
          <a:endParaRPr lang="es-PE"/>
        </a:p>
      </dgm:t>
    </dgm:pt>
    <dgm:pt modelId="{4E2BF84A-E102-4E1B-ABAB-2DD5A1A1BE15}" type="sibTrans" cxnId="{B0755D89-0E14-44F7-833F-C9E74AFA4E18}">
      <dgm:prSet/>
      <dgm:spPr/>
      <dgm:t>
        <a:bodyPr/>
        <a:lstStyle/>
        <a:p>
          <a:endParaRPr lang="es-PE"/>
        </a:p>
      </dgm:t>
    </dgm:pt>
    <dgm:pt modelId="{7729D728-5B14-4382-A379-49BB6FA92CC0}">
      <dgm:prSet phldrT="[Texto]"/>
      <dgm:spPr/>
      <dgm:t>
        <a:bodyPr/>
        <a:lstStyle/>
        <a:p>
          <a:r>
            <a:rPr lang="es-ES_tradnl" dirty="0"/>
            <a:t>Consultas registros de la base de datos que satisfagan un criterio.</a:t>
          </a:r>
          <a:endParaRPr lang="es-PE" dirty="0"/>
        </a:p>
      </dgm:t>
    </dgm:pt>
    <dgm:pt modelId="{4DA4F4CD-F08F-4377-8F62-E11557E49B23}" type="parTrans" cxnId="{67B25308-0168-459A-A1AD-635492CC7FA9}">
      <dgm:prSet/>
      <dgm:spPr/>
      <dgm:t>
        <a:bodyPr/>
        <a:lstStyle/>
        <a:p>
          <a:endParaRPr lang="es-PE"/>
        </a:p>
      </dgm:t>
    </dgm:pt>
    <dgm:pt modelId="{86075F7C-B13C-44FE-8A89-12E1CDE1A71C}" type="sibTrans" cxnId="{67B25308-0168-459A-A1AD-635492CC7FA9}">
      <dgm:prSet/>
      <dgm:spPr/>
      <dgm:t>
        <a:bodyPr/>
        <a:lstStyle/>
        <a:p>
          <a:endParaRPr lang="es-PE"/>
        </a:p>
      </dgm:t>
    </dgm:pt>
    <dgm:pt modelId="{E40BF948-5EEA-4FAA-9710-1D34AFD7F9D0}">
      <dgm:prSet phldrT="[Texto]"/>
      <dgm:spPr>
        <a:solidFill>
          <a:schemeClr val="accent6">
            <a:lumMod val="50000"/>
            <a:lumOff val="50000"/>
          </a:schemeClr>
        </a:solidFill>
      </dgm:spPr>
      <dgm:t>
        <a:bodyPr/>
        <a:lstStyle/>
        <a:p>
          <a:r>
            <a:rPr lang="es-ES_tradnl" dirty="0" err="1"/>
            <a:t>Insert</a:t>
          </a:r>
          <a:r>
            <a:rPr lang="es-ES_tradnl" dirty="0"/>
            <a:t> </a:t>
          </a:r>
          <a:endParaRPr lang="es-PE" dirty="0"/>
        </a:p>
      </dgm:t>
    </dgm:pt>
    <dgm:pt modelId="{2369FDB8-0173-484E-B189-05F2DF80227F}" type="parTrans" cxnId="{393D8631-FC42-46B1-BCA0-585200BCD504}">
      <dgm:prSet/>
      <dgm:spPr/>
      <dgm:t>
        <a:bodyPr/>
        <a:lstStyle/>
        <a:p>
          <a:endParaRPr lang="es-PE"/>
        </a:p>
      </dgm:t>
    </dgm:pt>
    <dgm:pt modelId="{35E8CC85-62D4-44A1-980F-0C4A1655CB96}" type="sibTrans" cxnId="{393D8631-FC42-46B1-BCA0-585200BCD504}">
      <dgm:prSet/>
      <dgm:spPr/>
      <dgm:t>
        <a:bodyPr/>
        <a:lstStyle/>
        <a:p>
          <a:endParaRPr lang="es-PE"/>
        </a:p>
      </dgm:t>
    </dgm:pt>
    <dgm:pt modelId="{D5F7DA39-15ED-45FD-BDF5-171358539490}">
      <dgm:prSet phldrT="[Texto]"/>
      <dgm:spPr/>
      <dgm:t>
        <a:bodyPr/>
        <a:lstStyle/>
        <a:p>
          <a:r>
            <a:rPr lang="es-ES_tradnl" dirty="0"/>
            <a:t>Cargar lotes de datos en la base de datos. </a:t>
          </a:r>
          <a:endParaRPr lang="es-PE" dirty="0"/>
        </a:p>
      </dgm:t>
    </dgm:pt>
    <dgm:pt modelId="{08B8A369-F0A2-4F4D-A1E9-65C8ED2BC842}" type="parTrans" cxnId="{BB032B26-7F3B-4787-8AC0-F7AF4FB69A3D}">
      <dgm:prSet/>
      <dgm:spPr/>
      <dgm:t>
        <a:bodyPr/>
        <a:lstStyle/>
        <a:p>
          <a:endParaRPr lang="es-PE"/>
        </a:p>
      </dgm:t>
    </dgm:pt>
    <dgm:pt modelId="{646A18F1-24EF-4174-B987-BB5EE717BA58}" type="sibTrans" cxnId="{BB032B26-7F3B-4787-8AC0-F7AF4FB69A3D}">
      <dgm:prSet/>
      <dgm:spPr/>
      <dgm:t>
        <a:bodyPr/>
        <a:lstStyle/>
        <a:p>
          <a:endParaRPr lang="es-PE"/>
        </a:p>
      </dgm:t>
    </dgm:pt>
    <dgm:pt modelId="{CA3D2616-59CF-426A-A552-F5C0A102A184}">
      <dgm:prSet phldrT="[Texto]"/>
      <dgm:spPr/>
      <dgm:t>
        <a:bodyPr/>
        <a:lstStyle/>
        <a:p>
          <a:r>
            <a:rPr lang="es-ES_tradnl" dirty="0" err="1"/>
            <a:t>Update</a:t>
          </a:r>
          <a:endParaRPr lang="es-PE" dirty="0"/>
        </a:p>
      </dgm:t>
    </dgm:pt>
    <dgm:pt modelId="{23601F37-D2CC-45FE-BF4C-C18E42F6BFC5}" type="parTrans" cxnId="{D8305A40-8162-451C-9F72-BEEC15BC89E2}">
      <dgm:prSet/>
      <dgm:spPr/>
      <dgm:t>
        <a:bodyPr/>
        <a:lstStyle/>
        <a:p>
          <a:endParaRPr lang="es-PE"/>
        </a:p>
      </dgm:t>
    </dgm:pt>
    <dgm:pt modelId="{CF550BD5-A8C0-44A6-A126-C380A7F922A3}" type="sibTrans" cxnId="{D8305A40-8162-451C-9F72-BEEC15BC89E2}">
      <dgm:prSet/>
      <dgm:spPr/>
      <dgm:t>
        <a:bodyPr/>
        <a:lstStyle/>
        <a:p>
          <a:endParaRPr lang="es-PE"/>
        </a:p>
      </dgm:t>
    </dgm:pt>
    <dgm:pt modelId="{A5539E38-5D12-46D6-9C90-ADDBFE2464C9}">
      <dgm:prSet phldrT="[Texto]"/>
      <dgm:spPr/>
      <dgm:t>
        <a:bodyPr/>
        <a:lstStyle/>
        <a:p>
          <a:r>
            <a:rPr lang="es-ES_tradnl" dirty="0"/>
            <a:t>Modifica valores de los campos y registros.</a:t>
          </a:r>
          <a:endParaRPr lang="es-PE" dirty="0"/>
        </a:p>
      </dgm:t>
    </dgm:pt>
    <dgm:pt modelId="{386A5F47-65E3-4104-AF9A-067FDD846712}" type="parTrans" cxnId="{BEF3EFEA-51DE-445B-8BED-C051E7FA2FF8}">
      <dgm:prSet/>
      <dgm:spPr/>
      <dgm:t>
        <a:bodyPr/>
        <a:lstStyle/>
        <a:p>
          <a:endParaRPr lang="es-PE"/>
        </a:p>
      </dgm:t>
    </dgm:pt>
    <dgm:pt modelId="{7309E02A-F9A9-4B1E-9C77-B69378B949C4}" type="sibTrans" cxnId="{BEF3EFEA-51DE-445B-8BED-C051E7FA2FF8}">
      <dgm:prSet/>
      <dgm:spPr/>
      <dgm:t>
        <a:bodyPr/>
        <a:lstStyle/>
        <a:p>
          <a:endParaRPr lang="es-PE"/>
        </a:p>
      </dgm:t>
    </dgm:pt>
    <dgm:pt modelId="{41585E5F-96A3-4F6B-BC7E-3C3E05347C08}">
      <dgm:prSet phldrT="[Texto]"/>
      <dgm:spPr>
        <a:solidFill>
          <a:schemeClr val="accent1">
            <a:lumMod val="50000"/>
          </a:schemeClr>
        </a:solidFill>
      </dgm:spPr>
      <dgm:t>
        <a:bodyPr/>
        <a:lstStyle/>
        <a:p>
          <a:r>
            <a:rPr lang="es-ES_tradnl" dirty="0" err="1"/>
            <a:t>Delete</a:t>
          </a:r>
          <a:r>
            <a:rPr lang="es-ES_tradnl" dirty="0"/>
            <a:t> </a:t>
          </a:r>
          <a:endParaRPr lang="es-PE" dirty="0"/>
        </a:p>
      </dgm:t>
    </dgm:pt>
    <dgm:pt modelId="{EC835319-D1A5-40BE-99AC-DF652B2776C6}" type="parTrans" cxnId="{4AB40D87-0C18-4A65-8126-9CB326F20AD5}">
      <dgm:prSet/>
      <dgm:spPr/>
      <dgm:t>
        <a:bodyPr/>
        <a:lstStyle/>
        <a:p>
          <a:endParaRPr lang="es-PE"/>
        </a:p>
      </dgm:t>
    </dgm:pt>
    <dgm:pt modelId="{4163CC10-4708-4A87-935A-53CB435287AA}" type="sibTrans" cxnId="{4AB40D87-0C18-4A65-8126-9CB326F20AD5}">
      <dgm:prSet/>
      <dgm:spPr/>
      <dgm:t>
        <a:bodyPr/>
        <a:lstStyle/>
        <a:p>
          <a:endParaRPr lang="es-PE"/>
        </a:p>
      </dgm:t>
    </dgm:pt>
    <dgm:pt modelId="{BB166951-9C2E-4671-8C61-99B3CFF3D98C}">
      <dgm:prSet phldrT="[Texto]"/>
      <dgm:spPr/>
      <dgm:t>
        <a:bodyPr/>
        <a:lstStyle/>
        <a:p>
          <a:r>
            <a:rPr lang="es-ES_tradnl" dirty="0"/>
            <a:t>Elimina registros de una tabla de una base de datos.</a:t>
          </a:r>
          <a:endParaRPr lang="es-PE" dirty="0"/>
        </a:p>
      </dgm:t>
    </dgm:pt>
    <dgm:pt modelId="{D9DEFA9A-0869-49BA-A07A-0383F168EB13}" type="parTrans" cxnId="{402D2433-0438-4EDE-8F3C-9875096B0E92}">
      <dgm:prSet/>
      <dgm:spPr/>
      <dgm:t>
        <a:bodyPr/>
        <a:lstStyle/>
        <a:p>
          <a:endParaRPr lang="es-PE"/>
        </a:p>
      </dgm:t>
    </dgm:pt>
    <dgm:pt modelId="{87FAA473-AE4F-47C3-855C-78F51C63F6CC}" type="sibTrans" cxnId="{402D2433-0438-4EDE-8F3C-9875096B0E92}">
      <dgm:prSet/>
      <dgm:spPr/>
      <dgm:t>
        <a:bodyPr/>
        <a:lstStyle/>
        <a:p>
          <a:endParaRPr lang="es-PE"/>
        </a:p>
      </dgm:t>
    </dgm:pt>
    <dgm:pt modelId="{E4358D0D-5FEF-4AF5-85BD-402B386C3975}" type="pres">
      <dgm:prSet presAssocID="{AF4F7088-0C9E-40C7-8F1F-24B8EB2DEB90}" presName="linearFlow" presStyleCnt="0">
        <dgm:presLayoutVars>
          <dgm:dir/>
          <dgm:animLvl val="lvl"/>
          <dgm:resizeHandles val="exact"/>
        </dgm:presLayoutVars>
      </dgm:prSet>
      <dgm:spPr/>
    </dgm:pt>
    <dgm:pt modelId="{52F8A51A-AEA5-47A4-A08C-C7B147B6BD85}" type="pres">
      <dgm:prSet presAssocID="{7FCBADCD-A453-4697-A514-4FED1A7D00CA}" presName="composite" presStyleCnt="0"/>
      <dgm:spPr/>
    </dgm:pt>
    <dgm:pt modelId="{40C3D095-4236-4B29-A656-E1B8F51AD20D}" type="pres">
      <dgm:prSet presAssocID="{7FCBADCD-A453-4697-A514-4FED1A7D00CA}" presName="parentText" presStyleLbl="alignNode1" presStyleIdx="0" presStyleCnt="4">
        <dgm:presLayoutVars>
          <dgm:chMax val="1"/>
          <dgm:bulletEnabled val="1"/>
        </dgm:presLayoutVars>
      </dgm:prSet>
      <dgm:spPr/>
    </dgm:pt>
    <dgm:pt modelId="{2B63284F-B6A3-48E1-B5AF-A1E1EC1BBBE6}" type="pres">
      <dgm:prSet presAssocID="{7FCBADCD-A453-4697-A514-4FED1A7D00CA}" presName="descendantText" presStyleLbl="alignAcc1" presStyleIdx="0" presStyleCnt="4">
        <dgm:presLayoutVars>
          <dgm:bulletEnabled val="1"/>
        </dgm:presLayoutVars>
      </dgm:prSet>
      <dgm:spPr/>
    </dgm:pt>
    <dgm:pt modelId="{A4E5482B-2FB8-4A3C-B472-A605C7CF96DD}" type="pres">
      <dgm:prSet presAssocID="{4E2BF84A-E102-4E1B-ABAB-2DD5A1A1BE15}" presName="sp" presStyleCnt="0"/>
      <dgm:spPr/>
    </dgm:pt>
    <dgm:pt modelId="{22F94A80-B2BA-4334-A470-E017B78A6B7C}" type="pres">
      <dgm:prSet presAssocID="{E40BF948-5EEA-4FAA-9710-1D34AFD7F9D0}" presName="composite" presStyleCnt="0"/>
      <dgm:spPr/>
    </dgm:pt>
    <dgm:pt modelId="{20A888CF-3217-450B-86CA-BB437BAFD28E}" type="pres">
      <dgm:prSet presAssocID="{E40BF948-5EEA-4FAA-9710-1D34AFD7F9D0}" presName="parentText" presStyleLbl="alignNode1" presStyleIdx="1" presStyleCnt="4">
        <dgm:presLayoutVars>
          <dgm:chMax val="1"/>
          <dgm:bulletEnabled val="1"/>
        </dgm:presLayoutVars>
      </dgm:prSet>
      <dgm:spPr/>
    </dgm:pt>
    <dgm:pt modelId="{592FDE6D-2A97-4A6F-889B-9173FE8B8E0D}" type="pres">
      <dgm:prSet presAssocID="{E40BF948-5EEA-4FAA-9710-1D34AFD7F9D0}" presName="descendantText" presStyleLbl="alignAcc1" presStyleIdx="1" presStyleCnt="4">
        <dgm:presLayoutVars>
          <dgm:bulletEnabled val="1"/>
        </dgm:presLayoutVars>
      </dgm:prSet>
      <dgm:spPr/>
    </dgm:pt>
    <dgm:pt modelId="{93005541-20C6-40C3-B96A-10FD75910287}" type="pres">
      <dgm:prSet presAssocID="{35E8CC85-62D4-44A1-980F-0C4A1655CB96}" presName="sp" presStyleCnt="0"/>
      <dgm:spPr/>
    </dgm:pt>
    <dgm:pt modelId="{56834ED3-C009-4BBC-BD04-3AA540DCF594}" type="pres">
      <dgm:prSet presAssocID="{CA3D2616-59CF-426A-A552-F5C0A102A184}" presName="composite" presStyleCnt="0"/>
      <dgm:spPr/>
    </dgm:pt>
    <dgm:pt modelId="{3999D763-DB87-43D3-9AF0-AE27A3CF7E38}" type="pres">
      <dgm:prSet presAssocID="{CA3D2616-59CF-426A-A552-F5C0A102A184}" presName="parentText" presStyleLbl="alignNode1" presStyleIdx="2" presStyleCnt="4">
        <dgm:presLayoutVars>
          <dgm:chMax val="1"/>
          <dgm:bulletEnabled val="1"/>
        </dgm:presLayoutVars>
      </dgm:prSet>
      <dgm:spPr/>
    </dgm:pt>
    <dgm:pt modelId="{905A79E2-E445-494B-91DB-86F6EE7D404F}" type="pres">
      <dgm:prSet presAssocID="{CA3D2616-59CF-426A-A552-F5C0A102A184}" presName="descendantText" presStyleLbl="alignAcc1" presStyleIdx="2" presStyleCnt="4">
        <dgm:presLayoutVars>
          <dgm:bulletEnabled val="1"/>
        </dgm:presLayoutVars>
      </dgm:prSet>
      <dgm:spPr/>
    </dgm:pt>
    <dgm:pt modelId="{A1C0C167-CD96-432D-828C-68AD36810FC3}" type="pres">
      <dgm:prSet presAssocID="{CF550BD5-A8C0-44A6-A126-C380A7F922A3}" presName="sp" presStyleCnt="0"/>
      <dgm:spPr/>
    </dgm:pt>
    <dgm:pt modelId="{C1903A18-68BA-4925-922E-2536FFB7CDF7}" type="pres">
      <dgm:prSet presAssocID="{41585E5F-96A3-4F6B-BC7E-3C3E05347C08}" presName="composite" presStyleCnt="0"/>
      <dgm:spPr/>
    </dgm:pt>
    <dgm:pt modelId="{34B2532D-9D1D-48CA-9C7B-07A85427EFF6}" type="pres">
      <dgm:prSet presAssocID="{41585E5F-96A3-4F6B-BC7E-3C3E05347C08}" presName="parentText" presStyleLbl="alignNode1" presStyleIdx="3" presStyleCnt="4">
        <dgm:presLayoutVars>
          <dgm:chMax val="1"/>
          <dgm:bulletEnabled val="1"/>
        </dgm:presLayoutVars>
      </dgm:prSet>
      <dgm:spPr/>
    </dgm:pt>
    <dgm:pt modelId="{2E88EFA7-63DC-4C6B-A30F-22E97C7EF673}" type="pres">
      <dgm:prSet presAssocID="{41585E5F-96A3-4F6B-BC7E-3C3E05347C08}" presName="descendantText" presStyleLbl="alignAcc1" presStyleIdx="3" presStyleCnt="4">
        <dgm:presLayoutVars>
          <dgm:bulletEnabled val="1"/>
        </dgm:presLayoutVars>
      </dgm:prSet>
      <dgm:spPr/>
    </dgm:pt>
  </dgm:ptLst>
  <dgm:cxnLst>
    <dgm:cxn modelId="{67B25308-0168-459A-A1AD-635492CC7FA9}" srcId="{7FCBADCD-A453-4697-A514-4FED1A7D00CA}" destId="{7729D728-5B14-4382-A379-49BB6FA92CC0}" srcOrd="0" destOrd="0" parTransId="{4DA4F4CD-F08F-4377-8F62-E11557E49B23}" sibTransId="{86075F7C-B13C-44FE-8A89-12E1CDE1A71C}"/>
    <dgm:cxn modelId="{9752C308-DD88-4891-A0E7-751B9298AC09}" type="presOf" srcId="{CA3D2616-59CF-426A-A552-F5C0A102A184}" destId="{3999D763-DB87-43D3-9AF0-AE27A3CF7E38}" srcOrd="0" destOrd="0" presId="urn:microsoft.com/office/officeart/2005/8/layout/chevron2"/>
    <dgm:cxn modelId="{BF129011-AB6E-47F0-8F0D-2644F04C756F}" type="presOf" srcId="{AF4F7088-0C9E-40C7-8F1F-24B8EB2DEB90}" destId="{E4358D0D-5FEF-4AF5-85BD-402B386C3975}" srcOrd="0" destOrd="0" presId="urn:microsoft.com/office/officeart/2005/8/layout/chevron2"/>
    <dgm:cxn modelId="{BB032B26-7F3B-4787-8AC0-F7AF4FB69A3D}" srcId="{E40BF948-5EEA-4FAA-9710-1D34AFD7F9D0}" destId="{D5F7DA39-15ED-45FD-BDF5-171358539490}" srcOrd="0" destOrd="0" parTransId="{08B8A369-F0A2-4F4D-A1E9-65C8ED2BC842}" sibTransId="{646A18F1-24EF-4174-B987-BB5EE717BA58}"/>
    <dgm:cxn modelId="{8CD67427-ADF3-43C4-BA4B-DC98F34C7A46}" type="presOf" srcId="{D5F7DA39-15ED-45FD-BDF5-171358539490}" destId="{592FDE6D-2A97-4A6F-889B-9173FE8B8E0D}" srcOrd="0" destOrd="0" presId="urn:microsoft.com/office/officeart/2005/8/layout/chevron2"/>
    <dgm:cxn modelId="{E7C47527-E06E-4276-8729-BA944C3CD644}" type="presOf" srcId="{A5539E38-5D12-46D6-9C90-ADDBFE2464C9}" destId="{905A79E2-E445-494B-91DB-86F6EE7D404F}" srcOrd="0" destOrd="0" presId="urn:microsoft.com/office/officeart/2005/8/layout/chevron2"/>
    <dgm:cxn modelId="{393D8631-FC42-46B1-BCA0-585200BCD504}" srcId="{AF4F7088-0C9E-40C7-8F1F-24B8EB2DEB90}" destId="{E40BF948-5EEA-4FAA-9710-1D34AFD7F9D0}" srcOrd="1" destOrd="0" parTransId="{2369FDB8-0173-484E-B189-05F2DF80227F}" sibTransId="{35E8CC85-62D4-44A1-980F-0C4A1655CB96}"/>
    <dgm:cxn modelId="{402D2433-0438-4EDE-8F3C-9875096B0E92}" srcId="{41585E5F-96A3-4F6B-BC7E-3C3E05347C08}" destId="{BB166951-9C2E-4671-8C61-99B3CFF3D98C}" srcOrd="0" destOrd="0" parTransId="{D9DEFA9A-0869-49BA-A07A-0383F168EB13}" sibTransId="{87FAA473-AE4F-47C3-855C-78F51C63F6CC}"/>
    <dgm:cxn modelId="{D8305A40-8162-451C-9F72-BEEC15BC89E2}" srcId="{AF4F7088-0C9E-40C7-8F1F-24B8EB2DEB90}" destId="{CA3D2616-59CF-426A-A552-F5C0A102A184}" srcOrd="2" destOrd="0" parTransId="{23601F37-D2CC-45FE-BF4C-C18E42F6BFC5}" sibTransId="{CF550BD5-A8C0-44A6-A126-C380A7F922A3}"/>
    <dgm:cxn modelId="{E164D15F-9F8F-44C7-B977-D7FCD8C12EDE}" type="presOf" srcId="{41585E5F-96A3-4F6B-BC7E-3C3E05347C08}" destId="{34B2532D-9D1D-48CA-9C7B-07A85427EFF6}" srcOrd="0" destOrd="0" presId="urn:microsoft.com/office/officeart/2005/8/layout/chevron2"/>
    <dgm:cxn modelId="{718F3C61-957B-47AD-B0A2-21387EE6AC99}" type="presOf" srcId="{7FCBADCD-A453-4697-A514-4FED1A7D00CA}" destId="{40C3D095-4236-4B29-A656-E1B8F51AD20D}" srcOrd="0" destOrd="0" presId="urn:microsoft.com/office/officeart/2005/8/layout/chevron2"/>
    <dgm:cxn modelId="{7C9F877D-E2D9-41E5-A1B6-67020A467327}" type="presOf" srcId="{BB166951-9C2E-4671-8C61-99B3CFF3D98C}" destId="{2E88EFA7-63DC-4C6B-A30F-22E97C7EF673}" srcOrd="0" destOrd="0" presId="urn:microsoft.com/office/officeart/2005/8/layout/chevron2"/>
    <dgm:cxn modelId="{4AB40D87-0C18-4A65-8126-9CB326F20AD5}" srcId="{AF4F7088-0C9E-40C7-8F1F-24B8EB2DEB90}" destId="{41585E5F-96A3-4F6B-BC7E-3C3E05347C08}" srcOrd="3" destOrd="0" parTransId="{EC835319-D1A5-40BE-99AC-DF652B2776C6}" sibTransId="{4163CC10-4708-4A87-935A-53CB435287AA}"/>
    <dgm:cxn modelId="{B0755D89-0E14-44F7-833F-C9E74AFA4E18}" srcId="{AF4F7088-0C9E-40C7-8F1F-24B8EB2DEB90}" destId="{7FCBADCD-A453-4697-A514-4FED1A7D00CA}" srcOrd="0" destOrd="0" parTransId="{147D2453-3704-4C69-ADE6-D3528552D67B}" sibTransId="{4E2BF84A-E102-4E1B-ABAB-2DD5A1A1BE15}"/>
    <dgm:cxn modelId="{10A25C94-187B-4795-B82F-F42B86F82793}" type="presOf" srcId="{E40BF948-5EEA-4FAA-9710-1D34AFD7F9D0}" destId="{20A888CF-3217-450B-86CA-BB437BAFD28E}" srcOrd="0" destOrd="0" presId="urn:microsoft.com/office/officeart/2005/8/layout/chevron2"/>
    <dgm:cxn modelId="{4E01AFBC-B0F7-46CD-A8EC-A892BA34A025}" type="presOf" srcId="{7729D728-5B14-4382-A379-49BB6FA92CC0}" destId="{2B63284F-B6A3-48E1-B5AF-A1E1EC1BBBE6}" srcOrd="0" destOrd="0" presId="urn:microsoft.com/office/officeart/2005/8/layout/chevron2"/>
    <dgm:cxn modelId="{BEF3EFEA-51DE-445B-8BED-C051E7FA2FF8}" srcId="{CA3D2616-59CF-426A-A552-F5C0A102A184}" destId="{A5539E38-5D12-46D6-9C90-ADDBFE2464C9}" srcOrd="0" destOrd="0" parTransId="{386A5F47-65E3-4104-AF9A-067FDD846712}" sibTransId="{7309E02A-F9A9-4B1E-9C77-B69378B949C4}"/>
    <dgm:cxn modelId="{C7181804-A48F-4FB5-92BC-6E1A99C69A89}" type="presParOf" srcId="{E4358D0D-5FEF-4AF5-85BD-402B386C3975}" destId="{52F8A51A-AEA5-47A4-A08C-C7B147B6BD85}" srcOrd="0" destOrd="0" presId="urn:microsoft.com/office/officeart/2005/8/layout/chevron2"/>
    <dgm:cxn modelId="{6431DC0C-D0D2-4C59-B2EA-F74E5F2CECCB}" type="presParOf" srcId="{52F8A51A-AEA5-47A4-A08C-C7B147B6BD85}" destId="{40C3D095-4236-4B29-A656-E1B8F51AD20D}" srcOrd="0" destOrd="0" presId="urn:microsoft.com/office/officeart/2005/8/layout/chevron2"/>
    <dgm:cxn modelId="{853E7510-28F0-4DF8-84D9-E96907D4354F}" type="presParOf" srcId="{52F8A51A-AEA5-47A4-A08C-C7B147B6BD85}" destId="{2B63284F-B6A3-48E1-B5AF-A1E1EC1BBBE6}" srcOrd="1" destOrd="0" presId="urn:microsoft.com/office/officeart/2005/8/layout/chevron2"/>
    <dgm:cxn modelId="{345F7960-B472-4561-9387-0F3CEEC79433}" type="presParOf" srcId="{E4358D0D-5FEF-4AF5-85BD-402B386C3975}" destId="{A4E5482B-2FB8-4A3C-B472-A605C7CF96DD}" srcOrd="1" destOrd="0" presId="urn:microsoft.com/office/officeart/2005/8/layout/chevron2"/>
    <dgm:cxn modelId="{76CC9D9F-5D50-4AD2-8A3B-32DE72541E53}" type="presParOf" srcId="{E4358D0D-5FEF-4AF5-85BD-402B386C3975}" destId="{22F94A80-B2BA-4334-A470-E017B78A6B7C}" srcOrd="2" destOrd="0" presId="urn:microsoft.com/office/officeart/2005/8/layout/chevron2"/>
    <dgm:cxn modelId="{FBAD2DAA-6ACD-40D5-9F18-FFD34CAB02BD}" type="presParOf" srcId="{22F94A80-B2BA-4334-A470-E017B78A6B7C}" destId="{20A888CF-3217-450B-86CA-BB437BAFD28E}" srcOrd="0" destOrd="0" presId="urn:microsoft.com/office/officeart/2005/8/layout/chevron2"/>
    <dgm:cxn modelId="{F53CA064-C94D-4A52-AF8E-11CCAC91FDA0}" type="presParOf" srcId="{22F94A80-B2BA-4334-A470-E017B78A6B7C}" destId="{592FDE6D-2A97-4A6F-889B-9173FE8B8E0D}" srcOrd="1" destOrd="0" presId="urn:microsoft.com/office/officeart/2005/8/layout/chevron2"/>
    <dgm:cxn modelId="{33B366C2-3D9A-44EC-9F81-754C26B1F519}" type="presParOf" srcId="{E4358D0D-5FEF-4AF5-85BD-402B386C3975}" destId="{93005541-20C6-40C3-B96A-10FD75910287}" srcOrd="3" destOrd="0" presId="urn:microsoft.com/office/officeart/2005/8/layout/chevron2"/>
    <dgm:cxn modelId="{94A25BD6-9DDB-44D1-95AD-7ACB9CD0CBD6}" type="presParOf" srcId="{E4358D0D-5FEF-4AF5-85BD-402B386C3975}" destId="{56834ED3-C009-4BBC-BD04-3AA540DCF594}" srcOrd="4" destOrd="0" presId="urn:microsoft.com/office/officeart/2005/8/layout/chevron2"/>
    <dgm:cxn modelId="{036419C0-7838-46D9-8246-9CCF1A232CD7}" type="presParOf" srcId="{56834ED3-C009-4BBC-BD04-3AA540DCF594}" destId="{3999D763-DB87-43D3-9AF0-AE27A3CF7E38}" srcOrd="0" destOrd="0" presId="urn:microsoft.com/office/officeart/2005/8/layout/chevron2"/>
    <dgm:cxn modelId="{7F09D671-1346-4DA4-921D-01359C9796C7}" type="presParOf" srcId="{56834ED3-C009-4BBC-BD04-3AA540DCF594}" destId="{905A79E2-E445-494B-91DB-86F6EE7D404F}" srcOrd="1" destOrd="0" presId="urn:microsoft.com/office/officeart/2005/8/layout/chevron2"/>
    <dgm:cxn modelId="{731DFF2D-A177-4C50-BE67-A8976974B0EC}" type="presParOf" srcId="{E4358D0D-5FEF-4AF5-85BD-402B386C3975}" destId="{A1C0C167-CD96-432D-828C-68AD36810FC3}" srcOrd="5" destOrd="0" presId="urn:microsoft.com/office/officeart/2005/8/layout/chevron2"/>
    <dgm:cxn modelId="{EFD474C1-1A05-472B-8A5F-985B69C66EF8}" type="presParOf" srcId="{E4358D0D-5FEF-4AF5-85BD-402B386C3975}" destId="{C1903A18-68BA-4925-922E-2536FFB7CDF7}" srcOrd="6" destOrd="0" presId="urn:microsoft.com/office/officeart/2005/8/layout/chevron2"/>
    <dgm:cxn modelId="{0A8DF394-1B24-4223-A2C9-9C140BAAC467}" type="presParOf" srcId="{C1903A18-68BA-4925-922E-2536FFB7CDF7}" destId="{34B2532D-9D1D-48CA-9C7B-07A85427EFF6}" srcOrd="0" destOrd="0" presId="urn:microsoft.com/office/officeart/2005/8/layout/chevron2"/>
    <dgm:cxn modelId="{06A74887-833B-4AB0-9FB8-DB469C851299}" type="presParOf" srcId="{C1903A18-68BA-4925-922E-2536FFB7CDF7}" destId="{2E88EFA7-63DC-4C6B-A30F-22E97C7EF673}"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D7136A-3816-47ED-BE8F-281E52C7F18C}" type="doc">
      <dgm:prSet loTypeId="urn:microsoft.com/office/officeart/2005/8/layout/chevron2" loCatId="list" qsTypeId="urn:microsoft.com/office/officeart/2005/8/quickstyle/simple1" qsCatId="simple" csTypeId="urn:microsoft.com/office/officeart/2005/8/colors/colorful1#3" csCatId="colorful" phldr="1"/>
      <dgm:spPr/>
      <dgm:t>
        <a:bodyPr/>
        <a:lstStyle/>
        <a:p>
          <a:endParaRPr lang="es-PE"/>
        </a:p>
      </dgm:t>
    </dgm:pt>
    <dgm:pt modelId="{2739E89E-82AC-4A2E-849A-A644DD066DBB}">
      <dgm:prSet phldrT="[Texto]"/>
      <dgm:spPr/>
      <dgm:t>
        <a:bodyPr/>
        <a:lstStyle/>
        <a:p>
          <a:r>
            <a:rPr lang="es-PE" dirty="0"/>
            <a:t>REVOKE</a:t>
          </a:r>
        </a:p>
      </dgm:t>
    </dgm:pt>
    <dgm:pt modelId="{86251E3D-8543-47FA-83EF-A68951D47222}" type="parTrans" cxnId="{1A3FAA88-8C1D-4F49-AC27-A444E882205C}">
      <dgm:prSet/>
      <dgm:spPr/>
      <dgm:t>
        <a:bodyPr/>
        <a:lstStyle/>
        <a:p>
          <a:endParaRPr lang="es-PE"/>
        </a:p>
      </dgm:t>
    </dgm:pt>
    <dgm:pt modelId="{F0D3D262-87FF-4FAE-A549-849269F3AFC0}" type="sibTrans" cxnId="{1A3FAA88-8C1D-4F49-AC27-A444E882205C}">
      <dgm:prSet/>
      <dgm:spPr/>
      <dgm:t>
        <a:bodyPr/>
        <a:lstStyle/>
        <a:p>
          <a:endParaRPr lang="es-PE"/>
        </a:p>
      </dgm:t>
    </dgm:pt>
    <dgm:pt modelId="{F78E0DB2-EA7F-4DB8-B307-FB03FC2611E5}">
      <dgm:prSet phldrT="[Texto]"/>
      <dgm:spPr/>
      <dgm:t>
        <a:bodyPr/>
        <a:lstStyle/>
        <a:p>
          <a:r>
            <a:rPr lang="es-ES_tradnl"/>
            <a:t>ESTE COMANDO CREA UN OBJETO DENTRO DE LA BASE DE DATOS.</a:t>
          </a:r>
          <a:endParaRPr lang="es-PE" dirty="0"/>
        </a:p>
      </dgm:t>
    </dgm:pt>
    <dgm:pt modelId="{E470ED69-DC58-406A-BB79-8976153FFF8A}" type="parTrans" cxnId="{E9318CFD-AF2F-425A-8993-96D5EFFA75AD}">
      <dgm:prSet/>
      <dgm:spPr/>
      <dgm:t>
        <a:bodyPr/>
        <a:lstStyle/>
        <a:p>
          <a:endParaRPr lang="es-PE"/>
        </a:p>
      </dgm:t>
    </dgm:pt>
    <dgm:pt modelId="{53F7E0EE-58E7-4A72-BA2C-ACFEE9BEF34C}" type="sibTrans" cxnId="{E9318CFD-AF2F-425A-8993-96D5EFFA75AD}">
      <dgm:prSet/>
      <dgm:spPr/>
      <dgm:t>
        <a:bodyPr/>
        <a:lstStyle/>
        <a:p>
          <a:endParaRPr lang="es-PE"/>
        </a:p>
      </dgm:t>
    </dgm:pt>
    <dgm:pt modelId="{AE222630-0796-4491-A0F4-EB62AE097F0B}">
      <dgm:prSet phldrT="[Texto]"/>
      <dgm:spPr>
        <a:solidFill>
          <a:schemeClr val="accent5">
            <a:lumMod val="50000"/>
          </a:schemeClr>
        </a:solidFill>
      </dgm:spPr>
      <dgm:t>
        <a:bodyPr/>
        <a:lstStyle/>
        <a:p>
          <a:r>
            <a:rPr lang="es-PE" dirty="0"/>
            <a:t>GRANT</a:t>
          </a:r>
        </a:p>
      </dgm:t>
    </dgm:pt>
    <dgm:pt modelId="{51DAAFD2-C63F-44B4-85E1-4F02A9151F83}" type="parTrans" cxnId="{B2522944-E3BE-4820-9940-D4584DA66E5A}">
      <dgm:prSet/>
      <dgm:spPr/>
      <dgm:t>
        <a:bodyPr/>
        <a:lstStyle/>
        <a:p>
          <a:endParaRPr lang="es-PE"/>
        </a:p>
      </dgm:t>
    </dgm:pt>
    <dgm:pt modelId="{6BAC0612-EAF6-4917-A2B7-10EA07FFA44E}" type="sibTrans" cxnId="{B2522944-E3BE-4820-9940-D4584DA66E5A}">
      <dgm:prSet/>
      <dgm:spPr/>
      <dgm:t>
        <a:bodyPr/>
        <a:lstStyle/>
        <a:p>
          <a:endParaRPr lang="es-PE"/>
        </a:p>
      </dgm:t>
    </dgm:pt>
    <dgm:pt modelId="{3918ED97-2CCC-4E11-BDAF-BE8CBCC27231}">
      <dgm:prSet phldrT="[Texto]"/>
      <dgm:spPr/>
      <dgm:t>
        <a:bodyPr/>
        <a:lstStyle/>
        <a:p>
          <a:r>
            <a:rPr lang="es-PE"/>
            <a:t>ESTE COMANDO PERMITE MODIFICAR LA ESTRUCTURA DE UN OBJETO.</a:t>
          </a:r>
          <a:endParaRPr lang="es-PE" dirty="0"/>
        </a:p>
      </dgm:t>
    </dgm:pt>
    <dgm:pt modelId="{A06B1AF5-48A9-49E2-B0AC-24F3DE474526}" type="parTrans" cxnId="{41A164EA-1C8F-4F31-8106-1B4C1F9DEE6E}">
      <dgm:prSet/>
      <dgm:spPr/>
      <dgm:t>
        <a:bodyPr/>
        <a:lstStyle/>
        <a:p>
          <a:endParaRPr lang="es-PE"/>
        </a:p>
      </dgm:t>
    </dgm:pt>
    <dgm:pt modelId="{7C11011C-5F14-4689-94FE-68D1460D0521}" type="sibTrans" cxnId="{41A164EA-1C8F-4F31-8106-1B4C1F9DEE6E}">
      <dgm:prSet/>
      <dgm:spPr/>
      <dgm:t>
        <a:bodyPr/>
        <a:lstStyle/>
        <a:p>
          <a:endParaRPr lang="es-PE"/>
        </a:p>
      </dgm:t>
    </dgm:pt>
    <dgm:pt modelId="{8299541A-7E9C-4F0C-B797-25D6373D193C}">
      <dgm:prSet phldrT="[Texto]"/>
      <dgm:spPr/>
      <dgm:t>
        <a:bodyPr/>
        <a:lstStyle/>
        <a:p>
          <a:r>
            <a:rPr lang="es-PE" dirty="0"/>
            <a:t>DANY</a:t>
          </a:r>
        </a:p>
      </dgm:t>
    </dgm:pt>
    <dgm:pt modelId="{3E245682-CAA0-4A60-95EB-CB010C243666}" type="parTrans" cxnId="{D5662DD3-4716-45C0-8C6D-AF162FFF075F}">
      <dgm:prSet/>
      <dgm:spPr/>
      <dgm:t>
        <a:bodyPr/>
        <a:lstStyle/>
        <a:p>
          <a:endParaRPr lang="es-PE"/>
        </a:p>
      </dgm:t>
    </dgm:pt>
    <dgm:pt modelId="{E4949DFE-75CF-48C0-B872-ECC9441B9324}" type="sibTrans" cxnId="{D5662DD3-4716-45C0-8C6D-AF162FFF075F}">
      <dgm:prSet/>
      <dgm:spPr/>
      <dgm:t>
        <a:bodyPr/>
        <a:lstStyle/>
        <a:p>
          <a:endParaRPr lang="es-PE"/>
        </a:p>
      </dgm:t>
    </dgm:pt>
    <dgm:pt modelId="{2C052F0A-F9BA-44F6-A8F4-401E9028CD5B}">
      <dgm:prSet phldrT="[Texto]"/>
      <dgm:spPr/>
      <dgm:t>
        <a:bodyPr/>
        <a:lstStyle/>
        <a:p>
          <a:r>
            <a:rPr lang="es-ES_tradnl"/>
            <a:t>ESTE COMANDO ELIMINA UN OBJETO DE LA BASE DE DATOS. SE PUEDE COMBINAR CON LA SENTENCIA ALTER. </a:t>
          </a:r>
          <a:endParaRPr lang="es-PE" dirty="0"/>
        </a:p>
      </dgm:t>
    </dgm:pt>
    <dgm:pt modelId="{B2AB909A-4BD2-490E-801F-86D4EE3B0F07}" type="parTrans" cxnId="{97A7C63C-574C-4270-9830-095919E4EDD6}">
      <dgm:prSet/>
      <dgm:spPr/>
      <dgm:t>
        <a:bodyPr/>
        <a:lstStyle/>
        <a:p>
          <a:endParaRPr lang="es-PE"/>
        </a:p>
      </dgm:t>
    </dgm:pt>
    <dgm:pt modelId="{7B72BD6A-5CE1-44D8-9167-4500E2141A4D}" type="sibTrans" cxnId="{97A7C63C-574C-4270-9830-095919E4EDD6}">
      <dgm:prSet/>
      <dgm:spPr/>
      <dgm:t>
        <a:bodyPr/>
        <a:lstStyle/>
        <a:p>
          <a:endParaRPr lang="es-PE"/>
        </a:p>
      </dgm:t>
    </dgm:pt>
    <dgm:pt modelId="{39316B39-8FCC-459B-B6B0-F85E3433E1EB}" type="pres">
      <dgm:prSet presAssocID="{FFD7136A-3816-47ED-BE8F-281E52C7F18C}" presName="linearFlow" presStyleCnt="0">
        <dgm:presLayoutVars>
          <dgm:dir/>
          <dgm:animLvl val="lvl"/>
          <dgm:resizeHandles val="exact"/>
        </dgm:presLayoutVars>
      </dgm:prSet>
      <dgm:spPr/>
    </dgm:pt>
    <dgm:pt modelId="{69E6ECCC-8E8B-4B8D-BB81-399902E09F61}" type="pres">
      <dgm:prSet presAssocID="{2739E89E-82AC-4A2E-849A-A644DD066DBB}" presName="composite" presStyleCnt="0"/>
      <dgm:spPr/>
    </dgm:pt>
    <dgm:pt modelId="{9C0DA048-E5E4-43A5-9FFD-EA526FC78752}" type="pres">
      <dgm:prSet presAssocID="{2739E89E-82AC-4A2E-849A-A644DD066DBB}" presName="parentText" presStyleLbl="alignNode1" presStyleIdx="0" presStyleCnt="3">
        <dgm:presLayoutVars>
          <dgm:chMax val="1"/>
          <dgm:bulletEnabled val="1"/>
        </dgm:presLayoutVars>
      </dgm:prSet>
      <dgm:spPr/>
    </dgm:pt>
    <dgm:pt modelId="{A4585AD4-EA64-4A99-92B6-0E2050A7839E}" type="pres">
      <dgm:prSet presAssocID="{2739E89E-82AC-4A2E-849A-A644DD066DBB}" presName="descendantText" presStyleLbl="alignAcc1" presStyleIdx="0" presStyleCnt="3">
        <dgm:presLayoutVars>
          <dgm:bulletEnabled val="1"/>
        </dgm:presLayoutVars>
      </dgm:prSet>
      <dgm:spPr/>
    </dgm:pt>
    <dgm:pt modelId="{48487524-8B4A-4DC2-8731-165522A96523}" type="pres">
      <dgm:prSet presAssocID="{F0D3D262-87FF-4FAE-A549-849269F3AFC0}" presName="sp" presStyleCnt="0"/>
      <dgm:spPr/>
    </dgm:pt>
    <dgm:pt modelId="{52605154-CE53-42D5-A1DE-CD03F521DAE5}" type="pres">
      <dgm:prSet presAssocID="{AE222630-0796-4491-A0F4-EB62AE097F0B}" presName="composite" presStyleCnt="0"/>
      <dgm:spPr/>
    </dgm:pt>
    <dgm:pt modelId="{71F31415-C417-4ABD-9E0B-6449B4061D35}" type="pres">
      <dgm:prSet presAssocID="{AE222630-0796-4491-A0F4-EB62AE097F0B}" presName="parentText" presStyleLbl="alignNode1" presStyleIdx="1" presStyleCnt="3">
        <dgm:presLayoutVars>
          <dgm:chMax val="1"/>
          <dgm:bulletEnabled val="1"/>
        </dgm:presLayoutVars>
      </dgm:prSet>
      <dgm:spPr/>
    </dgm:pt>
    <dgm:pt modelId="{B9B8D5F3-14F5-483A-A8DE-1CC580547AF6}" type="pres">
      <dgm:prSet presAssocID="{AE222630-0796-4491-A0F4-EB62AE097F0B}" presName="descendantText" presStyleLbl="alignAcc1" presStyleIdx="1" presStyleCnt="3">
        <dgm:presLayoutVars>
          <dgm:bulletEnabled val="1"/>
        </dgm:presLayoutVars>
      </dgm:prSet>
      <dgm:spPr/>
    </dgm:pt>
    <dgm:pt modelId="{DE734A98-4F93-455E-96C8-CAE53CBE89E7}" type="pres">
      <dgm:prSet presAssocID="{6BAC0612-EAF6-4917-A2B7-10EA07FFA44E}" presName="sp" presStyleCnt="0"/>
      <dgm:spPr/>
    </dgm:pt>
    <dgm:pt modelId="{7D143D8B-EC56-414C-90DC-B6B40E7D1775}" type="pres">
      <dgm:prSet presAssocID="{8299541A-7E9C-4F0C-B797-25D6373D193C}" presName="composite" presStyleCnt="0"/>
      <dgm:spPr/>
    </dgm:pt>
    <dgm:pt modelId="{7AF9AD8A-52C8-4753-9F21-CC4921B97CA6}" type="pres">
      <dgm:prSet presAssocID="{8299541A-7E9C-4F0C-B797-25D6373D193C}" presName="parentText" presStyleLbl="alignNode1" presStyleIdx="2" presStyleCnt="3">
        <dgm:presLayoutVars>
          <dgm:chMax val="1"/>
          <dgm:bulletEnabled val="1"/>
        </dgm:presLayoutVars>
      </dgm:prSet>
      <dgm:spPr/>
    </dgm:pt>
    <dgm:pt modelId="{8C7B14F6-5DA3-41C0-8375-D71B4259410A}" type="pres">
      <dgm:prSet presAssocID="{8299541A-7E9C-4F0C-B797-25D6373D193C}" presName="descendantText" presStyleLbl="alignAcc1" presStyleIdx="2" presStyleCnt="3">
        <dgm:presLayoutVars>
          <dgm:bulletEnabled val="1"/>
        </dgm:presLayoutVars>
      </dgm:prSet>
      <dgm:spPr/>
    </dgm:pt>
  </dgm:ptLst>
  <dgm:cxnLst>
    <dgm:cxn modelId="{D8CC8309-C7E5-4E69-AF82-5898EF1FA108}" type="presOf" srcId="{2739E89E-82AC-4A2E-849A-A644DD066DBB}" destId="{9C0DA048-E5E4-43A5-9FFD-EA526FC78752}" srcOrd="0" destOrd="0" presId="urn:microsoft.com/office/officeart/2005/8/layout/chevron2"/>
    <dgm:cxn modelId="{81074515-E3D9-42C2-924A-9FF9884E1DC4}" type="presOf" srcId="{FFD7136A-3816-47ED-BE8F-281E52C7F18C}" destId="{39316B39-8FCC-459B-B6B0-F85E3433E1EB}" srcOrd="0" destOrd="0" presId="urn:microsoft.com/office/officeart/2005/8/layout/chevron2"/>
    <dgm:cxn modelId="{97A7C63C-574C-4270-9830-095919E4EDD6}" srcId="{8299541A-7E9C-4F0C-B797-25D6373D193C}" destId="{2C052F0A-F9BA-44F6-A8F4-401E9028CD5B}" srcOrd="0" destOrd="0" parTransId="{B2AB909A-4BD2-490E-801F-86D4EE3B0F07}" sibTransId="{7B72BD6A-5CE1-44D8-9167-4500E2141A4D}"/>
    <dgm:cxn modelId="{B2522944-E3BE-4820-9940-D4584DA66E5A}" srcId="{FFD7136A-3816-47ED-BE8F-281E52C7F18C}" destId="{AE222630-0796-4491-A0F4-EB62AE097F0B}" srcOrd="1" destOrd="0" parTransId="{51DAAFD2-C63F-44B4-85E1-4F02A9151F83}" sibTransId="{6BAC0612-EAF6-4917-A2B7-10EA07FFA44E}"/>
    <dgm:cxn modelId="{0B8D6488-A049-440D-A978-ECFEFD86D2D3}" type="presOf" srcId="{3918ED97-2CCC-4E11-BDAF-BE8CBCC27231}" destId="{B9B8D5F3-14F5-483A-A8DE-1CC580547AF6}" srcOrd="0" destOrd="0" presId="urn:microsoft.com/office/officeart/2005/8/layout/chevron2"/>
    <dgm:cxn modelId="{1A3FAA88-8C1D-4F49-AC27-A444E882205C}" srcId="{FFD7136A-3816-47ED-BE8F-281E52C7F18C}" destId="{2739E89E-82AC-4A2E-849A-A644DD066DBB}" srcOrd="0" destOrd="0" parTransId="{86251E3D-8543-47FA-83EF-A68951D47222}" sibTransId="{F0D3D262-87FF-4FAE-A549-849269F3AFC0}"/>
    <dgm:cxn modelId="{6C2BFE89-F1BE-4F57-B528-3E16F3D9A0F5}" type="presOf" srcId="{F78E0DB2-EA7F-4DB8-B307-FB03FC2611E5}" destId="{A4585AD4-EA64-4A99-92B6-0E2050A7839E}" srcOrd="0" destOrd="0" presId="urn:microsoft.com/office/officeart/2005/8/layout/chevron2"/>
    <dgm:cxn modelId="{D765E0CA-E40B-4F35-9CF3-52D8BB97D278}" type="presOf" srcId="{8299541A-7E9C-4F0C-B797-25D6373D193C}" destId="{7AF9AD8A-52C8-4753-9F21-CC4921B97CA6}" srcOrd="0" destOrd="0" presId="urn:microsoft.com/office/officeart/2005/8/layout/chevron2"/>
    <dgm:cxn modelId="{D76AECCF-1037-4D9B-A0AC-DB94C14CA9FA}" type="presOf" srcId="{AE222630-0796-4491-A0F4-EB62AE097F0B}" destId="{71F31415-C417-4ABD-9E0B-6449B4061D35}" srcOrd="0" destOrd="0" presId="urn:microsoft.com/office/officeart/2005/8/layout/chevron2"/>
    <dgm:cxn modelId="{D5662DD3-4716-45C0-8C6D-AF162FFF075F}" srcId="{FFD7136A-3816-47ED-BE8F-281E52C7F18C}" destId="{8299541A-7E9C-4F0C-B797-25D6373D193C}" srcOrd="2" destOrd="0" parTransId="{3E245682-CAA0-4A60-95EB-CB010C243666}" sibTransId="{E4949DFE-75CF-48C0-B872-ECC9441B9324}"/>
    <dgm:cxn modelId="{794CC8E4-6E2B-409E-8596-021AE47A55C1}" type="presOf" srcId="{2C052F0A-F9BA-44F6-A8F4-401E9028CD5B}" destId="{8C7B14F6-5DA3-41C0-8375-D71B4259410A}" srcOrd="0" destOrd="0" presId="urn:microsoft.com/office/officeart/2005/8/layout/chevron2"/>
    <dgm:cxn modelId="{41A164EA-1C8F-4F31-8106-1B4C1F9DEE6E}" srcId="{AE222630-0796-4491-A0F4-EB62AE097F0B}" destId="{3918ED97-2CCC-4E11-BDAF-BE8CBCC27231}" srcOrd="0" destOrd="0" parTransId="{A06B1AF5-48A9-49E2-B0AC-24F3DE474526}" sibTransId="{7C11011C-5F14-4689-94FE-68D1460D0521}"/>
    <dgm:cxn modelId="{E9318CFD-AF2F-425A-8993-96D5EFFA75AD}" srcId="{2739E89E-82AC-4A2E-849A-A644DD066DBB}" destId="{F78E0DB2-EA7F-4DB8-B307-FB03FC2611E5}" srcOrd="0" destOrd="0" parTransId="{E470ED69-DC58-406A-BB79-8976153FFF8A}" sibTransId="{53F7E0EE-58E7-4A72-BA2C-ACFEE9BEF34C}"/>
    <dgm:cxn modelId="{5B92C66F-3A32-4E97-B002-AE75D0183584}" type="presParOf" srcId="{39316B39-8FCC-459B-B6B0-F85E3433E1EB}" destId="{69E6ECCC-8E8B-4B8D-BB81-399902E09F61}" srcOrd="0" destOrd="0" presId="urn:microsoft.com/office/officeart/2005/8/layout/chevron2"/>
    <dgm:cxn modelId="{4F14C2A4-B016-4803-B0D4-B36DFD02EBD4}" type="presParOf" srcId="{69E6ECCC-8E8B-4B8D-BB81-399902E09F61}" destId="{9C0DA048-E5E4-43A5-9FFD-EA526FC78752}" srcOrd="0" destOrd="0" presId="urn:microsoft.com/office/officeart/2005/8/layout/chevron2"/>
    <dgm:cxn modelId="{71FFD054-34A3-4162-8417-304584834762}" type="presParOf" srcId="{69E6ECCC-8E8B-4B8D-BB81-399902E09F61}" destId="{A4585AD4-EA64-4A99-92B6-0E2050A7839E}" srcOrd="1" destOrd="0" presId="urn:microsoft.com/office/officeart/2005/8/layout/chevron2"/>
    <dgm:cxn modelId="{2FE710DA-E032-482F-9DBC-1C8C7E567961}" type="presParOf" srcId="{39316B39-8FCC-459B-B6B0-F85E3433E1EB}" destId="{48487524-8B4A-4DC2-8731-165522A96523}" srcOrd="1" destOrd="0" presId="urn:microsoft.com/office/officeart/2005/8/layout/chevron2"/>
    <dgm:cxn modelId="{91E31C86-0C1F-4DFA-9F1D-1DC21CAB99F6}" type="presParOf" srcId="{39316B39-8FCC-459B-B6B0-F85E3433E1EB}" destId="{52605154-CE53-42D5-A1DE-CD03F521DAE5}" srcOrd="2" destOrd="0" presId="urn:microsoft.com/office/officeart/2005/8/layout/chevron2"/>
    <dgm:cxn modelId="{33A1C1C1-B339-4206-A399-3FE58526F520}" type="presParOf" srcId="{52605154-CE53-42D5-A1DE-CD03F521DAE5}" destId="{71F31415-C417-4ABD-9E0B-6449B4061D35}" srcOrd="0" destOrd="0" presId="urn:microsoft.com/office/officeart/2005/8/layout/chevron2"/>
    <dgm:cxn modelId="{D006ED6F-1D11-42DD-80E0-C34FBE810299}" type="presParOf" srcId="{52605154-CE53-42D5-A1DE-CD03F521DAE5}" destId="{B9B8D5F3-14F5-483A-A8DE-1CC580547AF6}" srcOrd="1" destOrd="0" presId="urn:microsoft.com/office/officeart/2005/8/layout/chevron2"/>
    <dgm:cxn modelId="{83FB75A8-16AF-4F99-91F2-B768BDB40FD7}" type="presParOf" srcId="{39316B39-8FCC-459B-B6B0-F85E3433E1EB}" destId="{DE734A98-4F93-455E-96C8-CAE53CBE89E7}" srcOrd="3" destOrd="0" presId="urn:microsoft.com/office/officeart/2005/8/layout/chevron2"/>
    <dgm:cxn modelId="{E5F49E6F-17CE-453F-9AA1-D1413977C687}" type="presParOf" srcId="{39316B39-8FCC-459B-B6B0-F85E3433E1EB}" destId="{7D143D8B-EC56-414C-90DC-B6B40E7D1775}" srcOrd="4" destOrd="0" presId="urn:microsoft.com/office/officeart/2005/8/layout/chevron2"/>
    <dgm:cxn modelId="{89598D53-47E0-4C62-A0F3-6BDFEEFAEA36}" type="presParOf" srcId="{7D143D8B-EC56-414C-90DC-B6B40E7D1775}" destId="{7AF9AD8A-52C8-4753-9F21-CC4921B97CA6}" srcOrd="0" destOrd="0" presId="urn:microsoft.com/office/officeart/2005/8/layout/chevron2"/>
    <dgm:cxn modelId="{81AA3C06-4B8B-4142-8A12-D862ECA4A942}" type="presParOf" srcId="{7D143D8B-EC56-414C-90DC-B6B40E7D1775}" destId="{8C7B14F6-5DA3-41C0-8375-D71B4259410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D7136A-3816-47ED-BE8F-281E52C7F18C}" type="doc">
      <dgm:prSet loTypeId="urn:microsoft.com/office/officeart/2005/8/layout/chevron2" loCatId="list" qsTypeId="urn:microsoft.com/office/officeart/2005/8/quickstyle/simple2" qsCatId="simple" csTypeId="urn:microsoft.com/office/officeart/2005/8/colors/colorful1#1" csCatId="colorful" phldr="1"/>
      <dgm:spPr/>
      <dgm:t>
        <a:bodyPr/>
        <a:lstStyle/>
        <a:p>
          <a:endParaRPr lang="es-PE"/>
        </a:p>
      </dgm:t>
    </dgm:pt>
    <dgm:pt modelId="{2739E89E-82AC-4A2E-849A-A644DD066DBB}">
      <dgm:prSet phldrT="[Texto]"/>
      <dgm:spPr/>
      <dgm:t>
        <a:bodyPr/>
        <a:lstStyle/>
        <a:p>
          <a:r>
            <a:rPr lang="es-ES_tradnl" dirty="0"/>
            <a:t>CREATE</a:t>
          </a:r>
          <a:endParaRPr lang="es-PE" dirty="0"/>
        </a:p>
      </dgm:t>
    </dgm:pt>
    <dgm:pt modelId="{86251E3D-8543-47FA-83EF-A68951D47222}" type="parTrans" cxnId="{1A3FAA88-8C1D-4F49-AC27-A444E882205C}">
      <dgm:prSet/>
      <dgm:spPr/>
      <dgm:t>
        <a:bodyPr/>
        <a:lstStyle/>
        <a:p>
          <a:endParaRPr lang="es-PE"/>
        </a:p>
      </dgm:t>
    </dgm:pt>
    <dgm:pt modelId="{F0D3D262-87FF-4FAE-A549-849269F3AFC0}" type="sibTrans" cxnId="{1A3FAA88-8C1D-4F49-AC27-A444E882205C}">
      <dgm:prSet/>
      <dgm:spPr/>
      <dgm:t>
        <a:bodyPr/>
        <a:lstStyle/>
        <a:p>
          <a:endParaRPr lang="es-PE"/>
        </a:p>
      </dgm:t>
    </dgm:pt>
    <dgm:pt modelId="{F78E0DB2-EA7F-4DB8-B307-FB03FC2611E5}">
      <dgm:prSet phldrT="[Texto]"/>
      <dgm:spPr/>
      <dgm:t>
        <a:bodyPr/>
        <a:lstStyle/>
        <a:p>
          <a:r>
            <a:rPr lang="es-ES_tradnl" dirty="0"/>
            <a:t>CREAR Esquemas, Tablas e Índices.</a:t>
          </a:r>
          <a:endParaRPr lang="es-PE" dirty="0"/>
        </a:p>
      </dgm:t>
    </dgm:pt>
    <dgm:pt modelId="{E470ED69-DC58-406A-BB79-8976153FFF8A}" type="parTrans" cxnId="{E9318CFD-AF2F-425A-8993-96D5EFFA75AD}">
      <dgm:prSet/>
      <dgm:spPr/>
      <dgm:t>
        <a:bodyPr/>
        <a:lstStyle/>
        <a:p>
          <a:endParaRPr lang="es-PE"/>
        </a:p>
      </dgm:t>
    </dgm:pt>
    <dgm:pt modelId="{53F7E0EE-58E7-4A72-BA2C-ACFEE9BEF34C}" type="sibTrans" cxnId="{E9318CFD-AF2F-425A-8993-96D5EFFA75AD}">
      <dgm:prSet/>
      <dgm:spPr/>
      <dgm:t>
        <a:bodyPr/>
        <a:lstStyle/>
        <a:p>
          <a:endParaRPr lang="es-PE"/>
        </a:p>
      </dgm:t>
    </dgm:pt>
    <dgm:pt modelId="{8299541A-7E9C-4F0C-B797-25D6373D193C}">
      <dgm:prSet phldrT="[Texto]"/>
      <dgm:spPr/>
      <dgm:t>
        <a:bodyPr/>
        <a:lstStyle/>
        <a:p>
          <a:r>
            <a:rPr lang="es-ES_tradnl" dirty="0"/>
            <a:t>ALTER</a:t>
          </a:r>
          <a:endParaRPr lang="es-PE" dirty="0"/>
        </a:p>
      </dgm:t>
    </dgm:pt>
    <dgm:pt modelId="{3E245682-CAA0-4A60-95EB-CB010C243666}" type="parTrans" cxnId="{D5662DD3-4716-45C0-8C6D-AF162FFF075F}">
      <dgm:prSet/>
      <dgm:spPr/>
      <dgm:t>
        <a:bodyPr/>
        <a:lstStyle/>
        <a:p>
          <a:endParaRPr lang="es-PE"/>
        </a:p>
      </dgm:t>
    </dgm:pt>
    <dgm:pt modelId="{E4949DFE-75CF-48C0-B872-ECC9441B9324}" type="sibTrans" cxnId="{D5662DD3-4716-45C0-8C6D-AF162FFF075F}">
      <dgm:prSet/>
      <dgm:spPr/>
      <dgm:t>
        <a:bodyPr/>
        <a:lstStyle/>
        <a:p>
          <a:endParaRPr lang="es-PE"/>
        </a:p>
      </dgm:t>
    </dgm:pt>
    <dgm:pt modelId="{2C052F0A-F9BA-44F6-A8F4-401E9028CD5B}">
      <dgm:prSet phldrT="[Texto]"/>
      <dgm:spPr/>
      <dgm:t>
        <a:bodyPr/>
        <a:lstStyle/>
        <a:p>
          <a:r>
            <a:rPr lang="es-ES_tradnl" dirty="0"/>
            <a:t>MODIFICAR Tablas agregando o eliminando campos así como agregar o eliminar restricciones.  </a:t>
          </a:r>
          <a:endParaRPr lang="es-PE" dirty="0"/>
        </a:p>
      </dgm:t>
    </dgm:pt>
    <dgm:pt modelId="{B2AB909A-4BD2-490E-801F-86D4EE3B0F07}" type="parTrans" cxnId="{97A7C63C-574C-4270-9830-095919E4EDD6}">
      <dgm:prSet/>
      <dgm:spPr/>
      <dgm:t>
        <a:bodyPr/>
        <a:lstStyle/>
        <a:p>
          <a:endParaRPr lang="es-PE"/>
        </a:p>
      </dgm:t>
    </dgm:pt>
    <dgm:pt modelId="{7B72BD6A-5CE1-44D8-9167-4500E2141A4D}" type="sibTrans" cxnId="{97A7C63C-574C-4270-9830-095919E4EDD6}">
      <dgm:prSet/>
      <dgm:spPr/>
      <dgm:t>
        <a:bodyPr/>
        <a:lstStyle/>
        <a:p>
          <a:endParaRPr lang="es-PE"/>
        </a:p>
      </dgm:t>
    </dgm:pt>
    <dgm:pt modelId="{DF216439-4974-4430-BD67-220CDB1EB1BE}">
      <dgm:prSet phldrT="[Texto]"/>
      <dgm:spPr>
        <a:solidFill>
          <a:schemeClr val="accent5">
            <a:lumMod val="25000"/>
          </a:schemeClr>
        </a:solidFill>
      </dgm:spPr>
      <dgm:t>
        <a:bodyPr/>
        <a:lstStyle/>
        <a:p>
          <a:r>
            <a:rPr lang="es-ES_tradnl" dirty="0"/>
            <a:t>DROP</a:t>
          </a:r>
          <a:endParaRPr lang="es-PE" dirty="0"/>
        </a:p>
      </dgm:t>
    </dgm:pt>
    <dgm:pt modelId="{63FAD17B-E00B-4CB1-A3D9-62BFE67BFE49}" type="parTrans" cxnId="{1237F98D-909C-41D1-B705-9A4C76DE4572}">
      <dgm:prSet/>
      <dgm:spPr/>
      <dgm:t>
        <a:bodyPr/>
        <a:lstStyle/>
        <a:p>
          <a:endParaRPr lang="es-ES"/>
        </a:p>
      </dgm:t>
    </dgm:pt>
    <dgm:pt modelId="{1B18D257-5C13-472C-9327-49ADA8B8C39B}" type="sibTrans" cxnId="{1237F98D-909C-41D1-B705-9A4C76DE4572}">
      <dgm:prSet/>
      <dgm:spPr/>
      <dgm:t>
        <a:bodyPr/>
        <a:lstStyle/>
        <a:p>
          <a:endParaRPr lang="es-ES"/>
        </a:p>
      </dgm:t>
    </dgm:pt>
    <dgm:pt modelId="{C4F11303-B04C-40C3-900E-2C694DC686B5}">
      <dgm:prSet/>
      <dgm:spPr/>
      <dgm:t>
        <a:bodyPr/>
        <a:lstStyle/>
        <a:p>
          <a:r>
            <a:rPr lang="es-ES_tradnl" dirty="0"/>
            <a:t>ELIMINAR Esquemas, Tablas e Índices.</a:t>
          </a:r>
          <a:endParaRPr lang="es-ES" dirty="0"/>
        </a:p>
      </dgm:t>
    </dgm:pt>
    <dgm:pt modelId="{D1179EB4-A701-452C-990D-EB576B959292}" type="parTrans" cxnId="{97A73E27-1C7C-4D36-9889-6D3BE9CFB8C0}">
      <dgm:prSet/>
      <dgm:spPr/>
      <dgm:t>
        <a:bodyPr/>
        <a:lstStyle/>
        <a:p>
          <a:endParaRPr lang="es-ES"/>
        </a:p>
      </dgm:t>
    </dgm:pt>
    <dgm:pt modelId="{4EB326ED-AE17-4C61-AA37-1C2FD60E6AB5}" type="sibTrans" cxnId="{97A73E27-1C7C-4D36-9889-6D3BE9CFB8C0}">
      <dgm:prSet/>
      <dgm:spPr/>
      <dgm:t>
        <a:bodyPr/>
        <a:lstStyle/>
        <a:p>
          <a:endParaRPr lang="es-ES"/>
        </a:p>
      </dgm:t>
    </dgm:pt>
    <dgm:pt modelId="{390B0E23-32C0-40F7-84CA-9ECD4248D3BC}" type="pres">
      <dgm:prSet presAssocID="{FFD7136A-3816-47ED-BE8F-281E52C7F18C}" presName="linearFlow" presStyleCnt="0">
        <dgm:presLayoutVars>
          <dgm:dir/>
          <dgm:animLvl val="lvl"/>
          <dgm:resizeHandles val="exact"/>
        </dgm:presLayoutVars>
      </dgm:prSet>
      <dgm:spPr/>
    </dgm:pt>
    <dgm:pt modelId="{68F32C06-4168-407F-87B0-ED6C65C9DB00}" type="pres">
      <dgm:prSet presAssocID="{2739E89E-82AC-4A2E-849A-A644DD066DBB}" presName="composite" presStyleCnt="0"/>
      <dgm:spPr/>
    </dgm:pt>
    <dgm:pt modelId="{74132699-7F1F-4373-8272-36AD1EF4FA7C}" type="pres">
      <dgm:prSet presAssocID="{2739E89E-82AC-4A2E-849A-A644DD066DBB}" presName="parentText" presStyleLbl="alignNode1" presStyleIdx="0" presStyleCnt="3">
        <dgm:presLayoutVars>
          <dgm:chMax val="1"/>
          <dgm:bulletEnabled val="1"/>
        </dgm:presLayoutVars>
      </dgm:prSet>
      <dgm:spPr/>
    </dgm:pt>
    <dgm:pt modelId="{B57341F1-A5C9-433E-90E9-DD1C74C03788}" type="pres">
      <dgm:prSet presAssocID="{2739E89E-82AC-4A2E-849A-A644DD066DBB}" presName="descendantText" presStyleLbl="alignAcc1" presStyleIdx="0" presStyleCnt="3">
        <dgm:presLayoutVars>
          <dgm:bulletEnabled val="1"/>
        </dgm:presLayoutVars>
      </dgm:prSet>
      <dgm:spPr/>
    </dgm:pt>
    <dgm:pt modelId="{FC0AAB3C-7EB4-42CA-95A4-5860B229B2AE}" type="pres">
      <dgm:prSet presAssocID="{F0D3D262-87FF-4FAE-A549-849269F3AFC0}" presName="sp" presStyleCnt="0"/>
      <dgm:spPr/>
    </dgm:pt>
    <dgm:pt modelId="{292804B2-4B5C-4702-9903-EEB5FCB3BEF9}" type="pres">
      <dgm:prSet presAssocID="{DF216439-4974-4430-BD67-220CDB1EB1BE}" presName="composite" presStyleCnt="0"/>
      <dgm:spPr/>
    </dgm:pt>
    <dgm:pt modelId="{542BB70E-7AB1-49E9-8B35-933EE6834366}" type="pres">
      <dgm:prSet presAssocID="{DF216439-4974-4430-BD67-220CDB1EB1BE}" presName="parentText" presStyleLbl="alignNode1" presStyleIdx="1" presStyleCnt="3">
        <dgm:presLayoutVars>
          <dgm:chMax val="1"/>
          <dgm:bulletEnabled val="1"/>
        </dgm:presLayoutVars>
      </dgm:prSet>
      <dgm:spPr/>
    </dgm:pt>
    <dgm:pt modelId="{DEDE3443-1332-4C27-831F-49B010F61D0D}" type="pres">
      <dgm:prSet presAssocID="{DF216439-4974-4430-BD67-220CDB1EB1BE}" presName="descendantText" presStyleLbl="alignAcc1" presStyleIdx="1" presStyleCnt="3">
        <dgm:presLayoutVars>
          <dgm:bulletEnabled val="1"/>
        </dgm:presLayoutVars>
      </dgm:prSet>
      <dgm:spPr/>
    </dgm:pt>
    <dgm:pt modelId="{EA437C52-2302-4CCF-A545-994A88156574}" type="pres">
      <dgm:prSet presAssocID="{1B18D257-5C13-472C-9327-49ADA8B8C39B}" presName="sp" presStyleCnt="0"/>
      <dgm:spPr/>
    </dgm:pt>
    <dgm:pt modelId="{5B10FB6E-F7E9-4C37-8289-12A74ED155F1}" type="pres">
      <dgm:prSet presAssocID="{8299541A-7E9C-4F0C-B797-25D6373D193C}" presName="composite" presStyleCnt="0"/>
      <dgm:spPr/>
    </dgm:pt>
    <dgm:pt modelId="{1716825B-5D80-4E86-87F9-68724726156E}" type="pres">
      <dgm:prSet presAssocID="{8299541A-7E9C-4F0C-B797-25D6373D193C}" presName="parentText" presStyleLbl="alignNode1" presStyleIdx="2" presStyleCnt="3">
        <dgm:presLayoutVars>
          <dgm:chMax val="1"/>
          <dgm:bulletEnabled val="1"/>
        </dgm:presLayoutVars>
      </dgm:prSet>
      <dgm:spPr/>
    </dgm:pt>
    <dgm:pt modelId="{5CA51EE9-2EAE-4C69-8EF5-1E690D258E62}" type="pres">
      <dgm:prSet presAssocID="{8299541A-7E9C-4F0C-B797-25D6373D193C}" presName="descendantText" presStyleLbl="alignAcc1" presStyleIdx="2" presStyleCnt="3">
        <dgm:presLayoutVars>
          <dgm:bulletEnabled val="1"/>
        </dgm:presLayoutVars>
      </dgm:prSet>
      <dgm:spPr/>
    </dgm:pt>
  </dgm:ptLst>
  <dgm:cxnLst>
    <dgm:cxn modelId="{AAC4A723-5CC4-48DB-93CF-184CBC33162F}" type="presOf" srcId="{2739E89E-82AC-4A2E-849A-A644DD066DBB}" destId="{74132699-7F1F-4373-8272-36AD1EF4FA7C}" srcOrd="0" destOrd="0" presId="urn:microsoft.com/office/officeart/2005/8/layout/chevron2"/>
    <dgm:cxn modelId="{97A73E27-1C7C-4D36-9889-6D3BE9CFB8C0}" srcId="{DF216439-4974-4430-BD67-220CDB1EB1BE}" destId="{C4F11303-B04C-40C3-900E-2C694DC686B5}" srcOrd="0" destOrd="0" parTransId="{D1179EB4-A701-452C-990D-EB576B959292}" sibTransId="{4EB326ED-AE17-4C61-AA37-1C2FD60E6AB5}"/>
    <dgm:cxn modelId="{97A7C63C-574C-4270-9830-095919E4EDD6}" srcId="{8299541A-7E9C-4F0C-B797-25D6373D193C}" destId="{2C052F0A-F9BA-44F6-A8F4-401E9028CD5B}" srcOrd="0" destOrd="0" parTransId="{B2AB909A-4BD2-490E-801F-86D4EE3B0F07}" sibTransId="{7B72BD6A-5CE1-44D8-9167-4500E2141A4D}"/>
    <dgm:cxn modelId="{1CD03947-D0D4-4AF9-8E16-221281659A95}" type="presOf" srcId="{F78E0DB2-EA7F-4DB8-B307-FB03FC2611E5}" destId="{B57341F1-A5C9-433E-90E9-DD1C74C03788}" srcOrd="0" destOrd="0" presId="urn:microsoft.com/office/officeart/2005/8/layout/chevron2"/>
    <dgm:cxn modelId="{80F1EE79-C3BC-4B56-8A44-BD75824AAD27}" type="presOf" srcId="{2C052F0A-F9BA-44F6-A8F4-401E9028CD5B}" destId="{5CA51EE9-2EAE-4C69-8EF5-1E690D258E62}" srcOrd="0" destOrd="0" presId="urn:microsoft.com/office/officeart/2005/8/layout/chevron2"/>
    <dgm:cxn modelId="{1A3FAA88-8C1D-4F49-AC27-A444E882205C}" srcId="{FFD7136A-3816-47ED-BE8F-281E52C7F18C}" destId="{2739E89E-82AC-4A2E-849A-A644DD066DBB}" srcOrd="0" destOrd="0" parTransId="{86251E3D-8543-47FA-83EF-A68951D47222}" sibTransId="{F0D3D262-87FF-4FAE-A549-849269F3AFC0}"/>
    <dgm:cxn modelId="{3E3CF38D-321E-40DA-BF1B-ED4D9B123BF7}" type="presOf" srcId="{FFD7136A-3816-47ED-BE8F-281E52C7F18C}" destId="{390B0E23-32C0-40F7-84CA-9ECD4248D3BC}" srcOrd="0" destOrd="0" presId="urn:microsoft.com/office/officeart/2005/8/layout/chevron2"/>
    <dgm:cxn modelId="{1237F98D-909C-41D1-B705-9A4C76DE4572}" srcId="{FFD7136A-3816-47ED-BE8F-281E52C7F18C}" destId="{DF216439-4974-4430-BD67-220CDB1EB1BE}" srcOrd="1" destOrd="0" parTransId="{63FAD17B-E00B-4CB1-A3D9-62BFE67BFE49}" sibTransId="{1B18D257-5C13-472C-9327-49ADA8B8C39B}"/>
    <dgm:cxn modelId="{4B0E3FC4-79D5-4622-9763-72F3AFE18144}" type="presOf" srcId="{DF216439-4974-4430-BD67-220CDB1EB1BE}" destId="{542BB70E-7AB1-49E9-8B35-933EE6834366}" srcOrd="0" destOrd="0" presId="urn:microsoft.com/office/officeart/2005/8/layout/chevron2"/>
    <dgm:cxn modelId="{2A32A1CB-3DE0-4E46-A1E2-8B6A14BE3BC1}" type="presOf" srcId="{8299541A-7E9C-4F0C-B797-25D6373D193C}" destId="{1716825B-5D80-4E86-87F9-68724726156E}" srcOrd="0" destOrd="0" presId="urn:microsoft.com/office/officeart/2005/8/layout/chevron2"/>
    <dgm:cxn modelId="{D5662DD3-4716-45C0-8C6D-AF162FFF075F}" srcId="{FFD7136A-3816-47ED-BE8F-281E52C7F18C}" destId="{8299541A-7E9C-4F0C-B797-25D6373D193C}" srcOrd="2" destOrd="0" parTransId="{3E245682-CAA0-4A60-95EB-CB010C243666}" sibTransId="{E4949DFE-75CF-48C0-B872-ECC9441B9324}"/>
    <dgm:cxn modelId="{2B2BB3DE-99BE-4735-BABC-25B1066962F7}" type="presOf" srcId="{C4F11303-B04C-40C3-900E-2C694DC686B5}" destId="{DEDE3443-1332-4C27-831F-49B010F61D0D}" srcOrd="0" destOrd="0" presId="urn:microsoft.com/office/officeart/2005/8/layout/chevron2"/>
    <dgm:cxn modelId="{E9318CFD-AF2F-425A-8993-96D5EFFA75AD}" srcId="{2739E89E-82AC-4A2E-849A-A644DD066DBB}" destId="{F78E0DB2-EA7F-4DB8-B307-FB03FC2611E5}" srcOrd="0" destOrd="0" parTransId="{E470ED69-DC58-406A-BB79-8976153FFF8A}" sibTransId="{53F7E0EE-58E7-4A72-BA2C-ACFEE9BEF34C}"/>
    <dgm:cxn modelId="{EC99B4E6-FE9B-4FB7-839E-B285766CBE2C}" type="presParOf" srcId="{390B0E23-32C0-40F7-84CA-9ECD4248D3BC}" destId="{68F32C06-4168-407F-87B0-ED6C65C9DB00}" srcOrd="0" destOrd="0" presId="urn:microsoft.com/office/officeart/2005/8/layout/chevron2"/>
    <dgm:cxn modelId="{144B53DA-4766-49E1-B9A3-85B04D2E6C0B}" type="presParOf" srcId="{68F32C06-4168-407F-87B0-ED6C65C9DB00}" destId="{74132699-7F1F-4373-8272-36AD1EF4FA7C}" srcOrd="0" destOrd="0" presId="urn:microsoft.com/office/officeart/2005/8/layout/chevron2"/>
    <dgm:cxn modelId="{A62C8DCF-30C1-4F25-BA6C-A920CA7F1A87}" type="presParOf" srcId="{68F32C06-4168-407F-87B0-ED6C65C9DB00}" destId="{B57341F1-A5C9-433E-90E9-DD1C74C03788}" srcOrd="1" destOrd="0" presId="urn:microsoft.com/office/officeart/2005/8/layout/chevron2"/>
    <dgm:cxn modelId="{38087379-68F4-4BF9-9D1E-FE3DFBF9FB45}" type="presParOf" srcId="{390B0E23-32C0-40F7-84CA-9ECD4248D3BC}" destId="{FC0AAB3C-7EB4-42CA-95A4-5860B229B2AE}" srcOrd="1" destOrd="0" presId="urn:microsoft.com/office/officeart/2005/8/layout/chevron2"/>
    <dgm:cxn modelId="{EE0547F9-B368-46C0-96A0-FB9EE8A73968}" type="presParOf" srcId="{390B0E23-32C0-40F7-84CA-9ECD4248D3BC}" destId="{292804B2-4B5C-4702-9903-EEB5FCB3BEF9}" srcOrd="2" destOrd="0" presId="urn:microsoft.com/office/officeart/2005/8/layout/chevron2"/>
    <dgm:cxn modelId="{EED48C8D-DD7E-485E-B983-E2D142793642}" type="presParOf" srcId="{292804B2-4B5C-4702-9903-EEB5FCB3BEF9}" destId="{542BB70E-7AB1-49E9-8B35-933EE6834366}" srcOrd="0" destOrd="0" presId="urn:microsoft.com/office/officeart/2005/8/layout/chevron2"/>
    <dgm:cxn modelId="{DB1AC12E-1EB8-415D-8846-1E6FE1EC6690}" type="presParOf" srcId="{292804B2-4B5C-4702-9903-EEB5FCB3BEF9}" destId="{DEDE3443-1332-4C27-831F-49B010F61D0D}" srcOrd="1" destOrd="0" presId="urn:microsoft.com/office/officeart/2005/8/layout/chevron2"/>
    <dgm:cxn modelId="{A8D7431E-904C-463A-A1EC-2F2D002AB699}" type="presParOf" srcId="{390B0E23-32C0-40F7-84CA-9ECD4248D3BC}" destId="{EA437C52-2302-4CCF-A545-994A88156574}" srcOrd="3" destOrd="0" presId="urn:microsoft.com/office/officeart/2005/8/layout/chevron2"/>
    <dgm:cxn modelId="{16803C43-359F-4D20-8740-40C0A3B2D29D}" type="presParOf" srcId="{390B0E23-32C0-40F7-84CA-9ECD4248D3BC}" destId="{5B10FB6E-F7E9-4C37-8289-12A74ED155F1}" srcOrd="4" destOrd="0" presId="urn:microsoft.com/office/officeart/2005/8/layout/chevron2"/>
    <dgm:cxn modelId="{2DD08AF5-C583-4AFE-A93E-F62458500E35}" type="presParOf" srcId="{5B10FB6E-F7E9-4C37-8289-12A74ED155F1}" destId="{1716825B-5D80-4E86-87F9-68724726156E}" srcOrd="0" destOrd="0" presId="urn:microsoft.com/office/officeart/2005/8/layout/chevron2"/>
    <dgm:cxn modelId="{B337BC1B-5232-4C18-8E61-4B12269DF186}" type="presParOf" srcId="{5B10FB6E-F7E9-4C37-8289-12A74ED155F1}" destId="{5CA51EE9-2EAE-4C69-8EF5-1E690D258E62}"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4F7088-0C9E-40C7-8F1F-24B8EB2DEB90}" type="doc">
      <dgm:prSet loTypeId="urn:microsoft.com/office/officeart/2005/8/layout/vList5" loCatId="list" qsTypeId="urn:microsoft.com/office/officeart/2005/8/quickstyle/simple1" qsCatId="simple" csTypeId="urn:microsoft.com/office/officeart/2005/8/colors/colorful1#2" csCatId="colorful" phldr="1"/>
      <dgm:spPr/>
      <dgm:t>
        <a:bodyPr/>
        <a:lstStyle/>
        <a:p>
          <a:endParaRPr lang="es-PE"/>
        </a:p>
      </dgm:t>
    </dgm:pt>
    <dgm:pt modelId="{E40BF948-5EEA-4FAA-9710-1D34AFD7F9D0}">
      <dgm:prSet phldrT="[Texto]"/>
      <dgm:spPr>
        <a:solidFill>
          <a:schemeClr val="accent6">
            <a:lumMod val="50000"/>
            <a:lumOff val="50000"/>
          </a:schemeClr>
        </a:solidFill>
      </dgm:spPr>
      <dgm:t>
        <a:bodyPr/>
        <a:lstStyle/>
        <a:p>
          <a:r>
            <a:rPr lang="es-ES_tradnl" dirty="0" err="1"/>
            <a:t>Insert</a:t>
          </a:r>
          <a:r>
            <a:rPr lang="es-ES_tradnl" dirty="0"/>
            <a:t> </a:t>
          </a:r>
          <a:endParaRPr lang="es-PE" dirty="0"/>
        </a:p>
      </dgm:t>
    </dgm:pt>
    <dgm:pt modelId="{2369FDB8-0173-484E-B189-05F2DF80227F}" type="parTrans" cxnId="{393D8631-FC42-46B1-BCA0-585200BCD504}">
      <dgm:prSet/>
      <dgm:spPr/>
      <dgm:t>
        <a:bodyPr/>
        <a:lstStyle/>
        <a:p>
          <a:endParaRPr lang="es-PE"/>
        </a:p>
      </dgm:t>
    </dgm:pt>
    <dgm:pt modelId="{35E8CC85-62D4-44A1-980F-0C4A1655CB96}" type="sibTrans" cxnId="{393D8631-FC42-46B1-BCA0-585200BCD504}">
      <dgm:prSet/>
      <dgm:spPr/>
      <dgm:t>
        <a:bodyPr/>
        <a:lstStyle/>
        <a:p>
          <a:endParaRPr lang="es-PE"/>
        </a:p>
      </dgm:t>
    </dgm:pt>
    <dgm:pt modelId="{D5F7DA39-15ED-45FD-BDF5-171358539490}">
      <dgm:prSet phldrT="[Texto]"/>
      <dgm:spPr/>
      <dgm:t>
        <a:bodyPr/>
        <a:lstStyle/>
        <a:p>
          <a:r>
            <a:rPr lang="es-ES_tradnl" dirty="0"/>
            <a:t>Cargar lotes de datos en la base de datos. </a:t>
          </a:r>
          <a:endParaRPr lang="es-PE" dirty="0"/>
        </a:p>
      </dgm:t>
    </dgm:pt>
    <dgm:pt modelId="{08B8A369-F0A2-4F4D-A1E9-65C8ED2BC842}" type="parTrans" cxnId="{BB032B26-7F3B-4787-8AC0-F7AF4FB69A3D}">
      <dgm:prSet/>
      <dgm:spPr/>
      <dgm:t>
        <a:bodyPr/>
        <a:lstStyle/>
        <a:p>
          <a:endParaRPr lang="es-PE"/>
        </a:p>
      </dgm:t>
    </dgm:pt>
    <dgm:pt modelId="{646A18F1-24EF-4174-B987-BB5EE717BA58}" type="sibTrans" cxnId="{BB032B26-7F3B-4787-8AC0-F7AF4FB69A3D}">
      <dgm:prSet/>
      <dgm:spPr/>
      <dgm:t>
        <a:bodyPr/>
        <a:lstStyle/>
        <a:p>
          <a:endParaRPr lang="es-PE"/>
        </a:p>
      </dgm:t>
    </dgm:pt>
    <dgm:pt modelId="{CA3D2616-59CF-426A-A552-F5C0A102A184}">
      <dgm:prSet phldrT="[Texto]"/>
      <dgm:spPr>
        <a:solidFill>
          <a:srgbClr val="FF0000"/>
        </a:solidFill>
      </dgm:spPr>
      <dgm:t>
        <a:bodyPr/>
        <a:lstStyle/>
        <a:p>
          <a:r>
            <a:rPr lang="es-ES_tradnl" dirty="0" err="1"/>
            <a:t>Update</a:t>
          </a:r>
          <a:endParaRPr lang="es-PE" dirty="0"/>
        </a:p>
      </dgm:t>
    </dgm:pt>
    <dgm:pt modelId="{23601F37-D2CC-45FE-BF4C-C18E42F6BFC5}" type="parTrans" cxnId="{D8305A40-8162-451C-9F72-BEEC15BC89E2}">
      <dgm:prSet/>
      <dgm:spPr/>
      <dgm:t>
        <a:bodyPr/>
        <a:lstStyle/>
        <a:p>
          <a:endParaRPr lang="es-PE"/>
        </a:p>
      </dgm:t>
    </dgm:pt>
    <dgm:pt modelId="{CF550BD5-A8C0-44A6-A126-C380A7F922A3}" type="sibTrans" cxnId="{D8305A40-8162-451C-9F72-BEEC15BC89E2}">
      <dgm:prSet/>
      <dgm:spPr/>
      <dgm:t>
        <a:bodyPr/>
        <a:lstStyle/>
        <a:p>
          <a:endParaRPr lang="es-PE"/>
        </a:p>
      </dgm:t>
    </dgm:pt>
    <dgm:pt modelId="{A5539E38-5D12-46D6-9C90-ADDBFE2464C9}">
      <dgm:prSet phldrT="[Texto]"/>
      <dgm:spPr/>
      <dgm:t>
        <a:bodyPr/>
        <a:lstStyle/>
        <a:p>
          <a:r>
            <a:rPr lang="es-ES_tradnl" dirty="0"/>
            <a:t>Modifica valores de los campos y registros.</a:t>
          </a:r>
          <a:endParaRPr lang="es-PE" dirty="0"/>
        </a:p>
      </dgm:t>
    </dgm:pt>
    <dgm:pt modelId="{386A5F47-65E3-4104-AF9A-067FDD846712}" type="parTrans" cxnId="{BEF3EFEA-51DE-445B-8BED-C051E7FA2FF8}">
      <dgm:prSet/>
      <dgm:spPr/>
      <dgm:t>
        <a:bodyPr/>
        <a:lstStyle/>
        <a:p>
          <a:endParaRPr lang="es-PE"/>
        </a:p>
      </dgm:t>
    </dgm:pt>
    <dgm:pt modelId="{7309E02A-F9A9-4B1E-9C77-B69378B949C4}" type="sibTrans" cxnId="{BEF3EFEA-51DE-445B-8BED-C051E7FA2FF8}">
      <dgm:prSet/>
      <dgm:spPr/>
      <dgm:t>
        <a:bodyPr/>
        <a:lstStyle/>
        <a:p>
          <a:endParaRPr lang="es-PE"/>
        </a:p>
      </dgm:t>
    </dgm:pt>
    <dgm:pt modelId="{41585E5F-96A3-4F6B-BC7E-3C3E05347C08}">
      <dgm:prSet phldrT="[Texto]"/>
      <dgm:spPr>
        <a:solidFill>
          <a:schemeClr val="accent1">
            <a:lumMod val="50000"/>
          </a:schemeClr>
        </a:solidFill>
      </dgm:spPr>
      <dgm:t>
        <a:bodyPr/>
        <a:lstStyle/>
        <a:p>
          <a:r>
            <a:rPr lang="es-ES_tradnl" dirty="0" err="1"/>
            <a:t>Delete</a:t>
          </a:r>
          <a:r>
            <a:rPr lang="es-ES_tradnl" dirty="0"/>
            <a:t> </a:t>
          </a:r>
          <a:endParaRPr lang="es-PE" dirty="0"/>
        </a:p>
      </dgm:t>
    </dgm:pt>
    <dgm:pt modelId="{EC835319-D1A5-40BE-99AC-DF652B2776C6}" type="parTrans" cxnId="{4AB40D87-0C18-4A65-8126-9CB326F20AD5}">
      <dgm:prSet/>
      <dgm:spPr/>
      <dgm:t>
        <a:bodyPr/>
        <a:lstStyle/>
        <a:p>
          <a:endParaRPr lang="es-PE"/>
        </a:p>
      </dgm:t>
    </dgm:pt>
    <dgm:pt modelId="{4163CC10-4708-4A87-935A-53CB435287AA}" type="sibTrans" cxnId="{4AB40D87-0C18-4A65-8126-9CB326F20AD5}">
      <dgm:prSet/>
      <dgm:spPr/>
      <dgm:t>
        <a:bodyPr/>
        <a:lstStyle/>
        <a:p>
          <a:endParaRPr lang="es-PE"/>
        </a:p>
      </dgm:t>
    </dgm:pt>
    <dgm:pt modelId="{BB166951-9C2E-4671-8C61-99B3CFF3D98C}">
      <dgm:prSet phldrT="[Texto]"/>
      <dgm:spPr/>
      <dgm:t>
        <a:bodyPr/>
        <a:lstStyle/>
        <a:p>
          <a:r>
            <a:rPr lang="es-ES_tradnl" dirty="0"/>
            <a:t>Elimina registros de una tabla de una base de datos.</a:t>
          </a:r>
          <a:endParaRPr lang="es-PE" dirty="0"/>
        </a:p>
      </dgm:t>
    </dgm:pt>
    <dgm:pt modelId="{D9DEFA9A-0869-49BA-A07A-0383F168EB13}" type="parTrans" cxnId="{402D2433-0438-4EDE-8F3C-9875096B0E92}">
      <dgm:prSet/>
      <dgm:spPr/>
      <dgm:t>
        <a:bodyPr/>
        <a:lstStyle/>
        <a:p>
          <a:endParaRPr lang="es-PE"/>
        </a:p>
      </dgm:t>
    </dgm:pt>
    <dgm:pt modelId="{87FAA473-AE4F-47C3-855C-78F51C63F6CC}" type="sibTrans" cxnId="{402D2433-0438-4EDE-8F3C-9875096B0E92}">
      <dgm:prSet/>
      <dgm:spPr/>
      <dgm:t>
        <a:bodyPr/>
        <a:lstStyle/>
        <a:p>
          <a:endParaRPr lang="es-PE"/>
        </a:p>
      </dgm:t>
    </dgm:pt>
    <dgm:pt modelId="{E0EF4A4E-30F8-44F3-808F-C3E709DEA177}">
      <dgm:prSet phldrT="[Texto]"/>
      <dgm:spPr>
        <a:solidFill>
          <a:srgbClr val="00B050"/>
        </a:solidFill>
      </dgm:spPr>
      <dgm:t>
        <a:bodyPr/>
        <a:lstStyle/>
        <a:p>
          <a:r>
            <a:rPr lang="es-ES_tradnl" dirty="0" err="1"/>
            <a:t>Select</a:t>
          </a:r>
          <a:r>
            <a:rPr lang="es-ES_tradnl" dirty="0"/>
            <a:t> </a:t>
          </a:r>
          <a:endParaRPr lang="es-PE" dirty="0"/>
        </a:p>
      </dgm:t>
    </dgm:pt>
    <dgm:pt modelId="{CD595F5D-D133-4418-BEF8-EF637837A35A}" type="parTrans" cxnId="{07BBDFCC-EF58-47B3-BAB1-DEFBD5D87D87}">
      <dgm:prSet/>
      <dgm:spPr/>
      <dgm:t>
        <a:bodyPr/>
        <a:lstStyle/>
        <a:p>
          <a:endParaRPr lang="es-ES"/>
        </a:p>
      </dgm:t>
    </dgm:pt>
    <dgm:pt modelId="{D3F37CD5-F1FA-4DF2-A625-9EAB350696E7}" type="sibTrans" cxnId="{07BBDFCC-EF58-47B3-BAB1-DEFBD5D87D87}">
      <dgm:prSet/>
      <dgm:spPr/>
      <dgm:t>
        <a:bodyPr/>
        <a:lstStyle/>
        <a:p>
          <a:endParaRPr lang="es-ES"/>
        </a:p>
      </dgm:t>
    </dgm:pt>
    <dgm:pt modelId="{97113FE8-D5F5-4219-8C7D-5AD4CD5889B2}">
      <dgm:prSet phldrT="[Texto]"/>
      <dgm:spPr/>
      <dgm:t>
        <a:bodyPr/>
        <a:lstStyle/>
        <a:p>
          <a:r>
            <a:rPr lang="es-ES_tradnl" dirty="0"/>
            <a:t>Consultas registros de la base de datos que satisfagan un criterio.</a:t>
          </a:r>
          <a:endParaRPr lang="es-PE" dirty="0"/>
        </a:p>
      </dgm:t>
    </dgm:pt>
    <dgm:pt modelId="{BDB837A5-3EEE-4276-8D91-A15467BB49E7}" type="parTrans" cxnId="{51460DA4-CC44-44F6-ABCE-5765F07FA8FD}">
      <dgm:prSet/>
      <dgm:spPr/>
      <dgm:t>
        <a:bodyPr/>
        <a:lstStyle/>
        <a:p>
          <a:endParaRPr lang="es-ES"/>
        </a:p>
      </dgm:t>
    </dgm:pt>
    <dgm:pt modelId="{E66B2635-5AAF-4AE9-9220-81681680C0D2}" type="sibTrans" cxnId="{51460DA4-CC44-44F6-ABCE-5765F07FA8FD}">
      <dgm:prSet/>
      <dgm:spPr/>
      <dgm:t>
        <a:bodyPr/>
        <a:lstStyle/>
        <a:p>
          <a:endParaRPr lang="es-ES"/>
        </a:p>
      </dgm:t>
    </dgm:pt>
    <dgm:pt modelId="{4B014522-B4EC-460B-87B7-98C94A9B351B}" type="pres">
      <dgm:prSet presAssocID="{AF4F7088-0C9E-40C7-8F1F-24B8EB2DEB90}" presName="Name0" presStyleCnt="0">
        <dgm:presLayoutVars>
          <dgm:dir/>
          <dgm:animLvl val="lvl"/>
          <dgm:resizeHandles val="exact"/>
        </dgm:presLayoutVars>
      </dgm:prSet>
      <dgm:spPr/>
    </dgm:pt>
    <dgm:pt modelId="{DF50258B-6FA5-442E-993D-47EA0575B567}" type="pres">
      <dgm:prSet presAssocID="{E40BF948-5EEA-4FAA-9710-1D34AFD7F9D0}" presName="linNode" presStyleCnt="0"/>
      <dgm:spPr/>
    </dgm:pt>
    <dgm:pt modelId="{F0A8E948-A9FE-4AF1-BEE9-05298273856E}" type="pres">
      <dgm:prSet presAssocID="{E40BF948-5EEA-4FAA-9710-1D34AFD7F9D0}" presName="parentText" presStyleLbl="node1" presStyleIdx="0" presStyleCnt="4" custScaleX="62713">
        <dgm:presLayoutVars>
          <dgm:chMax val="1"/>
          <dgm:bulletEnabled val="1"/>
        </dgm:presLayoutVars>
      </dgm:prSet>
      <dgm:spPr/>
    </dgm:pt>
    <dgm:pt modelId="{A9BA5147-A934-4DCA-8219-9A1FBE6438F7}" type="pres">
      <dgm:prSet presAssocID="{E40BF948-5EEA-4FAA-9710-1D34AFD7F9D0}" presName="descendantText" presStyleLbl="alignAccFollowNode1" presStyleIdx="0" presStyleCnt="4" custScaleX="119012">
        <dgm:presLayoutVars>
          <dgm:bulletEnabled val="1"/>
        </dgm:presLayoutVars>
      </dgm:prSet>
      <dgm:spPr/>
    </dgm:pt>
    <dgm:pt modelId="{285ACB7A-B6D9-480F-8151-A905E3A42A96}" type="pres">
      <dgm:prSet presAssocID="{35E8CC85-62D4-44A1-980F-0C4A1655CB96}" presName="sp" presStyleCnt="0"/>
      <dgm:spPr/>
    </dgm:pt>
    <dgm:pt modelId="{E5E5DA5C-A28D-47DB-8727-E35EE8BD703E}" type="pres">
      <dgm:prSet presAssocID="{CA3D2616-59CF-426A-A552-F5C0A102A184}" presName="linNode" presStyleCnt="0"/>
      <dgm:spPr/>
    </dgm:pt>
    <dgm:pt modelId="{4421EB4B-94B9-4048-A2CD-EB81EC268A6D}" type="pres">
      <dgm:prSet presAssocID="{CA3D2616-59CF-426A-A552-F5C0A102A184}" presName="parentText" presStyleLbl="node1" presStyleIdx="1" presStyleCnt="4" custScaleX="62713">
        <dgm:presLayoutVars>
          <dgm:chMax val="1"/>
          <dgm:bulletEnabled val="1"/>
        </dgm:presLayoutVars>
      </dgm:prSet>
      <dgm:spPr/>
    </dgm:pt>
    <dgm:pt modelId="{1082E36C-EB25-4EEE-AB21-EA56B7A8F2B2}" type="pres">
      <dgm:prSet presAssocID="{CA3D2616-59CF-426A-A552-F5C0A102A184}" presName="descendantText" presStyleLbl="alignAccFollowNode1" presStyleIdx="1" presStyleCnt="4" custScaleX="119012">
        <dgm:presLayoutVars>
          <dgm:bulletEnabled val="1"/>
        </dgm:presLayoutVars>
      </dgm:prSet>
      <dgm:spPr/>
    </dgm:pt>
    <dgm:pt modelId="{343AE23A-0F3E-4B9B-A89D-DD90DD1A0343}" type="pres">
      <dgm:prSet presAssocID="{CF550BD5-A8C0-44A6-A126-C380A7F922A3}" presName="sp" presStyleCnt="0"/>
      <dgm:spPr/>
    </dgm:pt>
    <dgm:pt modelId="{EFFFBA4E-0E4B-4A05-845A-680216110374}" type="pres">
      <dgm:prSet presAssocID="{41585E5F-96A3-4F6B-BC7E-3C3E05347C08}" presName="linNode" presStyleCnt="0"/>
      <dgm:spPr/>
    </dgm:pt>
    <dgm:pt modelId="{084690A0-8DBA-40EA-AC65-C0C79263C988}" type="pres">
      <dgm:prSet presAssocID="{41585E5F-96A3-4F6B-BC7E-3C3E05347C08}" presName="parentText" presStyleLbl="node1" presStyleIdx="2" presStyleCnt="4" custScaleX="62713">
        <dgm:presLayoutVars>
          <dgm:chMax val="1"/>
          <dgm:bulletEnabled val="1"/>
        </dgm:presLayoutVars>
      </dgm:prSet>
      <dgm:spPr/>
    </dgm:pt>
    <dgm:pt modelId="{195970D6-D265-4B2E-A36D-2FE48C733298}" type="pres">
      <dgm:prSet presAssocID="{41585E5F-96A3-4F6B-BC7E-3C3E05347C08}" presName="descendantText" presStyleLbl="alignAccFollowNode1" presStyleIdx="2" presStyleCnt="4" custScaleX="126339" custLinFactNeighborX="8183" custLinFactNeighborY="-4897">
        <dgm:presLayoutVars>
          <dgm:bulletEnabled val="1"/>
        </dgm:presLayoutVars>
      </dgm:prSet>
      <dgm:spPr/>
    </dgm:pt>
    <dgm:pt modelId="{39AFBE21-73F0-4816-935C-DA2555AC0996}" type="pres">
      <dgm:prSet presAssocID="{4163CC10-4708-4A87-935A-53CB435287AA}" presName="sp" presStyleCnt="0"/>
      <dgm:spPr/>
    </dgm:pt>
    <dgm:pt modelId="{C906F4C9-F466-481E-A411-8B3D3A5E12A7}" type="pres">
      <dgm:prSet presAssocID="{E0EF4A4E-30F8-44F3-808F-C3E709DEA177}" presName="linNode" presStyleCnt="0"/>
      <dgm:spPr/>
    </dgm:pt>
    <dgm:pt modelId="{07262094-C5CA-4A23-A7C0-264611675BA8}" type="pres">
      <dgm:prSet presAssocID="{E0EF4A4E-30F8-44F3-808F-C3E709DEA177}" presName="parentText" presStyleLbl="node1" presStyleIdx="3" presStyleCnt="4" custScaleX="62713">
        <dgm:presLayoutVars>
          <dgm:chMax val="1"/>
          <dgm:bulletEnabled val="1"/>
        </dgm:presLayoutVars>
      </dgm:prSet>
      <dgm:spPr/>
    </dgm:pt>
    <dgm:pt modelId="{000DD5F8-77E3-4B9C-A583-6C3CA8B59410}" type="pres">
      <dgm:prSet presAssocID="{E0EF4A4E-30F8-44F3-808F-C3E709DEA177}" presName="descendantText" presStyleLbl="alignAccFollowNode1" presStyleIdx="3" presStyleCnt="4" custScaleX="119012">
        <dgm:presLayoutVars>
          <dgm:bulletEnabled val="1"/>
        </dgm:presLayoutVars>
      </dgm:prSet>
      <dgm:spPr/>
    </dgm:pt>
  </dgm:ptLst>
  <dgm:cxnLst>
    <dgm:cxn modelId="{BB032B26-7F3B-4787-8AC0-F7AF4FB69A3D}" srcId="{E40BF948-5EEA-4FAA-9710-1D34AFD7F9D0}" destId="{D5F7DA39-15ED-45FD-BDF5-171358539490}" srcOrd="0" destOrd="0" parTransId="{08B8A369-F0A2-4F4D-A1E9-65C8ED2BC842}" sibTransId="{646A18F1-24EF-4174-B987-BB5EE717BA58}"/>
    <dgm:cxn modelId="{D1062527-773E-4EB7-879B-CC8B12C307E6}" type="presOf" srcId="{E40BF948-5EEA-4FAA-9710-1D34AFD7F9D0}" destId="{F0A8E948-A9FE-4AF1-BEE9-05298273856E}" srcOrd="0" destOrd="0" presId="urn:microsoft.com/office/officeart/2005/8/layout/vList5"/>
    <dgm:cxn modelId="{393D8631-FC42-46B1-BCA0-585200BCD504}" srcId="{AF4F7088-0C9E-40C7-8F1F-24B8EB2DEB90}" destId="{E40BF948-5EEA-4FAA-9710-1D34AFD7F9D0}" srcOrd="0" destOrd="0" parTransId="{2369FDB8-0173-484E-B189-05F2DF80227F}" sibTransId="{35E8CC85-62D4-44A1-980F-0C4A1655CB96}"/>
    <dgm:cxn modelId="{DBDB6B32-C181-4CC4-9EDB-538C67BEC48E}" type="presOf" srcId="{41585E5F-96A3-4F6B-BC7E-3C3E05347C08}" destId="{084690A0-8DBA-40EA-AC65-C0C79263C988}" srcOrd="0" destOrd="0" presId="urn:microsoft.com/office/officeart/2005/8/layout/vList5"/>
    <dgm:cxn modelId="{402D2433-0438-4EDE-8F3C-9875096B0E92}" srcId="{41585E5F-96A3-4F6B-BC7E-3C3E05347C08}" destId="{BB166951-9C2E-4671-8C61-99B3CFF3D98C}" srcOrd="0" destOrd="0" parTransId="{D9DEFA9A-0869-49BA-A07A-0383F168EB13}" sibTransId="{87FAA473-AE4F-47C3-855C-78F51C63F6CC}"/>
    <dgm:cxn modelId="{D8305A40-8162-451C-9F72-BEEC15BC89E2}" srcId="{AF4F7088-0C9E-40C7-8F1F-24B8EB2DEB90}" destId="{CA3D2616-59CF-426A-A552-F5C0A102A184}" srcOrd="1" destOrd="0" parTransId="{23601F37-D2CC-45FE-BF4C-C18E42F6BFC5}" sibTransId="{CF550BD5-A8C0-44A6-A126-C380A7F922A3}"/>
    <dgm:cxn modelId="{A1BB0F61-C115-4D8E-8EED-DB2C91828660}" type="presOf" srcId="{BB166951-9C2E-4671-8C61-99B3CFF3D98C}" destId="{195970D6-D265-4B2E-A36D-2FE48C733298}" srcOrd="0" destOrd="0" presId="urn:microsoft.com/office/officeart/2005/8/layout/vList5"/>
    <dgm:cxn modelId="{1CED6048-9DC3-4C9A-943E-27282A067BDF}" type="presOf" srcId="{CA3D2616-59CF-426A-A552-F5C0A102A184}" destId="{4421EB4B-94B9-4048-A2CD-EB81EC268A6D}" srcOrd="0" destOrd="0" presId="urn:microsoft.com/office/officeart/2005/8/layout/vList5"/>
    <dgm:cxn modelId="{2475F552-BD3A-40CB-A83E-29C5614ABFE9}" type="presOf" srcId="{E0EF4A4E-30F8-44F3-808F-C3E709DEA177}" destId="{07262094-C5CA-4A23-A7C0-264611675BA8}" srcOrd="0" destOrd="0" presId="urn:microsoft.com/office/officeart/2005/8/layout/vList5"/>
    <dgm:cxn modelId="{07A59E7C-6DFD-4535-B6B2-24D99991893F}" type="presOf" srcId="{97113FE8-D5F5-4219-8C7D-5AD4CD5889B2}" destId="{000DD5F8-77E3-4B9C-A583-6C3CA8B59410}" srcOrd="0" destOrd="0" presId="urn:microsoft.com/office/officeart/2005/8/layout/vList5"/>
    <dgm:cxn modelId="{4AB40D87-0C18-4A65-8126-9CB326F20AD5}" srcId="{AF4F7088-0C9E-40C7-8F1F-24B8EB2DEB90}" destId="{41585E5F-96A3-4F6B-BC7E-3C3E05347C08}" srcOrd="2" destOrd="0" parTransId="{EC835319-D1A5-40BE-99AC-DF652B2776C6}" sibTransId="{4163CC10-4708-4A87-935A-53CB435287AA}"/>
    <dgm:cxn modelId="{3D2086A0-2CF2-459E-A743-9A77C8D3DAC4}" type="presOf" srcId="{A5539E38-5D12-46D6-9C90-ADDBFE2464C9}" destId="{1082E36C-EB25-4EEE-AB21-EA56B7A8F2B2}" srcOrd="0" destOrd="0" presId="urn:microsoft.com/office/officeart/2005/8/layout/vList5"/>
    <dgm:cxn modelId="{51460DA4-CC44-44F6-ABCE-5765F07FA8FD}" srcId="{E0EF4A4E-30F8-44F3-808F-C3E709DEA177}" destId="{97113FE8-D5F5-4219-8C7D-5AD4CD5889B2}" srcOrd="0" destOrd="0" parTransId="{BDB837A5-3EEE-4276-8D91-A15467BB49E7}" sibTransId="{E66B2635-5AAF-4AE9-9220-81681680C0D2}"/>
    <dgm:cxn modelId="{C7EB67B9-A90C-4CF6-B2B0-0B0E7DE274BE}" type="presOf" srcId="{D5F7DA39-15ED-45FD-BDF5-171358539490}" destId="{A9BA5147-A934-4DCA-8219-9A1FBE6438F7}" srcOrd="0" destOrd="0" presId="urn:microsoft.com/office/officeart/2005/8/layout/vList5"/>
    <dgm:cxn modelId="{BC3054BB-8FA0-47F4-893D-92EFDED63855}" type="presOf" srcId="{AF4F7088-0C9E-40C7-8F1F-24B8EB2DEB90}" destId="{4B014522-B4EC-460B-87B7-98C94A9B351B}" srcOrd="0" destOrd="0" presId="urn:microsoft.com/office/officeart/2005/8/layout/vList5"/>
    <dgm:cxn modelId="{07BBDFCC-EF58-47B3-BAB1-DEFBD5D87D87}" srcId="{AF4F7088-0C9E-40C7-8F1F-24B8EB2DEB90}" destId="{E0EF4A4E-30F8-44F3-808F-C3E709DEA177}" srcOrd="3" destOrd="0" parTransId="{CD595F5D-D133-4418-BEF8-EF637837A35A}" sibTransId="{D3F37CD5-F1FA-4DF2-A625-9EAB350696E7}"/>
    <dgm:cxn modelId="{BEF3EFEA-51DE-445B-8BED-C051E7FA2FF8}" srcId="{CA3D2616-59CF-426A-A552-F5C0A102A184}" destId="{A5539E38-5D12-46D6-9C90-ADDBFE2464C9}" srcOrd="0" destOrd="0" parTransId="{386A5F47-65E3-4104-AF9A-067FDD846712}" sibTransId="{7309E02A-F9A9-4B1E-9C77-B69378B949C4}"/>
    <dgm:cxn modelId="{E269609D-7564-4736-92EE-FFD101166777}" type="presParOf" srcId="{4B014522-B4EC-460B-87B7-98C94A9B351B}" destId="{DF50258B-6FA5-442E-993D-47EA0575B567}" srcOrd="0" destOrd="0" presId="urn:microsoft.com/office/officeart/2005/8/layout/vList5"/>
    <dgm:cxn modelId="{413DF132-640D-447C-B779-02B8BF0CB338}" type="presParOf" srcId="{DF50258B-6FA5-442E-993D-47EA0575B567}" destId="{F0A8E948-A9FE-4AF1-BEE9-05298273856E}" srcOrd="0" destOrd="0" presId="urn:microsoft.com/office/officeart/2005/8/layout/vList5"/>
    <dgm:cxn modelId="{D38BB8EF-50AD-4DCD-AF9A-996943F05A45}" type="presParOf" srcId="{DF50258B-6FA5-442E-993D-47EA0575B567}" destId="{A9BA5147-A934-4DCA-8219-9A1FBE6438F7}" srcOrd="1" destOrd="0" presId="urn:microsoft.com/office/officeart/2005/8/layout/vList5"/>
    <dgm:cxn modelId="{9DF2E4E1-1EBC-4F9F-8D7D-49F29B79C3D4}" type="presParOf" srcId="{4B014522-B4EC-460B-87B7-98C94A9B351B}" destId="{285ACB7A-B6D9-480F-8151-A905E3A42A96}" srcOrd="1" destOrd="0" presId="urn:microsoft.com/office/officeart/2005/8/layout/vList5"/>
    <dgm:cxn modelId="{1A66258D-31F1-4191-9DE3-42E3C3052B69}" type="presParOf" srcId="{4B014522-B4EC-460B-87B7-98C94A9B351B}" destId="{E5E5DA5C-A28D-47DB-8727-E35EE8BD703E}" srcOrd="2" destOrd="0" presId="urn:microsoft.com/office/officeart/2005/8/layout/vList5"/>
    <dgm:cxn modelId="{EB3655FB-6FC7-47E8-AB1E-28BD06150EF7}" type="presParOf" srcId="{E5E5DA5C-A28D-47DB-8727-E35EE8BD703E}" destId="{4421EB4B-94B9-4048-A2CD-EB81EC268A6D}" srcOrd="0" destOrd="0" presId="urn:microsoft.com/office/officeart/2005/8/layout/vList5"/>
    <dgm:cxn modelId="{D909B32E-B2BE-4DC7-A615-669E1E29C642}" type="presParOf" srcId="{E5E5DA5C-A28D-47DB-8727-E35EE8BD703E}" destId="{1082E36C-EB25-4EEE-AB21-EA56B7A8F2B2}" srcOrd="1" destOrd="0" presId="urn:microsoft.com/office/officeart/2005/8/layout/vList5"/>
    <dgm:cxn modelId="{070CD3D0-4C19-45CF-A7A2-06EFCA261E81}" type="presParOf" srcId="{4B014522-B4EC-460B-87B7-98C94A9B351B}" destId="{343AE23A-0F3E-4B9B-A89D-DD90DD1A0343}" srcOrd="3" destOrd="0" presId="urn:microsoft.com/office/officeart/2005/8/layout/vList5"/>
    <dgm:cxn modelId="{F812A5BC-AC56-4EFE-8837-527B00667B4B}" type="presParOf" srcId="{4B014522-B4EC-460B-87B7-98C94A9B351B}" destId="{EFFFBA4E-0E4B-4A05-845A-680216110374}" srcOrd="4" destOrd="0" presId="urn:microsoft.com/office/officeart/2005/8/layout/vList5"/>
    <dgm:cxn modelId="{DDB0DBFD-C395-4854-834E-CB1E18D56C9D}" type="presParOf" srcId="{EFFFBA4E-0E4B-4A05-845A-680216110374}" destId="{084690A0-8DBA-40EA-AC65-C0C79263C988}" srcOrd="0" destOrd="0" presId="urn:microsoft.com/office/officeart/2005/8/layout/vList5"/>
    <dgm:cxn modelId="{9BBF1D96-760F-4664-8D76-3D5FE1E3520E}" type="presParOf" srcId="{EFFFBA4E-0E4B-4A05-845A-680216110374}" destId="{195970D6-D265-4B2E-A36D-2FE48C733298}" srcOrd="1" destOrd="0" presId="urn:microsoft.com/office/officeart/2005/8/layout/vList5"/>
    <dgm:cxn modelId="{461B8E78-A250-4E42-A424-9575B77891D0}" type="presParOf" srcId="{4B014522-B4EC-460B-87B7-98C94A9B351B}" destId="{39AFBE21-73F0-4816-935C-DA2555AC0996}" srcOrd="5" destOrd="0" presId="urn:microsoft.com/office/officeart/2005/8/layout/vList5"/>
    <dgm:cxn modelId="{FCFA5512-C193-4FC8-824C-A7DE264CC19D}" type="presParOf" srcId="{4B014522-B4EC-460B-87B7-98C94A9B351B}" destId="{C906F4C9-F466-481E-A411-8B3D3A5E12A7}" srcOrd="6" destOrd="0" presId="urn:microsoft.com/office/officeart/2005/8/layout/vList5"/>
    <dgm:cxn modelId="{47EE9988-390C-49F8-B27A-137C4F8C9CB5}" type="presParOf" srcId="{C906F4C9-F466-481E-A411-8B3D3A5E12A7}" destId="{07262094-C5CA-4A23-A7C0-264611675BA8}" srcOrd="0" destOrd="0" presId="urn:microsoft.com/office/officeart/2005/8/layout/vList5"/>
    <dgm:cxn modelId="{73FC5087-BB39-4996-8C28-9A62F9B88859}" type="presParOf" srcId="{C906F4C9-F466-481E-A411-8B3D3A5E12A7}" destId="{000DD5F8-77E3-4B9C-A583-6C3CA8B59410}"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D7136A-3816-47ED-BE8F-281E52C7F18C}" type="doc">
      <dgm:prSet loTypeId="urn:microsoft.com/office/officeart/2005/8/layout/chevron2" loCatId="list" qsTypeId="urn:microsoft.com/office/officeart/2005/8/quickstyle/simple2" qsCatId="simple" csTypeId="urn:microsoft.com/office/officeart/2005/8/colors/colorful1#1" csCatId="colorful" phldr="1"/>
      <dgm:spPr/>
      <dgm:t>
        <a:bodyPr/>
        <a:lstStyle/>
        <a:p>
          <a:endParaRPr lang="es-PE"/>
        </a:p>
      </dgm:t>
    </dgm:pt>
    <dgm:pt modelId="{2739E89E-82AC-4A2E-849A-A644DD066DBB}">
      <dgm:prSet phldrT="[Texto]"/>
      <dgm:spPr/>
      <dgm:t>
        <a:bodyPr/>
        <a:lstStyle/>
        <a:p>
          <a:r>
            <a:rPr lang="es-ES_tradnl" dirty="0"/>
            <a:t>CREATE</a:t>
          </a:r>
        </a:p>
        <a:p>
          <a:r>
            <a:rPr lang="es-PE" dirty="0"/>
            <a:t>USER</a:t>
          </a:r>
        </a:p>
      </dgm:t>
    </dgm:pt>
    <dgm:pt modelId="{86251E3D-8543-47FA-83EF-A68951D47222}" type="parTrans" cxnId="{1A3FAA88-8C1D-4F49-AC27-A444E882205C}">
      <dgm:prSet/>
      <dgm:spPr/>
      <dgm:t>
        <a:bodyPr/>
        <a:lstStyle/>
        <a:p>
          <a:endParaRPr lang="es-PE"/>
        </a:p>
      </dgm:t>
    </dgm:pt>
    <dgm:pt modelId="{F0D3D262-87FF-4FAE-A549-849269F3AFC0}" type="sibTrans" cxnId="{1A3FAA88-8C1D-4F49-AC27-A444E882205C}">
      <dgm:prSet/>
      <dgm:spPr/>
      <dgm:t>
        <a:bodyPr/>
        <a:lstStyle/>
        <a:p>
          <a:endParaRPr lang="es-PE"/>
        </a:p>
      </dgm:t>
    </dgm:pt>
    <dgm:pt modelId="{F78E0DB2-EA7F-4DB8-B307-FB03FC2611E5}">
      <dgm:prSet phldrT="[Texto]"/>
      <dgm:spPr/>
      <dgm:t>
        <a:bodyPr/>
        <a:lstStyle/>
        <a:p>
          <a:r>
            <a:rPr lang="es-ES_tradnl" dirty="0"/>
            <a:t>CREAR Usuarios sobre un ámbito  (localhost o %)</a:t>
          </a:r>
          <a:endParaRPr lang="es-PE" dirty="0"/>
        </a:p>
      </dgm:t>
    </dgm:pt>
    <dgm:pt modelId="{E470ED69-DC58-406A-BB79-8976153FFF8A}" type="parTrans" cxnId="{E9318CFD-AF2F-425A-8993-96D5EFFA75AD}">
      <dgm:prSet/>
      <dgm:spPr/>
      <dgm:t>
        <a:bodyPr/>
        <a:lstStyle/>
        <a:p>
          <a:endParaRPr lang="es-PE"/>
        </a:p>
      </dgm:t>
    </dgm:pt>
    <dgm:pt modelId="{53F7E0EE-58E7-4A72-BA2C-ACFEE9BEF34C}" type="sibTrans" cxnId="{E9318CFD-AF2F-425A-8993-96D5EFFA75AD}">
      <dgm:prSet/>
      <dgm:spPr/>
      <dgm:t>
        <a:bodyPr/>
        <a:lstStyle/>
        <a:p>
          <a:endParaRPr lang="es-PE"/>
        </a:p>
      </dgm:t>
    </dgm:pt>
    <dgm:pt modelId="{8299541A-7E9C-4F0C-B797-25D6373D193C}">
      <dgm:prSet phldrT="[Texto]"/>
      <dgm:spPr/>
      <dgm:t>
        <a:bodyPr/>
        <a:lstStyle/>
        <a:p>
          <a:r>
            <a:rPr lang="es-PE" dirty="0"/>
            <a:t>GRANT</a:t>
          </a:r>
        </a:p>
      </dgm:t>
    </dgm:pt>
    <dgm:pt modelId="{3E245682-CAA0-4A60-95EB-CB010C243666}" type="parTrans" cxnId="{D5662DD3-4716-45C0-8C6D-AF162FFF075F}">
      <dgm:prSet/>
      <dgm:spPr/>
      <dgm:t>
        <a:bodyPr/>
        <a:lstStyle/>
        <a:p>
          <a:endParaRPr lang="es-PE"/>
        </a:p>
      </dgm:t>
    </dgm:pt>
    <dgm:pt modelId="{E4949DFE-75CF-48C0-B872-ECC9441B9324}" type="sibTrans" cxnId="{D5662DD3-4716-45C0-8C6D-AF162FFF075F}">
      <dgm:prSet/>
      <dgm:spPr/>
      <dgm:t>
        <a:bodyPr/>
        <a:lstStyle/>
        <a:p>
          <a:endParaRPr lang="es-PE"/>
        </a:p>
      </dgm:t>
    </dgm:pt>
    <dgm:pt modelId="{2C052F0A-F9BA-44F6-A8F4-401E9028CD5B}">
      <dgm:prSet phldrT="[Texto]"/>
      <dgm:spPr/>
      <dgm:t>
        <a:bodyPr/>
        <a:lstStyle/>
        <a:p>
          <a:r>
            <a:rPr lang="es-ES_tradnl" dirty="0"/>
            <a:t>ASIGNAR permisos a los usuarios existentes. </a:t>
          </a:r>
          <a:endParaRPr lang="es-PE" dirty="0"/>
        </a:p>
      </dgm:t>
    </dgm:pt>
    <dgm:pt modelId="{B2AB909A-4BD2-490E-801F-86D4EE3B0F07}" type="parTrans" cxnId="{97A7C63C-574C-4270-9830-095919E4EDD6}">
      <dgm:prSet/>
      <dgm:spPr/>
      <dgm:t>
        <a:bodyPr/>
        <a:lstStyle/>
        <a:p>
          <a:endParaRPr lang="es-PE"/>
        </a:p>
      </dgm:t>
    </dgm:pt>
    <dgm:pt modelId="{7B72BD6A-5CE1-44D8-9167-4500E2141A4D}" type="sibTrans" cxnId="{97A7C63C-574C-4270-9830-095919E4EDD6}">
      <dgm:prSet/>
      <dgm:spPr/>
      <dgm:t>
        <a:bodyPr/>
        <a:lstStyle/>
        <a:p>
          <a:endParaRPr lang="es-PE"/>
        </a:p>
      </dgm:t>
    </dgm:pt>
    <dgm:pt modelId="{DF216439-4974-4430-BD67-220CDB1EB1BE}">
      <dgm:prSet phldrT="[Texto]"/>
      <dgm:spPr>
        <a:solidFill>
          <a:schemeClr val="accent5">
            <a:lumMod val="25000"/>
          </a:schemeClr>
        </a:solidFill>
      </dgm:spPr>
      <dgm:t>
        <a:bodyPr/>
        <a:lstStyle/>
        <a:p>
          <a:r>
            <a:rPr lang="es-ES_tradnl" dirty="0"/>
            <a:t>REVOKE</a:t>
          </a:r>
          <a:endParaRPr lang="es-PE" dirty="0"/>
        </a:p>
      </dgm:t>
    </dgm:pt>
    <dgm:pt modelId="{63FAD17B-E00B-4CB1-A3D9-62BFE67BFE49}" type="parTrans" cxnId="{1237F98D-909C-41D1-B705-9A4C76DE4572}">
      <dgm:prSet/>
      <dgm:spPr/>
      <dgm:t>
        <a:bodyPr/>
        <a:lstStyle/>
        <a:p>
          <a:endParaRPr lang="es-ES"/>
        </a:p>
      </dgm:t>
    </dgm:pt>
    <dgm:pt modelId="{1B18D257-5C13-472C-9327-49ADA8B8C39B}" type="sibTrans" cxnId="{1237F98D-909C-41D1-B705-9A4C76DE4572}">
      <dgm:prSet/>
      <dgm:spPr/>
      <dgm:t>
        <a:bodyPr/>
        <a:lstStyle/>
        <a:p>
          <a:endParaRPr lang="es-ES"/>
        </a:p>
      </dgm:t>
    </dgm:pt>
    <dgm:pt modelId="{C4F11303-B04C-40C3-900E-2C694DC686B5}">
      <dgm:prSet/>
      <dgm:spPr/>
      <dgm:t>
        <a:bodyPr/>
        <a:lstStyle/>
        <a:p>
          <a:r>
            <a:rPr lang="es-ES_tradnl" dirty="0"/>
            <a:t>ELIMINAR permisos a los usuarios.</a:t>
          </a:r>
          <a:endParaRPr lang="es-ES" dirty="0"/>
        </a:p>
      </dgm:t>
    </dgm:pt>
    <dgm:pt modelId="{D1179EB4-A701-452C-990D-EB576B959292}" type="parTrans" cxnId="{97A73E27-1C7C-4D36-9889-6D3BE9CFB8C0}">
      <dgm:prSet/>
      <dgm:spPr/>
      <dgm:t>
        <a:bodyPr/>
        <a:lstStyle/>
        <a:p>
          <a:endParaRPr lang="es-ES"/>
        </a:p>
      </dgm:t>
    </dgm:pt>
    <dgm:pt modelId="{4EB326ED-AE17-4C61-AA37-1C2FD60E6AB5}" type="sibTrans" cxnId="{97A73E27-1C7C-4D36-9889-6D3BE9CFB8C0}">
      <dgm:prSet/>
      <dgm:spPr/>
      <dgm:t>
        <a:bodyPr/>
        <a:lstStyle/>
        <a:p>
          <a:endParaRPr lang="es-ES"/>
        </a:p>
      </dgm:t>
    </dgm:pt>
    <dgm:pt modelId="{390B0E23-32C0-40F7-84CA-9ECD4248D3BC}" type="pres">
      <dgm:prSet presAssocID="{FFD7136A-3816-47ED-BE8F-281E52C7F18C}" presName="linearFlow" presStyleCnt="0">
        <dgm:presLayoutVars>
          <dgm:dir/>
          <dgm:animLvl val="lvl"/>
          <dgm:resizeHandles val="exact"/>
        </dgm:presLayoutVars>
      </dgm:prSet>
      <dgm:spPr/>
    </dgm:pt>
    <dgm:pt modelId="{68F32C06-4168-407F-87B0-ED6C65C9DB00}" type="pres">
      <dgm:prSet presAssocID="{2739E89E-82AC-4A2E-849A-A644DD066DBB}" presName="composite" presStyleCnt="0"/>
      <dgm:spPr/>
    </dgm:pt>
    <dgm:pt modelId="{74132699-7F1F-4373-8272-36AD1EF4FA7C}" type="pres">
      <dgm:prSet presAssocID="{2739E89E-82AC-4A2E-849A-A644DD066DBB}" presName="parentText" presStyleLbl="alignNode1" presStyleIdx="0" presStyleCnt="3">
        <dgm:presLayoutVars>
          <dgm:chMax val="1"/>
          <dgm:bulletEnabled val="1"/>
        </dgm:presLayoutVars>
      </dgm:prSet>
      <dgm:spPr/>
    </dgm:pt>
    <dgm:pt modelId="{B57341F1-A5C9-433E-90E9-DD1C74C03788}" type="pres">
      <dgm:prSet presAssocID="{2739E89E-82AC-4A2E-849A-A644DD066DBB}" presName="descendantText" presStyleLbl="alignAcc1" presStyleIdx="0" presStyleCnt="3">
        <dgm:presLayoutVars>
          <dgm:bulletEnabled val="1"/>
        </dgm:presLayoutVars>
      </dgm:prSet>
      <dgm:spPr/>
    </dgm:pt>
    <dgm:pt modelId="{FC0AAB3C-7EB4-42CA-95A4-5860B229B2AE}" type="pres">
      <dgm:prSet presAssocID="{F0D3D262-87FF-4FAE-A549-849269F3AFC0}" presName="sp" presStyleCnt="0"/>
      <dgm:spPr/>
    </dgm:pt>
    <dgm:pt modelId="{292804B2-4B5C-4702-9903-EEB5FCB3BEF9}" type="pres">
      <dgm:prSet presAssocID="{DF216439-4974-4430-BD67-220CDB1EB1BE}" presName="composite" presStyleCnt="0"/>
      <dgm:spPr/>
    </dgm:pt>
    <dgm:pt modelId="{542BB70E-7AB1-49E9-8B35-933EE6834366}" type="pres">
      <dgm:prSet presAssocID="{DF216439-4974-4430-BD67-220CDB1EB1BE}" presName="parentText" presStyleLbl="alignNode1" presStyleIdx="1" presStyleCnt="3">
        <dgm:presLayoutVars>
          <dgm:chMax val="1"/>
          <dgm:bulletEnabled val="1"/>
        </dgm:presLayoutVars>
      </dgm:prSet>
      <dgm:spPr/>
    </dgm:pt>
    <dgm:pt modelId="{DEDE3443-1332-4C27-831F-49B010F61D0D}" type="pres">
      <dgm:prSet presAssocID="{DF216439-4974-4430-BD67-220CDB1EB1BE}" presName="descendantText" presStyleLbl="alignAcc1" presStyleIdx="1" presStyleCnt="3">
        <dgm:presLayoutVars>
          <dgm:bulletEnabled val="1"/>
        </dgm:presLayoutVars>
      </dgm:prSet>
      <dgm:spPr/>
    </dgm:pt>
    <dgm:pt modelId="{EA437C52-2302-4CCF-A545-994A88156574}" type="pres">
      <dgm:prSet presAssocID="{1B18D257-5C13-472C-9327-49ADA8B8C39B}" presName="sp" presStyleCnt="0"/>
      <dgm:spPr/>
    </dgm:pt>
    <dgm:pt modelId="{5B10FB6E-F7E9-4C37-8289-12A74ED155F1}" type="pres">
      <dgm:prSet presAssocID="{8299541A-7E9C-4F0C-B797-25D6373D193C}" presName="composite" presStyleCnt="0"/>
      <dgm:spPr/>
    </dgm:pt>
    <dgm:pt modelId="{1716825B-5D80-4E86-87F9-68724726156E}" type="pres">
      <dgm:prSet presAssocID="{8299541A-7E9C-4F0C-B797-25D6373D193C}" presName="parentText" presStyleLbl="alignNode1" presStyleIdx="2" presStyleCnt="3">
        <dgm:presLayoutVars>
          <dgm:chMax val="1"/>
          <dgm:bulletEnabled val="1"/>
        </dgm:presLayoutVars>
      </dgm:prSet>
      <dgm:spPr/>
    </dgm:pt>
    <dgm:pt modelId="{5CA51EE9-2EAE-4C69-8EF5-1E690D258E62}" type="pres">
      <dgm:prSet presAssocID="{8299541A-7E9C-4F0C-B797-25D6373D193C}" presName="descendantText" presStyleLbl="alignAcc1" presStyleIdx="2" presStyleCnt="3">
        <dgm:presLayoutVars>
          <dgm:bulletEnabled val="1"/>
        </dgm:presLayoutVars>
      </dgm:prSet>
      <dgm:spPr/>
    </dgm:pt>
  </dgm:ptLst>
  <dgm:cxnLst>
    <dgm:cxn modelId="{AAC4A723-5CC4-48DB-93CF-184CBC33162F}" type="presOf" srcId="{2739E89E-82AC-4A2E-849A-A644DD066DBB}" destId="{74132699-7F1F-4373-8272-36AD1EF4FA7C}" srcOrd="0" destOrd="0" presId="urn:microsoft.com/office/officeart/2005/8/layout/chevron2"/>
    <dgm:cxn modelId="{97A73E27-1C7C-4D36-9889-6D3BE9CFB8C0}" srcId="{DF216439-4974-4430-BD67-220CDB1EB1BE}" destId="{C4F11303-B04C-40C3-900E-2C694DC686B5}" srcOrd="0" destOrd="0" parTransId="{D1179EB4-A701-452C-990D-EB576B959292}" sibTransId="{4EB326ED-AE17-4C61-AA37-1C2FD60E6AB5}"/>
    <dgm:cxn modelId="{97A7C63C-574C-4270-9830-095919E4EDD6}" srcId="{8299541A-7E9C-4F0C-B797-25D6373D193C}" destId="{2C052F0A-F9BA-44F6-A8F4-401E9028CD5B}" srcOrd="0" destOrd="0" parTransId="{B2AB909A-4BD2-490E-801F-86D4EE3B0F07}" sibTransId="{7B72BD6A-5CE1-44D8-9167-4500E2141A4D}"/>
    <dgm:cxn modelId="{1CD03947-D0D4-4AF9-8E16-221281659A95}" type="presOf" srcId="{F78E0DB2-EA7F-4DB8-B307-FB03FC2611E5}" destId="{B57341F1-A5C9-433E-90E9-DD1C74C03788}" srcOrd="0" destOrd="0" presId="urn:microsoft.com/office/officeart/2005/8/layout/chevron2"/>
    <dgm:cxn modelId="{80F1EE79-C3BC-4B56-8A44-BD75824AAD27}" type="presOf" srcId="{2C052F0A-F9BA-44F6-A8F4-401E9028CD5B}" destId="{5CA51EE9-2EAE-4C69-8EF5-1E690D258E62}" srcOrd="0" destOrd="0" presId="urn:microsoft.com/office/officeart/2005/8/layout/chevron2"/>
    <dgm:cxn modelId="{1A3FAA88-8C1D-4F49-AC27-A444E882205C}" srcId="{FFD7136A-3816-47ED-BE8F-281E52C7F18C}" destId="{2739E89E-82AC-4A2E-849A-A644DD066DBB}" srcOrd="0" destOrd="0" parTransId="{86251E3D-8543-47FA-83EF-A68951D47222}" sibTransId="{F0D3D262-87FF-4FAE-A549-849269F3AFC0}"/>
    <dgm:cxn modelId="{3E3CF38D-321E-40DA-BF1B-ED4D9B123BF7}" type="presOf" srcId="{FFD7136A-3816-47ED-BE8F-281E52C7F18C}" destId="{390B0E23-32C0-40F7-84CA-9ECD4248D3BC}" srcOrd="0" destOrd="0" presId="urn:microsoft.com/office/officeart/2005/8/layout/chevron2"/>
    <dgm:cxn modelId="{1237F98D-909C-41D1-B705-9A4C76DE4572}" srcId="{FFD7136A-3816-47ED-BE8F-281E52C7F18C}" destId="{DF216439-4974-4430-BD67-220CDB1EB1BE}" srcOrd="1" destOrd="0" parTransId="{63FAD17B-E00B-4CB1-A3D9-62BFE67BFE49}" sibTransId="{1B18D257-5C13-472C-9327-49ADA8B8C39B}"/>
    <dgm:cxn modelId="{4B0E3FC4-79D5-4622-9763-72F3AFE18144}" type="presOf" srcId="{DF216439-4974-4430-BD67-220CDB1EB1BE}" destId="{542BB70E-7AB1-49E9-8B35-933EE6834366}" srcOrd="0" destOrd="0" presId="urn:microsoft.com/office/officeart/2005/8/layout/chevron2"/>
    <dgm:cxn modelId="{2A32A1CB-3DE0-4E46-A1E2-8B6A14BE3BC1}" type="presOf" srcId="{8299541A-7E9C-4F0C-B797-25D6373D193C}" destId="{1716825B-5D80-4E86-87F9-68724726156E}" srcOrd="0" destOrd="0" presId="urn:microsoft.com/office/officeart/2005/8/layout/chevron2"/>
    <dgm:cxn modelId="{D5662DD3-4716-45C0-8C6D-AF162FFF075F}" srcId="{FFD7136A-3816-47ED-BE8F-281E52C7F18C}" destId="{8299541A-7E9C-4F0C-B797-25D6373D193C}" srcOrd="2" destOrd="0" parTransId="{3E245682-CAA0-4A60-95EB-CB010C243666}" sibTransId="{E4949DFE-75CF-48C0-B872-ECC9441B9324}"/>
    <dgm:cxn modelId="{2B2BB3DE-99BE-4735-BABC-25B1066962F7}" type="presOf" srcId="{C4F11303-B04C-40C3-900E-2C694DC686B5}" destId="{DEDE3443-1332-4C27-831F-49B010F61D0D}" srcOrd="0" destOrd="0" presId="urn:microsoft.com/office/officeart/2005/8/layout/chevron2"/>
    <dgm:cxn modelId="{E9318CFD-AF2F-425A-8993-96D5EFFA75AD}" srcId="{2739E89E-82AC-4A2E-849A-A644DD066DBB}" destId="{F78E0DB2-EA7F-4DB8-B307-FB03FC2611E5}" srcOrd="0" destOrd="0" parTransId="{E470ED69-DC58-406A-BB79-8976153FFF8A}" sibTransId="{53F7E0EE-58E7-4A72-BA2C-ACFEE9BEF34C}"/>
    <dgm:cxn modelId="{EC99B4E6-FE9B-4FB7-839E-B285766CBE2C}" type="presParOf" srcId="{390B0E23-32C0-40F7-84CA-9ECD4248D3BC}" destId="{68F32C06-4168-407F-87B0-ED6C65C9DB00}" srcOrd="0" destOrd="0" presId="urn:microsoft.com/office/officeart/2005/8/layout/chevron2"/>
    <dgm:cxn modelId="{144B53DA-4766-49E1-B9A3-85B04D2E6C0B}" type="presParOf" srcId="{68F32C06-4168-407F-87B0-ED6C65C9DB00}" destId="{74132699-7F1F-4373-8272-36AD1EF4FA7C}" srcOrd="0" destOrd="0" presId="urn:microsoft.com/office/officeart/2005/8/layout/chevron2"/>
    <dgm:cxn modelId="{A62C8DCF-30C1-4F25-BA6C-A920CA7F1A87}" type="presParOf" srcId="{68F32C06-4168-407F-87B0-ED6C65C9DB00}" destId="{B57341F1-A5C9-433E-90E9-DD1C74C03788}" srcOrd="1" destOrd="0" presId="urn:microsoft.com/office/officeart/2005/8/layout/chevron2"/>
    <dgm:cxn modelId="{38087379-68F4-4BF9-9D1E-FE3DFBF9FB45}" type="presParOf" srcId="{390B0E23-32C0-40F7-84CA-9ECD4248D3BC}" destId="{FC0AAB3C-7EB4-42CA-95A4-5860B229B2AE}" srcOrd="1" destOrd="0" presId="urn:microsoft.com/office/officeart/2005/8/layout/chevron2"/>
    <dgm:cxn modelId="{EE0547F9-B368-46C0-96A0-FB9EE8A73968}" type="presParOf" srcId="{390B0E23-32C0-40F7-84CA-9ECD4248D3BC}" destId="{292804B2-4B5C-4702-9903-EEB5FCB3BEF9}" srcOrd="2" destOrd="0" presId="urn:microsoft.com/office/officeart/2005/8/layout/chevron2"/>
    <dgm:cxn modelId="{EED48C8D-DD7E-485E-B983-E2D142793642}" type="presParOf" srcId="{292804B2-4B5C-4702-9903-EEB5FCB3BEF9}" destId="{542BB70E-7AB1-49E9-8B35-933EE6834366}" srcOrd="0" destOrd="0" presId="urn:microsoft.com/office/officeart/2005/8/layout/chevron2"/>
    <dgm:cxn modelId="{DB1AC12E-1EB8-415D-8846-1E6FE1EC6690}" type="presParOf" srcId="{292804B2-4B5C-4702-9903-EEB5FCB3BEF9}" destId="{DEDE3443-1332-4C27-831F-49B010F61D0D}" srcOrd="1" destOrd="0" presId="urn:microsoft.com/office/officeart/2005/8/layout/chevron2"/>
    <dgm:cxn modelId="{A8D7431E-904C-463A-A1EC-2F2D002AB699}" type="presParOf" srcId="{390B0E23-32C0-40F7-84CA-9ECD4248D3BC}" destId="{EA437C52-2302-4CCF-A545-994A88156574}" srcOrd="3" destOrd="0" presId="urn:microsoft.com/office/officeart/2005/8/layout/chevron2"/>
    <dgm:cxn modelId="{16803C43-359F-4D20-8740-40C0A3B2D29D}" type="presParOf" srcId="{390B0E23-32C0-40F7-84CA-9ECD4248D3BC}" destId="{5B10FB6E-F7E9-4C37-8289-12A74ED155F1}" srcOrd="4" destOrd="0" presId="urn:microsoft.com/office/officeart/2005/8/layout/chevron2"/>
    <dgm:cxn modelId="{2DD08AF5-C583-4AFE-A93E-F62458500E35}" type="presParOf" srcId="{5B10FB6E-F7E9-4C37-8289-12A74ED155F1}" destId="{1716825B-5D80-4E86-87F9-68724726156E}" srcOrd="0" destOrd="0" presId="urn:microsoft.com/office/officeart/2005/8/layout/chevron2"/>
    <dgm:cxn modelId="{B337BC1B-5232-4C18-8E61-4B12269DF186}" type="presParOf" srcId="{5B10FB6E-F7E9-4C37-8289-12A74ED155F1}" destId="{5CA51EE9-2EAE-4C69-8EF5-1E690D258E6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32699-7F1F-4373-8272-36AD1EF4FA7C}">
      <dsp:nvSpPr>
        <dsp:cNvPr id="0" name=""/>
        <dsp:cNvSpPr/>
      </dsp:nvSpPr>
      <dsp:spPr>
        <a:xfrm rot="5400000">
          <a:off x="-281887" y="283372"/>
          <a:ext cx="1879252" cy="131547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_tradnl" sz="2600" kern="1200" dirty="0"/>
            <a:t>CREATE</a:t>
          </a:r>
          <a:endParaRPr lang="es-PE" sz="2600" kern="1200" dirty="0"/>
        </a:p>
      </dsp:txBody>
      <dsp:txXfrm rot="-5400000">
        <a:off x="1" y="659222"/>
        <a:ext cx="1315476" cy="563776"/>
      </dsp:txXfrm>
    </dsp:sp>
    <dsp:sp modelId="{B57341F1-A5C9-433E-90E9-DD1C74C03788}">
      <dsp:nvSpPr>
        <dsp:cNvPr id="0" name=""/>
        <dsp:cNvSpPr/>
      </dsp:nvSpPr>
      <dsp:spPr>
        <a:xfrm rot="5400000">
          <a:off x="3440286" y="-2123324"/>
          <a:ext cx="1221514" cy="5471133"/>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s-ES_tradnl" sz="2500" kern="1200"/>
            <a:t>CREAR NUEVAS TABLAS.</a:t>
          </a:r>
          <a:endParaRPr lang="es-PE" sz="2500" kern="1200" dirty="0"/>
        </a:p>
        <a:p>
          <a:pPr marL="228600" lvl="1" indent="-228600" algn="l" defTabSz="1111250">
            <a:lnSpc>
              <a:spcPct val="90000"/>
            </a:lnSpc>
            <a:spcBef>
              <a:spcPct val="0"/>
            </a:spcBef>
            <a:spcAft>
              <a:spcPct val="15000"/>
            </a:spcAft>
            <a:buChar char="•"/>
          </a:pPr>
          <a:r>
            <a:rPr lang="es-ES_tradnl" sz="2500" kern="1200"/>
            <a:t>CREAR NUEVAS CAMPOS E ÍNDICES.</a:t>
          </a:r>
          <a:endParaRPr lang="es-PE" sz="2500" kern="1200" dirty="0"/>
        </a:p>
      </dsp:txBody>
      <dsp:txXfrm rot="-5400000">
        <a:off x="1315477" y="61114"/>
        <a:ext cx="5411504" cy="1102256"/>
      </dsp:txXfrm>
    </dsp:sp>
    <dsp:sp modelId="{542BB70E-7AB1-49E9-8B35-933EE6834366}">
      <dsp:nvSpPr>
        <dsp:cNvPr id="0" name=""/>
        <dsp:cNvSpPr/>
      </dsp:nvSpPr>
      <dsp:spPr>
        <a:xfrm rot="5400000">
          <a:off x="-281887" y="1971161"/>
          <a:ext cx="1879252" cy="1315476"/>
        </a:xfrm>
        <a:prstGeom prst="chevron">
          <a:avLst/>
        </a:prstGeom>
        <a:solidFill>
          <a:schemeClr val="accent5">
            <a:lumMod val="2500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_tradnl" sz="2600" kern="1200" dirty="0"/>
            <a:t>DROP</a:t>
          </a:r>
          <a:endParaRPr lang="es-PE" sz="2600" kern="1200" dirty="0"/>
        </a:p>
      </dsp:txBody>
      <dsp:txXfrm rot="-5400000">
        <a:off x="1" y="2347011"/>
        <a:ext cx="1315476" cy="563776"/>
      </dsp:txXfrm>
    </dsp:sp>
    <dsp:sp modelId="{DEDE3443-1332-4C27-831F-49B010F61D0D}">
      <dsp:nvSpPr>
        <dsp:cNvPr id="0" name=""/>
        <dsp:cNvSpPr/>
      </dsp:nvSpPr>
      <dsp:spPr>
        <a:xfrm rot="5400000">
          <a:off x="3440286" y="-435535"/>
          <a:ext cx="1221514" cy="5471133"/>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s-ES_tradnl" sz="2500" kern="1200"/>
            <a:t>ELIMINA TABLAS E ÍNDICES.</a:t>
          </a:r>
          <a:endParaRPr lang="es-ES" sz="2500" kern="1200"/>
        </a:p>
      </dsp:txBody>
      <dsp:txXfrm rot="-5400000">
        <a:off x="1315477" y="1748903"/>
        <a:ext cx="5411504" cy="1102256"/>
      </dsp:txXfrm>
    </dsp:sp>
    <dsp:sp modelId="{1716825B-5D80-4E86-87F9-68724726156E}">
      <dsp:nvSpPr>
        <dsp:cNvPr id="0" name=""/>
        <dsp:cNvSpPr/>
      </dsp:nvSpPr>
      <dsp:spPr>
        <a:xfrm rot="5400000">
          <a:off x="-281887" y="3658950"/>
          <a:ext cx="1879252" cy="1315476"/>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_tradnl" sz="2600" kern="1200" dirty="0"/>
            <a:t>ALTER</a:t>
          </a:r>
          <a:endParaRPr lang="es-PE" sz="2600" kern="1200" dirty="0"/>
        </a:p>
      </dsp:txBody>
      <dsp:txXfrm rot="-5400000">
        <a:off x="1" y="4034800"/>
        <a:ext cx="1315476" cy="563776"/>
      </dsp:txXfrm>
    </dsp:sp>
    <dsp:sp modelId="{5CA51EE9-2EAE-4C69-8EF5-1E690D258E62}">
      <dsp:nvSpPr>
        <dsp:cNvPr id="0" name=""/>
        <dsp:cNvSpPr/>
      </dsp:nvSpPr>
      <dsp:spPr>
        <a:xfrm rot="5400000">
          <a:off x="3440286" y="1252253"/>
          <a:ext cx="1221514" cy="5471133"/>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s-ES_tradnl" sz="2500" kern="1200"/>
            <a:t>MODIFICAR LAS TABLAS AGREGANDO CAMPOS O CAMBIANDO LOS CAMPOS. </a:t>
          </a:r>
          <a:endParaRPr lang="es-PE" sz="2500" kern="1200" dirty="0"/>
        </a:p>
      </dsp:txBody>
      <dsp:txXfrm rot="-5400000">
        <a:off x="1315477" y="3436692"/>
        <a:ext cx="5411504" cy="11022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3D095-4236-4B29-A656-E1B8F51AD20D}">
      <dsp:nvSpPr>
        <dsp:cNvPr id="0" name=""/>
        <dsp:cNvSpPr/>
      </dsp:nvSpPr>
      <dsp:spPr>
        <a:xfrm rot="5400000">
          <a:off x="-214501" y="215035"/>
          <a:ext cx="1430009" cy="100100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_tradnl" sz="2600" kern="1200" dirty="0" err="1"/>
            <a:t>Select</a:t>
          </a:r>
          <a:r>
            <a:rPr lang="es-ES_tradnl" sz="2600" kern="1200" dirty="0"/>
            <a:t> </a:t>
          </a:r>
          <a:endParaRPr lang="es-PE" sz="2600" kern="1200" dirty="0"/>
        </a:p>
      </dsp:txBody>
      <dsp:txXfrm rot="-5400000">
        <a:off x="1" y="501036"/>
        <a:ext cx="1001006" cy="429003"/>
      </dsp:txXfrm>
    </dsp:sp>
    <dsp:sp modelId="{2B63284F-B6A3-48E1-B5AF-A1E1EC1BBBE6}">
      <dsp:nvSpPr>
        <dsp:cNvPr id="0" name=""/>
        <dsp:cNvSpPr/>
      </dsp:nvSpPr>
      <dsp:spPr>
        <a:xfrm rot="5400000">
          <a:off x="3450472" y="-2448931"/>
          <a:ext cx="929506" cy="5828437"/>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s-ES_tradnl" sz="3000" kern="1200" dirty="0"/>
            <a:t>Consultas registros de la base de datos que satisfagan un criterio.</a:t>
          </a:r>
          <a:endParaRPr lang="es-PE" sz="3000" kern="1200" dirty="0"/>
        </a:p>
      </dsp:txBody>
      <dsp:txXfrm rot="-5400000">
        <a:off x="1001007" y="45909"/>
        <a:ext cx="5783062" cy="838756"/>
      </dsp:txXfrm>
    </dsp:sp>
    <dsp:sp modelId="{20A888CF-3217-450B-86CA-BB437BAFD28E}">
      <dsp:nvSpPr>
        <dsp:cNvPr id="0" name=""/>
        <dsp:cNvSpPr/>
      </dsp:nvSpPr>
      <dsp:spPr>
        <a:xfrm rot="5400000">
          <a:off x="-214501" y="1500138"/>
          <a:ext cx="1430009" cy="1001006"/>
        </a:xfrm>
        <a:prstGeom prst="chevron">
          <a:avLst/>
        </a:prstGeom>
        <a:solidFill>
          <a:schemeClr val="accent6">
            <a:lumMod val="50000"/>
            <a:lumOff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_tradnl" sz="2600" kern="1200" dirty="0" err="1"/>
            <a:t>Insert</a:t>
          </a:r>
          <a:r>
            <a:rPr lang="es-ES_tradnl" sz="2600" kern="1200" dirty="0"/>
            <a:t> </a:t>
          </a:r>
          <a:endParaRPr lang="es-PE" sz="2600" kern="1200" dirty="0"/>
        </a:p>
      </dsp:txBody>
      <dsp:txXfrm rot="-5400000">
        <a:off x="1" y="1786139"/>
        <a:ext cx="1001006" cy="429003"/>
      </dsp:txXfrm>
    </dsp:sp>
    <dsp:sp modelId="{592FDE6D-2A97-4A6F-889B-9173FE8B8E0D}">
      <dsp:nvSpPr>
        <dsp:cNvPr id="0" name=""/>
        <dsp:cNvSpPr/>
      </dsp:nvSpPr>
      <dsp:spPr>
        <a:xfrm rot="5400000">
          <a:off x="3450472" y="-1163828"/>
          <a:ext cx="929506" cy="5828437"/>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s-ES_tradnl" sz="3000" kern="1200" dirty="0"/>
            <a:t>Cargar lotes de datos en la base de datos. </a:t>
          </a:r>
          <a:endParaRPr lang="es-PE" sz="3000" kern="1200" dirty="0"/>
        </a:p>
      </dsp:txBody>
      <dsp:txXfrm rot="-5400000">
        <a:off x="1001007" y="1331012"/>
        <a:ext cx="5783062" cy="838756"/>
      </dsp:txXfrm>
    </dsp:sp>
    <dsp:sp modelId="{3999D763-DB87-43D3-9AF0-AE27A3CF7E38}">
      <dsp:nvSpPr>
        <dsp:cNvPr id="0" name=""/>
        <dsp:cNvSpPr/>
      </dsp:nvSpPr>
      <dsp:spPr>
        <a:xfrm rot="5400000">
          <a:off x="-214501" y="2785242"/>
          <a:ext cx="1430009" cy="1001006"/>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_tradnl" sz="2600" kern="1200" dirty="0" err="1"/>
            <a:t>Update</a:t>
          </a:r>
          <a:endParaRPr lang="es-PE" sz="2600" kern="1200" dirty="0"/>
        </a:p>
      </dsp:txBody>
      <dsp:txXfrm rot="-5400000">
        <a:off x="1" y="3071243"/>
        <a:ext cx="1001006" cy="429003"/>
      </dsp:txXfrm>
    </dsp:sp>
    <dsp:sp modelId="{905A79E2-E445-494B-91DB-86F6EE7D404F}">
      <dsp:nvSpPr>
        <dsp:cNvPr id="0" name=""/>
        <dsp:cNvSpPr/>
      </dsp:nvSpPr>
      <dsp:spPr>
        <a:xfrm rot="5400000">
          <a:off x="3450472" y="121275"/>
          <a:ext cx="929506" cy="5828437"/>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s-ES_tradnl" sz="3000" kern="1200" dirty="0"/>
            <a:t>Modifica valores de los campos y registros.</a:t>
          </a:r>
          <a:endParaRPr lang="es-PE" sz="3000" kern="1200" dirty="0"/>
        </a:p>
      </dsp:txBody>
      <dsp:txXfrm rot="-5400000">
        <a:off x="1001007" y="2616116"/>
        <a:ext cx="5783062" cy="838756"/>
      </dsp:txXfrm>
    </dsp:sp>
    <dsp:sp modelId="{34B2532D-9D1D-48CA-9C7B-07A85427EFF6}">
      <dsp:nvSpPr>
        <dsp:cNvPr id="0" name=""/>
        <dsp:cNvSpPr/>
      </dsp:nvSpPr>
      <dsp:spPr>
        <a:xfrm rot="5400000">
          <a:off x="-214501" y="4070346"/>
          <a:ext cx="1430009" cy="1001006"/>
        </a:xfrm>
        <a:prstGeom prst="chevron">
          <a:avLst/>
        </a:prstGeom>
        <a:solidFill>
          <a:schemeClr val="accent1">
            <a:lumMod val="5000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ES_tradnl" sz="2600" kern="1200" dirty="0" err="1"/>
            <a:t>Delete</a:t>
          </a:r>
          <a:r>
            <a:rPr lang="es-ES_tradnl" sz="2600" kern="1200" dirty="0"/>
            <a:t> </a:t>
          </a:r>
          <a:endParaRPr lang="es-PE" sz="2600" kern="1200" dirty="0"/>
        </a:p>
      </dsp:txBody>
      <dsp:txXfrm rot="-5400000">
        <a:off x="1" y="4356347"/>
        <a:ext cx="1001006" cy="429003"/>
      </dsp:txXfrm>
    </dsp:sp>
    <dsp:sp modelId="{2E88EFA7-63DC-4C6B-A30F-22E97C7EF673}">
      <dsp:nvSpPr>
        <dsp:cNvPr id="0" name=""/>
        <dsp:cNvSpPr/>
      </dsp:nvSpPr>
      <dsp:spPr>
        <a:xfrm rot="5400000">
          <a:off x="3450472" y="1406379"/>
          <a:ext cx="929506" cy="5828437"/>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s-ES_tradnl" sz="3000" kern="1200" dirty="0"/>
            <a:t>Elimina registros de una tabla de una base de datos.</a:t>
          </a:r>
          <a:endParaRPr lang="es-PE" sz="3000" kern="1200" dirty="0"/>
        </a:p>
      </dsp:txBody>
      <dsp:txXfrm rot="-5400000">
        <a:off x="1001007" y="3901220"/>
        <a:ext cx="5783062" cy="838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DA048-E5E4-43A5-9FFD-EA526FC78752}">
      <dsp:nvSpPr>
        <dsp:cNvPr id="0" name=""/>
        <dsp:cNvSpPr/>
      </dsp:nvSpPr>
      <dsp:spPr>
        <a:xfrm rot="5400000">
          <a:off x="-281887" y="283372"/>
          <a:ext cx="1879252" cy="131547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PE" sz="2400" kern="1200" dirty="0"/>
            <a:t>REVOKE</a:t>
          </a:r>
        </a:p>
      </dsp:txBody>
      <dsp:txXfrm rot="-5400000">
        <a:off x="1" y="659222"/>
        <a:ext cx="1315476" cy="563776"/>
      </dsp:txXfrm>
    </dsp:sp>
    <dsp:sp modelId="{A4585AD4-EA64-4A99-92B6-0E2050A7839E}">
      <dsp:nvSpPr>
        <dsp:cNvPr id="0" name=""/>
        <dsp:cNvSpPr/>
      </dsp:nvSpPr>
      <dsp:spPr>
        <a:xfrm rot="5400000">
          <a:off x="3440286" y="-2123324"/>
          <a:ext cx="1221514" cy="5471133"/>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s-ES_tradnl" sz="2100" kern="1200"/>
            <a:t>ESTE COMANDO CREA UN OBJETO DENTRO DE LA BASE DE DATOS.</a:t>
          </a:r>
          <a:endParaRPr lang="es-PE" sz="2100" kern="1200" dirty="0"/>
        </a:p>
      </dsp:txBody>
      <dsp:txXfrm rot="-5400000">
        <a:off x="1315477" y="61114"/>
        <a:ext cx="5411504" cy="1102256"/>
      </dsp:txXfrm>
    </dsp:sp>
    <dsp:sp modelId="{71F31415-C417-4ABD-9E0B-6449B4061D35}">
      <dsp:nvSpPr>
        <dsp:cNvPr id="0" name=""/>
        <dsp:cNvSpPr/>
      </dsp:nvSpPr>
      <dsp:spPr>
        <a:xfrm rot="5400000">
          <a:off x="-281887" y="1971161"/>
          <a:ext cx="1879252" cy="1315476"/>
        </a:xfrm>
        <a:prstGeom prst="chevron">
          <a:avLst/>
        </a:prstGeom>
        <a:solidFill>
          <a:schemeClr val="accent5">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PE" sz="2400" kern="1200" dirty="0"/>
            <a:t>GRANT</a:t>
          </a:r>
        </a:p>
      </dsp:txBody>
      <dsp:txXfrm rot="-5400000">
        <a:off x="1" y="2347011"/>
        <a:ext cx="1315476" cy="563776"/>
      </dsp:txXfrm>
    </dsp:sp>
    <dsp:sp modelId="{B9B8D5F3-14F5-483A-A8DE-1CC580547AF6}">
      <dsp:nvSpPr>
        <dsp:cNvPr id="0" name=""/>
        <dsp:cNvSpPr/>
      </dsp:nvSpPr>
      <dsp:spPr>
        <a:xfrm rot="5400000">
          <a:off x="3440286" y="-435535"/>
          <a:ext cx="1221514" cy="5471133"/>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s-PE" sz="2100" kern="1200"/>
            <a:t>ESTE COMANDO PERMITE MODIFICAR LA ESTRUCTURA DE UN OBJETO.</a:t>
          </a:r>
          <a:endParaRPr lang="es-PE" sz="2100" kern="1200" dirty="0"/>
        </a:p>
      </dsp:txBody>
      <dsp:txXfrm rot="-5400000">
        <a:off x="1315477" y="1748903"/>
        <a:ext cx="5411504" cy="1102256"/>
      </dsp:txXfrm>
    </dsp:sp>
    <dsp:sp modelId="{7AF9AD8A-52C8-4753-9F21-CC4921B97CA6}">
      <dsp:nvSpPr>
        <dsp:cNvPr id="0" name=""/>
        <dsp:cNvSpPr/>
      </dsp:nvSpPr>
      <dsp:spPr>
        <a:xfrm rot="5400000">
          <a:off x="-281887" y="3658950"/>
          <a:ext cx="1879252" cy="1315476"/>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PE" sz="2400" kern="1200" dirty="0"/>
            <a:t>DANY</a:t>
          </a:r>
        </a:p>
      </dsp:txBody>
      <dsp:txXfrm rot="-5400000">
        <a:off x="1" y="4034800"/>
        <a:ext cx="1315476" cy="563776"/>
      </dsp:txXfrm>
    </dsp:sp>
    <dsp:sp modelId="{8C7B14F6-5DA3-41C0-8375-D71B4259410A}">
      <dsp:nvSpPr>
        <dsp:cNvPr id="0" name=""/>
        <dsp:cNvSpPr/>
      </dsp:nvSpPr>
      <dsp:spPr>
        <a:xfrm rot="5400000">
          <a:off x="3440286" y="1252253"/>
          <a:ext cx="1221514" cy="5471133"/>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s-ES_tradnl" sz="2100" kern="1200"/>
            <a:t>ESTE COMANDO ELIMINA UN OBJETO DE LA BASE DE DATOS. SE PUEDE COMBINAR CON LA SENTENCIA ALTER. </a:t>
          </a:r>
          <a:endParaRPr lang="es-PE" sz="2100" kern="1200" dirty="0"/>
        </a:p>
      </dsp:txBody>
      <dsp:txXfrm rot="-5400000">
        <a:off x="1315477" y="3436692"/>
        <a:ext cx="5411504" cy="11022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32699-7F1F-4373-8272-36AD1EF4FA7C}">
      <dsp:nvSpPr>
        <dsp:cNvPr id="0" name=""/>
        <dsp:cNvSpPr/>
      </dsp:nvSpPr>
      <dsp:spPr>
        <a:xfrm rot="5400000">
          <a:off x="-290878" y="293213"/>
          <a:ext cx="1939191" cy="135743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s-ES_tradnl" sz="2700" kern="1200" dirty="0"/>
            <a:t>CREATE</a:t>
          </a:r>
          <a:endParaRPr lang="es-PE" sz="2700" kern="1200" dirty="0"/>
        </a:p>
      </dsp:txBody>
      <dsp:txXfrm rot="-5400000">
        <a:off x="1" y="681051"/>
        <a:ext cx="1357434" cy="581757"/>
      </dsp:txXfrm>
    </dsp:sp>
    <dsp:sp modelId="{B57341F1-A5C9-433E-90E9-DD1C74C03788}">
      <dsp:nvSpPr>
        <dsp:cNvPr id="0" name=""/>
        <dsp:cNvSpPr/>
      </dsp:nvSpPr>
      <dsp:spPr>
        <a:xfrm rot="5400000">
          <a:off x="3811799" y="-2452031"/>
          <a:ext cx="1260474" cy="6169205"/>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s-ES_tradnl" sz="2700" kern="1200" dirty="0"/>
            <a:t>CREAR Esquemas, Tablas e Índices.</a:t>
          </a:r>
          <a:endParaRPr lang="es-PE" sz="2700" kern="1200" dirty="0"/>
        </a:p>
      </dsp:txBody>
      <dsp:txXfrm rot="-5400000">
        <a:off x="1357434" y="63865"/>
        <a:ext cx="6107674" cy="1137412"/>
      </dsp:txXfrm>
    </dsp:sp>
    <dsp:sp modelId="{542BB70E-7AB1-49E9-8B35-933EE6834366}">
      <dsp:nvSpPr>
        <dsp:cNvPr id="0" name=""/>
        <dsp:cNvSpPr/>
      </dsp:nvSpPr>
      <dsp:spPr>
        <a:xfrm rot="5400000">
          <a:off x="-290878" y="2041463"/>
          <a:ext cx="1939191" cy="1357434"/>
        </a:xfrm>
        <a:prstGeom prst="chevron">
          <a:avLst/>
        </a:prstGeom>
        <a:solidFill>
          <a:schemeClr val="accent5">
            <a:lumMod val="2500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s-ES_tradnl" sz="2700" kern="1200" dirty="0"/>
            <a:t>DROP</a:t>
          </a:r>
          <a:endParaRPr lang="es-PE" sz="2700" kern="1200" dirty="0"/>
        </a:p>
      </dsp:txBody>
      <dsp:txXfrm rot="-5400000">
        <a:off x="1" y="2429301"/>
        <a:ext cx="1357434" cy="581757"/>
      </dsp:txXfrm>
    </dsp:sp>
    <dsp:sp modelId="{DEDE3443-1332-4C27-831F-49B010F61D0D}">
      <dsp:nvSpPr>
        <dsp:cNvPr id="0" name=""/>
        <dsp:cNvSpPr/>
      </dsp:nvSpPr>
      <dsp:spPr>
        <a:xfrm rot="5400000">
          <a:off x="3811799" y="-703780"/>
          <a:ext cx="1260474" cy="6169205"/>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s-ES_tradnl" sz="2700" kern="1200" dirty="0"/>
            <a:t>ELIMINAR Esquemas, Tablas e Índices.</a:t>
          </a:r>
          <a:endParaRPr lang="es-ES" sz="2700" kern="1200" dirty="0"/>
        </a:p>
      </dsp:txBody>
      <dsp:txXfrm rot="-5400000">
        <a:off x="1357434" y="1812116"/>
        <a:ext cx="6107674" cy="1137412"/>
      </dsp:txXfrm>
    </dsp:sp>
    <dsp:sp modelId="{1716825B-5D80-4E86-87F9-68724726156E}">
      <dsp:nvSpPr>
        <dsp:cNvPr id="0" name=""/>
        <dsp:cNvSpPr/>
      </dsp:nvSpPr>
      <dsp:spPr>
        <a:xfrm rot="5400000">
          <a:off x="-290878" y="3789714"/>
          <a:ext cx="1939191" cy="1357434"/>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s-ES_tradnl" sz="2700" kern="1200" dirty="0"/>
            <a:t>ALTER</a:t>
          </a:r>
          <a:endParaRPr lang="es-PE" sz="2700" kern="1200" dirty="0"/>
        </a:p>
      </dsp:txBody>
      <dsp:txXfrm rot="-5400000">
        <a:off x="1" y="4177552"/>
        <a:ext cx="1357434" cy="581757"/>
      </dsp:txXfrm>
    </dsp:sp>
    <dsp:sp modelId="{5CA51EE9-2EAE-4C69-8EF5-1E690D258E62}">
      <dsp:nvSpPr>
        <dsp:cNvPr id="0" name=""/>
        <dsp:cNvSpPr/>
      </dsp:nvSpPr>
      <dsp:spPr>
        <a:xfrm rot="5400000">
          <a:off x="3811799" y="1044470"/>
          <a:ext cx="1260474" cy="6169205"/>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s-ES_tradnl" sz="2700" kern="1200" dirty="0"/>
            <a:t>MODIFICAR Tablas agregando o eliminando campos así como agregar o eliminar restricciones.  </a:t>
          </a:r>
          <a:endParaRPr lang="es-PE" sz="2700" kern="1200" dirty="0"/>
        </a:p>
      </dsp:txBody>
      <dsp:txXfrm rot="-5400000">
        <a:off x="1357434" y="3560367"/>
        <a:ext cx="6107674" cy="11374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A5147-A934-4DCA-8219-9A1FBE6438F7}">
      <dsp:nvSpPr>
        <dsp:cNvPr id="0" name=""/>
        <dsp:cNvSpPr/>
      </dsp:nvSpPr>
      <dsp:spPr>
        <a:xfrm rot="5400000">
          <a:off x="3633778" y="-1961992"/>
          <a:ext cx="1018042" cy="5201829"/>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s-ES_tradnl" sz="2800" kern="1200" dirty="0"/>
            <a:t>Cargar lotes de datos en la base de datos. </a:t>
          </a:r>
          <a:endParaRPr lang="es-PE" sz="2800" kern="1200" dirty="0"/>
        </a:p>
      </dsp:txBody>
      <dsp:txXfrm rot="-5400000">
        <a:off x="1541885" y="179598"/>
        <a:ext cx="5152132" cy="918648"/>
      </dsp:txXfrm>
    </dsp:sp>
    <dsp:sp modelId="{F0A8E948-A9FE-4AF1-BEE9-05298273856E}">
      <dsp:nvSpPr>
        <dsp:cNvPr id="0" name=""/>
        <dsp:cNvSpPr/>
      </dsp:nvSpPr>
      <dsp:spPr>
        <a:xfrm>
          <a:off x="23" y="2645"/>
          <a:ext cx="1541861" cy="1272553"/>
        </a:xfrm>
        <a:prstGeom prst="roundRect">
          <a:avLst/>
        </a:prstGeom>
        <a:solidFill>
          <a:schemeClr val="accent6">
            <a:lumMod val="50000"/>
            <a:lumOff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s-ES_tradnl" sz="3100" kern="1200" dirty="0" err="1"/>
            <a:t>Insert</a:t>
          </a:r>
          <a:r>
            <a:rPr lang="es-ES_tradnl" sz="3100" kern="1200" dirty="0"/>
            <a:t> </a:t>
          </a:r>
          <a:endParaRPr lang="es-PE" sz="3100" kern="1200" dirty="0"/>
        </a:p>
      </dsp:txBody>
      <dsp:txXfrm>
        <a:off x="62144" y="64766"/>
        <a:ext cx="1417619" cy="1148311"/>
      </dsp:txXfrm>
    </dsp:sp>
    <dsp:sp modelId="{1082E36C-EB25-4EEE-AB21-EA56B7A8F2B2}">
      <dsp:nvSpPr>
        <dsp:cNvPr id="0" name=""/>
        <dsp:cNvSpPr/>
      </dsp:nvSpPr>
      <dsp:spPr>
        <a:xfrm rot="5400000">
          <a:off x="3633778" y="-625811"/>
          <a:ext cx="1018042" cy="5201829"/>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s-ES_tradnl" sz="2800" kern="1200" dirty="0"/>
            <a:t>Modifica valores de los campos y registros.</a:t>
          </a:r>
          <a:endParaRPr lang="es-PE" sz="2800" kern="1200" dirty="0"/>
        </a:p>
      </dsp:txBody>
      <dsp:txXfrm rot="-5400000">
        <a:off x="1541885" y="1515779"/>
        <a:ext cx="5152132" cy="918648"/>
      </dsp:txXfrm>
    </dsp:sp>
    <dsp:sp modelId="{4421EB4B-94B9-4048-A2CD-EB81EC268A6D}">
      <dsp:nvSpPr>
        <dsp:cNvPr id="0" name=""/>
        <dsp:cNvSpPr/>
      </dsp:nvSpPr>
      <dsp:spPr>
        <a:xfrm>
          <a:off x="23" y="1338826"/>
          <a:ext cx="1541861" cy="1272553"/>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s-ES_tradnl" sz="3100" kern="1200" dirty="0" err="1"/>
            <a:t>Update</a:t>
          </a:r>
          <a:endParaRPr lang="es-PE" sz="3100" kern="1200" dirty="0"/>
        </a:p>
      </dsp:txBody>
      <dsp:txXfrm>
        <a:off x="62144" y="1400947"/>
        <a:ext cx="1417619" cy="1148311"/>
      </dsp:txXfrm>
    </dsp:sp>
    <dsp:sp modelId="{195970D6-D265-4B2E-A36D-2FE48C733298}">
      <dsp:nvSpPr>
        <dsp:cNvPr id="0" name=""/>
        <dsp:cNvSpPr/>
      </dsp:nvSpPr>
      <dsp:spPr>
        <a:xfrm rot="5400000">
          <a:off x="3651057" y="592065"/>
          <a:ext cx="1018042" cy="5338730"/>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s-ES_tradnl" sz="2800" kern="1200" dirty="0"/>
            <a:t>Elimina registros de una tabla de una base de datos.</a:t>
          </a:r>
          <a:endParaRPr lang="es-PE" sz="2800" kern="1200" dirty="0"/>
        </a:p>
      </dsp:txBody>
      <dsp:txXfrm rot="-5400000">
        <a:off x="1490714" y="2802106"/>
        <a:ext cx="5289033" cy="918648"/>
      </dsp:txXfrm>
    </dsp:sp>
    <dsp:sp modelId="{084690A0-8DBA-40EA-AC65-C0C79263C988}">
      <dsp:nvSpPr>
        <dsp:cNvPr id="0" name=""/>
        <dsp:cNvSpPr/>
      </dsp:nvSpPr>
      <dsp:spPr>
        <a:xfrm>
          <a:off x="23" y="2675007"/>
          <a:ext cx="1490667" cy="1272553"/>
        </a:xfrm>
        <a:prstGeom prst="round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s-ES_tradnl" sz="3100" kern="1200" dirty="0" err="1"/>
            <a:t>Delete</a:t>
          </a:r>
          <a:r>
            <a:rPr lang="es-ES_tradnl" sz="3100" kern="1200" dirty="0"/>
            <a:t> </a:t>
          </a:r>
          <a:endParaRPr lang="es-PE" sz="3100" kern="1200" dirty="0"/>
        </a:p>
      </dsp:txBody>
      <dsp:txXfrm>
        <a:off x="62144" y="2737128"/>
        <a:ext cx="1366425" cy="1148311"/>
      </dsp:txXfrm>
    </dsp:sp>
    <dsp:sp modelId="{000DD5F8-77E3-4B9C-A583-6C3CA8B59410}">
      <dsp:nvSpPr>
        <dsp:cNvPr id="0" name=""/>
        <dsp:cNvSpPr/>
      </dsp:nvSpPr>
      <dsp:spPr>
        <a:xfrm rot="5400000">
          <a:off x="3633778" y="2046551"/>
          <a:ext cx="1018042" cy="5201829"/>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s-ES_tradnl" sz="2800" kern="1200" dirty="0"/>
            <a:t>Consultas registros de la base de datos que satisfagan un criterio.</a:t>
          </a:r>
          <a:endParaRPr lang="es-PE" sz="2800" kern="1200" dirty="0"/>
        </a:p>
      </dsp:txBody>
      <dsp:txXfrm rot="-5400000">
        <a:off x="1541885" y="4188142"/>
        <a:ext cx="5152132" cy="918648"/>
      </dsp:txXfrm>
    </dsp:sp>
    <dsp:sp modelId="{07262094-C5CA-4A23-A7C0-264611675BA8}">
      <dsp:nvSpPr>
        <dsp:cNvPr id="0" name=""/>
        <dsp:cNvSpPr/>
      </dsp:nvSpPr>
      <dsp:spPr>
        <a:xfrm>
          <a:off x="23" y="4011188"/>
          <a:ext cx="1541861" cy="1272553"/>
        </a:xfrm>
        <a:prstGeom prst="round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s-ES_tradnl" sz="3100" kern="1200" dirty="0" err="1"/>
            <a:t>Select</a:t>
          </a:r>
          <a:r>
            <a:rPr lang="es-ES_tradnl" sz="3100" kern="1200" dirty="0"/>
            <a:t> </a:t>
          </a:r>
          <a:endParaRPr lang="es-PE" sz="3100" kern="1200" dirty="0"/>
        </a:p>
      </dsp:txBody>
      <dsp:txXfrm>
        <a:off x="62144" y="4073309"/>
        <a:ext cx="1417619" cy="11483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32699-7F1F-4373-8272-36AD1EF4FA7C}">
      <dsp:nvSpPr>
        <dsp:cNvPr id="0" name=""/>
        <dsp:cNvSpPr/>
      </dsp:nvSpPr>
      <dsp:spPr>
        <a:xfrm rot="5400000">
          <a:off x="-281887" y="283372"/>
          <a:ext cx="1879252" cy="1315476"/>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_tradnl" sz="1700" kern="1200" dirty="0"/>
            <a:t>CREATE</a:t>
          </a:r>
        </a:p>
        <a:p>
          <a:pPr marL="0" lvl="0" indent="0" algn="ctr" defTabSz="755650">
            <a:lnSpc>
              <a:spcPct val="90000"/>
            </a:lnSpc>
            <a:spcBef>
              <a:spcPct val="0"/>
            </a:spcBef>
            <a:spcAft>
              <a:spcPct val="35000"/>
            </a:spcAft>
            <a:buNone/>
          </a:pPr>
          <a:r>
            <a:rPr lang="es-PE" sz="1700" kern="1200" dirty="0"/>
            <a:t>USER</a:t>
          </a:r>
        </a:p>
      </dsp:txBody>
      <dsp:txXfrm rot="-5400000">
        <a:off x="1" y="659222"/>
        <a:ext cx="1315476" cy="563776"/>
      </dsp:txXfrm>
    </dsp:sp>
    <dsp:sp modelId="{B57341F1-A5C9-433E-90E9-DD1C74C03788}">
      <dsp:nvSpPr>
        <dsp:cNvPr id="0" name=""/>
        <dsp:cNvSpPr/>
      </dsp:nvSpPr>
      <dsp:spPr>
        <a:xfrm rot="5400000">
          <a:off x="4043425" y="-2726463"/>
          <a:ext cx="1221514" cy="6677411"/>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s-ES_tradnl" sz="4000" kern="1200" dirty="0"/>
            <a:t>CREAR Usuarios sobre un ámbito  (localhost o %)</a:t>
          </a:r>
          <a:endParaRPr lang="es-PE" sz="4000" kern="1200" dirty="0"/>
        </a:p>
      </dsp:txBody>
      <dsp:txXfrm rot="-5400000">
        <a:off x="1315477" y="61114"/>
        <a:ext cx="6617782" cy="1102256"/>
      </dsp:txXfrm>
    </dsp:sp>
    <dsp:sp modelId="{542BB70E-7AB1-49E9-8B35-933EE6834366}">
      <dsp:nvSpPr>
        <dsp:cNvPr id="0" name=""/>
        <dsp:cNvSpPr/>
      </dsp:nvSpPr>
      <dsp:spPr>
        <a:xfrm rot="5400000">
          <a:off x="-281887" y="1971161"/>
          <a:ext cx="1879252" cy="1315476"/>
        </a:xfrm>
        <a:prstGeom prst="chevron">
          <a:avLst/>
        </a:prstGeom>
        <a:solidFill>
          <a:schemeClr val="accent5">
            <a:lumMod val="2500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_tradnl" sz="1700" kern="1200" dirty="0"/>
            <a:t>REVOKE</a:t>
          </a:r>
          <a:endParaRPr lang="es-PE" sz="1700" kern="1200" dirty="0"/>
        </a:p>
      </dsp:txBody>
      <dsp:txXfrm rot="-5400000">
        <a:off x="1" y="2347011"/>
        <a:ext cx="1315476" cy="563776"/>
      </dsp:txXfrm>
    </dsp:sp>
    <dsp:sp modelId="{DEDE3443-1332-4C27-831F-49B010F61D0D}">
      <dsp:nvSpPr>
        <dsp:cNvPr id="0" name=""/>
        <dsp:cNvSpPr/>
      </dsp:nvSpPr>
      <dsp:spPr>
        <a:xfrm rot="5400000">
          <a:off x="4043425" y="-1038674"/>
          <a:ext cx="1221514" cy="6677411"/>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s-ES_tradnl" sz="4000" kern="1200" dirty="0"/>
            <a:t>ELIMINAR permisos a los usuarios.</a:t>
          </a:r>
          <a:endParaRPr lang="es-ES" sz="4000" kern="1200" dirty="0"/>
        </a:p>
      </dsp:txBody>
      <dsp:txXfrm rot="-5400000">
        <a:off x="1315477" y="1748903"/>
        <a:ext cx="6617782" cy="1102256"/>
      </dsp:txXfrm>
    </dsp:sp>
    <dsp:sp modelId="{1716825B-5D80-4E86-87F9-68724726156E}">
      <dsp:nvSpPr>
        <dsp:cNvPr id="0" name=""/>
        <dsp:cNvSpPr/>
      </dsp:nvSpPr>
      <dsp:spPr>
        <a:xfrm rot="5400000">
          <a:off x="-281887" y="3658950"/>
          <a:ext cx="1879252" cy="1315476"/>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PE" sz="1700" kern="1200" dirty="0"/>
            <a:t>GRANT</a:t>
          </a:r>
        </a:p>
      </dsp:txBody>
      <dsp:txXfrm rot="-5400000">
        <a:off x="1" y="4034800"/>
        <a:ext cx="1315476" cy="563776"/>
      </dsp:txXfrm>
    </dsp:sp>
    <dsp:sp modelId="{5CA51EE9-2EAE-4C69-8EF5-1E690D258E62}">
      <dsp:nvSpPr>
        <dsp:cNvPr id="0" name=""/>
        <dsp:cNvSpPr/>
      </dsp:nvSpPr>
      <dsp:spPr>
        <a:xfrm rot="5400000">
          <a:off x="4043425" y="649114"/>
          <a:ext cx="1221514" cy="6677411"/>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a:lnSpc>
              <a:spcPct val="90000"/>
            </a:lnSpc>
            <a:spcBef>
              <a:spcPct val="0"/>
            </a:spcBef>
            <a:spcAft>
              <a:spcPct val="15000"/>
            </a:spcAft>
            <a:buChar char="•"/>
          </a:pPr>
          <a:r>
            <a:rPr lang="es-ES_tradnl" sz="4000" kern="1200" dirty="0"/>
            <a:t>ASIGNAR permisos a los usuarios existentes. </a:t>
          </a:r>
          <a:endParaRPr lang="es-PE" sz="4000" kern="1200" dirty="0"/>
        </a:p>
      </dsp:txBody>
      <dsp:txXfrm rot="-5400000">
        <a:off x="1315477" y="3436692"/>
        <a:ext cx="6617782" cy="11022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CC6812F-DB1C-4437-839E-46A116E5E8A0}"/>
              </a:ext>
            </a:extLst>
          </p:cNvPr>
          <p:cNvSpPr>
            <a:spLocks noGrp="1" noChangeArrowheads="1"/>
          </p:cNvSpPr>
          <p:nvPr>
            <p:ph type="hdr" sz="quarter"/>
          </p:nvPr>
        </p:nvSpPr>
        <p:spPr bwMode="auto">
          <a:xfrm>
            <a:off x="-28575" y="-30163"/>
            <a:ext cx="3111500" cy="581026"/>
          </a:xfrm>
          <a:prstGeom prst="rect">
            <a:avLst/>
          </a:prstGeom>
          <a:noFill/>
          <a:ln w="9525">
            <a:noFill/>
            <a:miter lim="800000"/>
            <a:headEnd/>
            <a:tailEnd/>
          </a:ln>
          <a:effectLst/>
        </p:spPr>
        <p:txBody>
          <a:bodyPr vert="horz" wrap="square" lIns="20216" tIns="0" rIns="20216" bIns="0" numCol="1" anchor="t" anchorCtr="0" compatLnSpc="1">
            <a:prstTxWarp prst="textNoShape">
              <a:avLst/>
            </a:prstTxWarp>
          </a:bodyPr>
          <a:lstStyle>
            <a:lvl1pPr algn="l" defTabSz="963613">
              <a:defRPr sz="1100" i="1" smtClean="0">
                <a:latin typeface="Times New Roman" pitchFamily="18" charset="0"/>
              </a:defRPr>
            </a:lvl1pPr>
          </a:lstStyle>
          <a:p>
            <a:pPr>
              <a:defRPr/>
            </a:pPr>
            <a:endParaRPr lang="en-US" altLang="es-ES_tradnl"/>
          </a:p>
        </p:txBody>
      </p:sp>
      <p:sp>
        <p:nvSpPr>
          <p:cNvPr id="4099" name="Rectangle 3">
            <a:extLst>
              <a:ext uri="{FF2B5EF4-FFF2-40B4-BE49-F238E27FC236}">
                <a16:creationId xmlns:a16="http://schemas.microsoft.com/office/drawing/2014/main" id="{0E0547D8-E077-446E-8EC2-3DA3B226DB51}"/>
              </a:ext>
            </a:extLst>
          </p:cNvPr>
          <p:cNvSpPr>
            <a:spLocks noGrp="1" noChangeArrowheads="1"/>
          </p:cNvSpPr>
          <p:nvPr>
            <p:ph type="dt" sz="quarter" idx="1"/>
          </p:nvPr>
        </p:nvSpPr>
        <p:spPr bwMode="auto">
          <a:xfrm>
            <a:off x="4016375" y="-30163"/>
            <a:ext cx="3111500" cy="581026"/>
          </a:xfrm>
          <a:prstGeom prst="rect">
            <a:avLst/>
          </a:prstGeom>
          <a:noFill/>
          <a:ln w="9525">
            <a:noFill/>
            <a:miter lim="800000"/>
            <a:headEnd/>
            <a:tailEnd/>
          </a:ln>
          <a:effectLst/>
        </p:spPr>
        <p:txBody>
          <a:bodyPr vert="horz" wrap="square" lIns="20216" tIns="0" rIns="20216" bIns="0" numCol="1" anchor="t" anchorCtr="0" compatLnSpc="1">
            <a:prstTxWarp prst="textNoShape">
              <a:avLst/>
            </a:prstTxWarp>
          </a:bodyPr>
          <a:lstStyle>
            <a:lvl1pPr algn="r" defTabSz="963613">
              <a:defRPr sz="1100" i="1" smtClean="0">
                <a:latin typeface="Times New Roman" pitchFamily="18" charset="0"/>
              </a:defRPr>
            </a:lvl1pPr>
          </a:lstStyle>
          <a:p>
            <a:pPr>
              <a:defRPr/>
            </a:pPr>
            <a:endParaRPr lang="en-US" altLang="es-ES_tradnl"/>
          </a:p>
        </p:txBody>
      </p:sp>
      <p:sp>
        <p:nvSpPr>
          <p:cNvPr id="4100" name="Rectangle 4">
            <a:extLst>
              <a:ext uri="{FF2B5EF4-FFF2-40B4-BE49-F238E27FC236}">
                <a16:creationId xmlns:a16="http://schemas.microsoft.com/office/drawing/2014/main" id="{EC8DA6D2-753B-4BC2-9412-7C98A88448A3}"/>
              </a:ext>
            </a:extLst>
          </p:cNvPr>
          <p:cNvSpPr>
            <a:spLocks noGrp="1" noChangeArrowheads="1"/>
          </p:cNvSpPr>
          <p:nvPr>
            <p:ph type="ftr" sz="quarter" idx="2"/>
          </p:nvPr>
        </p:nvSpPr>
        <p:spPr bwMode="auto">
          <a:xfrm>
            <a:off x="-28575" y="9682163"/>
            <a:ext cx="3111500" cy="579437"/>
          </a:xfrm>
          <a:prstGeom prst="rect">
            <a:avLst/>
          </a:prstGeom>
          <a:noFill/>
          <a:ln w="9525">
            <a:noFill/>
            <a:miter lim="800000"/>
            <a:headEnd/>
            <a:tailEnd/>
          </a:ln>
          <a:effectLst/>
        </p:spPr>
        <p:txBody>
          <a:bodyPr vert="horz" wrap="square" lIns="20216" tIns="0" rIns="20216" bIns="0" numCol="1" anchor="b" anchorCtr="0" compatLnSpc="1">
            <a:prstTxWarp prst="textNoShape">
              <a:avLst/>
            </a:prstTxWarp>
          </a:bodyPr>
          <a:lstStyle>
            <a:lvl1pPr algn="l" defTabSz="963613">
              <a:defRPr sz="1100" i="1" smtClean="0">
                <a:latin typeface="Times New Roman" pitchFamily="18" charset="0"/>
              </a:defRPr>
            </a:lvl1pPr>
          </a:lstStyle>
          <a:p>
            <a:pPr>
              <a:defRPr/>
            </a:pPr>
            <a:endParaRPr lang="en-US" altLang="es-ES_tradnl"/>
          </a:p>
        </p:txBody>
      </p:sp>
      <p:sp>
        <p:nvSpPr>
          <p:cNvPr id="4101" name="Rectangle 5">
            <a:extLst>
              <a:ext uri="{FF2B5EF4-FFF2-40B4-BE49-F238E27FC236}">
                <a16:creationId xmlns:a16="http://schemas.microsoft.com/office/drawing/2014/main" id="{0577DF8C-9697-4A42-AE28-33F4BF07219D}"/>
              </a:ext>
            </a:extLst>
          </p:cNvPr>
          <p:cNvSpPr>
            <a:spLocks noGrp="1" noChangeArrowheads="1"/>
          </p:cNvSpPr>
          <p:nvPr>
            <p:ph type="sldNum" sz="quarter" idx="3"/>
          </p:nvPr>
        </p:nvSpPr>
        <p:spPr bwMode="auto">
          <a:xfrm>
            <a:off x="4016375" y="9682163"/>
            <a:ext cx="3111500" cy="579437"/>
          </a:xfrm>
          <a:prstGeom prst="rect">
            <a:avLst/>
          </a:prstGeom>
          <a:noFill/>
          <a:ln w="9525">
            <a:noFill/>
            <a:miter lim="800000"/>
            <a:headEnd/>
            <a:tailEnd/>
          </a:ln>
          <a:effectLst/>
        </p:spPr>
        <p:txBody>
          <a:bodyPr vert="horz" wrap="square" lIns="20216" tIns="0" rIns="20216" bIns="0" numCol="1" anchor="b" anchorCtr="0" compatLnSpc="1">
            <a:prstTxWarp prst="textNoShape">
              <a:avLst/>
            </a:prstTxWarp>
          </a:bodyPr>
          <a:lstStyle>
            <a:lvl1pPr algn="r" defTabSz="963613">
              <a:defRPr sz="1100" i="1">
                <a:latin typeface="Times New Roman" panose="02020603050405020304" pitchFamily="18" charset="0"/>
              </a:defRPr>
            </a:lvl1pPr>
          </a:lstStyle>
          <a:p>
            <a:fld id="{3776041B-FA59-4E27-A1FE-D26B999BF335}" type="slidenum">
              <a:rPr lang="en-US" altLang="es-ES_tradnl"/>
              <a:pPr/>
              <a:t>‹#›</a:t>
            </a:fld>
            <a:endParaRPr lang="en-US" altLang="es-ES_tradnl"/>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8318D28-D963-43A6-BAB6-3AB55D5D753D}"/>
              </a:ext>
            </a:extLst>
          </p:cNvPr>
          <p:cNvSpPr>
            <a:spLocks noGrp="1" noChangeArrowheads="1"/>
          </p:cNvSpPr>
          <p:nvPr>
            <p:ph type="hdr" sz="quarter"/>
          </p:nvPr>
        </p:nvSpPr>
        <p:spPr bwMode="auto">
          <a:xfrm>
            <a:off x="-1588" y="-1588"/>
            <a:ext cx="3078163" cy="511176"/>
          </a:xfrm>
          <a:prstGeom prst="rect">
            <a:avLst/>
          </a:prstGeom>
          <a:noFill/>
          <a:ln w="9525">
            <a:noFill/>
            <a:miter lim="800000"/>
            <a:headEnd/>
            <a:tailEnd/>
          </a:ln>
          <a:effectLst/>
        </p:spPr>
        <p:txBody>
          <a:bodyPr vert="horz" wrap="square" lIns="20216" tIns="0" rIns="20216" bIns="0" numCol="1" anchor="t" anchorCtr="0" compatLnSpc="1">
            <a:prstTxWarp prst="textNoShape">
              <a:avLst/>
            </a:prstTxWarp>
          </a:bodyPr>
          <a:lstStyle>
            <a:lvl1pPr algn="l" defTabSz="990600">
              <a:defRPr sz="1100" i="1" smtClean="0">
                <a:latin typeface="Times New Roman" pitchFamily="18" charset="0"/>
              </a:defRPr>
            </a:lvl1pPr>
          </a:lstStyle>
          <a:p>
            <a:pPr>
              <a:defRPr/>
            </a:pPr>
            <a:endParaRPr lang="en-US" altLang="es-ES_tradnl"/>
          </a:p>
        </p:txBody>
      </p:sp>
      <p:sp>
        <p:nvSpPr>
          <p:cNvPr id="2051" name="Rectangle 3">
            <a:extLst>
              <a:ext uri="{FF2B5EF4-FFF2-40B4-BE49-F238E27FC236}">
                <a16:creationId xmlns:a16="http://schemas.microsoft.com/office/drawing/2014/main" id="{0A4B8514-FA60-467F-B31D-1505881B4A9A}"/>
              </a:ext>
            </a:extLst>
          </p:cNvPr>
          <p:cNvSpPr>
            <a:spLocks noGrp="1" noChangeArrowheads="1"/>
          </p:cNvSpPr>
          <p:nvPr>
            <p:ph type="dt" idx="1"/>
          </p:nvPr>
        </p:nvSpPr>
        <p:spPr bwMode="auto">
          <a:xfrm>
            <a:off x="4022725" y="-1588"/>
            <a:ext cx="3078163" cy="511176"/>
          </a:xfrm>
          <a:prstGeom prst="rect">
            <a:avLst/>
          </a:prstGeom>
          <a:noFill/>
          <a:ln w="9525">
            <a:noFill/>
            <a:miter lim="800000"/>
            <a:headEnd/>
            <a:tailEnd/>
          </a:ln>
          <a:effectLst/>
        </p:spPr>
        <p:txBody>
          <a:bodyPr vert="horz" wrap="square" lIns="20216" tIns="0" rIns="20216" bIns="0" numCol="1" anchor="t" anchorCtr="0" compatLnSpc="1">
            <a:prstTxWarp prst="textNoShape">
              <a:avLst/>
            </a:prstTxWarp>
          </a:bodyPr>
          <a:lstStyle>
            <a:lvl1pPr algn="r" defTabSz="990600">
              <a:defRPr sz="1100" i="1" smtClean="0">
                <a:latin typeface="Times New Roman" pitchFamily="18" charset="0"/>
              </a:defRPr>
            </a:lvl1pPr>
          </a:lstStyle>
          <a:p>
            <a:pPr>
              <a:defRPr/>
            </a:pPr>
            <a:endParaRPr lang="en-US" altLang="es-ES_tradnl"/>
          </a:p>
        </p:txBody>
      </p:sp>
      <p:sp>
        <p:nvSpPr>
          <p:cNvPr id="133124" name="Rectangle 4">
            <a:extLst>
              <a:ext uri="{FF2B5EF4-FFF2-40B4-BE49-F238E27FC236}">
                <a16:creationId xmlns:a16="http://schemas.microsoft.com/office/drawing/2014/main" id="{BE868471-6C1A-4919-AC02-2F30E944F8A6}"/>
              </a:ext>
            </a:extLst>
          </p:cNvPr>
          <p:cNvSpPr>
            <a:spLocks noGrp="1" noRot="1" noChangeAspect="1" noChangeArrowheads="1" noTextEdit="1"/>
          </p:cNvSpPr>
          <p:nvPr>
            <p:ph type="sldImg" idx="2"/>
          </p:nvPr>
        </p:nvSpPr>
        <p:spPr bwMode="auto">
          <a:xfrm>
            <a:off x="1000125" y="774700"/>
            <a:ext cx="5099050" cy="3822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BC0F63EC-0393-4E31-AD25-1D8155079C9A}"/>
              </a:ext>
            </a:extLst>
          </p:cNvPr>
          <p:cNvSpPr>
            <a:spLocks noGrp="1" noChangeArrowheads="1"/>
          </p:cNvSpPr>
          <p:nvPr>
            <p:ph type="body" sz="quarter" idx="3"/>
          </p:nvPr>
        </p:nvSpPr>
        <p:spPr bwMode="auto">
          <a:xfrm>
            <a:off x="946150" y="4860925"/>
            <a:ext cx="5207000" cy="4606925"/>
          </a:xfrm>
          <a:prstGeom prst="rect">
            <a:avLst/>
          </a:prstGeom>
          <a:noFill/>
          <a:ln w="9525">
            <a:noFill/>
            <a:miter lim="800000"/>
            <a:headEnd/>
            <a:tailEnd/>
          </a:ln>
          <a:effectLst/>
        </p:spPr>
        <p:txBody>
          <a:bodyPr vert="horz" wrap="square" lIns="99394" tIns="48856" rIns="99394" bIns="48856" numCol="1" anchor="t" anchorCtr="0" compatLnSpc="1">
            <a:prstTxWarp prst="textNoShape">
              <a:avLst/>
            </a:prstTxWarp>
          </a:bodyPr>
          <a:lstStyle/>
          <a:p>
            <a:pPr lvl="0"/>
            <a:r>
              <a:rPr lang="en-US" altLang="es-ES_tradnl" noProof="0"/>
              <a:t>Click to edit Master text styles</a:t>
            </a:r>
          </a:p>
          <a:p>
            <a:pPr lvl="1"/>
            <a:r>
              <a:rPr lang="en-US" altLang="es-ES_tradnl" noProof="0"/>
              <a:t>Second level</a:t>
            </a:r>
          </a:p>
          <a:p>
            <a:pPr lvl="2"/>
            <a:r>
              <a:rPr lang="en-US" altLang="es-ES_tradnl" noProof="0"/>
              <a:t>Third level</a:t>
            </a:r>
          </a:p>
          <a:p>
            <a:pPr lvl="3"/>
            <a:r>
              <a:rPr lang="en-US" altLang="es-ES_tradnl" noProof="0"/>
              <a:t>Fourth level</a:t>
            </a:r>
          </a:p>
          <a:p>
            <a:pPr lvl="4"/>
            <a:r>
              <a:rPr lang="en-US" altLang="es-ES_tradnl" noProof="0"/>
              <a:t>Fifth level</a:t>
            </a:r>
          </a:p>
        </p:txBody>
      </p:sp>
      <p:sp>
        <p:nvSpPr>
          <p:cNvPr id="2054" name="Rectangle 6">
            <a:extLst>
              <a:ext uri="{FF2B5EF4-FFF2-40B4-BE49-F238E27FC236}">
                <a16:creationId xmlns:a16="http://schemas.microsoft.com/office/drawing/2014/main" id="{2B7F5839-9FBC-4906-ACDA-F4B466895C3A}"/>
              </a:ext>
            </a:extLst>
          </p:cNvPr>
          <p:cNvSpPr>
            <a:spLocks noGrp="1" noChangeArrowheads="1"/>
          </p:cNvSpPr>
          <p:nvPr>
            <p:ph type="ftr" sz="quarter" idx="4"/>
          </p:nvPr>
        </p:nvSpPr>
        <p:spPr bwMode="auto">
          <a:xfrm>
            <a:off x="-1588" y="9723438"/>
            <a:ext cx="3078163" cy="511175"/>
          </a:xfrm>
          <a:prstGeom prst="rect">
            <a:avLst/>
          </a:prstGeom>
          <a:noFill/>
          <a:ln w="9525">
            <a:noFill/>
            <a:miter lim="800000"/>
            <a:headEnd/>
            <a:tailEnd/>
          </a:ln>
          <a:effectLst/>
        </p:spPr>
        <p:txBody>
          <a:bodyPr vert="horz" wrap="square" lIns="20216" tIns="0" rIns="20216" bIns="0" numCol="1" anchor="b" anchorCtr="0" compatLnSpc="1">
            <a:prstTxWarp prst="textNoShape">
              <a:avLst/>
            </a:prstTxWarp>
          </a:bodyPr>
          <a:lstStyle>
            <a:lvl1pPr algn="l" defTabSz="990600">
              <a:defRPr sz="1100" i="1" smtClean="0">
                <a:latin typeface="Times New Roman" pitchFamily="18" charset="0"/>
              </a:defRPr>
            </a:lvl1pPr>
          </a:lstStyle>
          <a:p>
            <a:pPr>
              <a:defRPr/>
            </a:pPr>
            <a:endParaRPr lang="en-US" altLang="es-ES_tradnl"/>
          </a:p>
        </p:txBody>
      </p:sp>
      <p:sp>
        <p:nvSpPr>
          <p:cNvPr id="2055" name="Rectangle 7">
            <a:extLst>
              <a:ext uri="{FF2B5EF4-FFF2-40B4-BE49-F238E27FC236}">
                <a16:creationId xmlns:a16="http://schemas.microsoft.com/office/drawing/2014/main" id="{481579F7-972F-43E5-84B4-A6439B34CCC8}"/>
              </a:ext>
            </a:extLst>
          </p:cNvPr>
          <p:cNvSpPr>
            <a:spLocks noGrp="1" noChangeArrowheads="1"/>
          </p:cNvSpPr>
          <p:nvPr>
            <p:ph type="sldNum" sz="quarter" idx="5"/>
          </p:nvPr>
        </p:nvSpPr>
        <p:spPr bwMode="auto">
          <a:xfrm>
            <a:off x="4022725" y="9723438"/>
            <a:ext cx="3078163" cy="511175"/>
          </a:xfrm>
          <a:prstGeom prst="rect">
            <a:avLst/>
          </a:prstGeom>
          <a:noFill/>
          <a:ln w="9525">
            <a:noFill/>
            <a:miter lim="800000"/>
            <a:headEnd/>
            <a:tailEnd/>
          </a:ln>
          <a:effectLst/>
        </p:spPr>
        <p:txBody>
          <a:bodyPr vert="horz" wrap="square" lIns="20216" tIns="0" rIns="20216" bIns="0" numCol="1" anchor="b" anchorCtr="0" compatLnSpc="1">
            <a:prstTxWarp prst="textNoShape">
              <a:avLst/>
            </a:prstTxWarp>
          </a:bodyPr>
          <a:lstStyle>
            <a:lvl1pPr algn="r" defTabSz="990600">
              <a:defRPr sz="1100" i="1">
                <a:latin typeface="Times New Roman" panose="02020603050405020304" pitchFamily="18" charset="0"/>
              </a:defRPr>
            </a:lvl1pPr>
          </a:lstStyle>
          <a:p>
            <a:fld id="{D66DE5E7-1BF9-4AF5-856C-5F21D581EB09}" type="slidenum">
              <a:rPr lang="en-US" altLang="es-ES_tradnl"/>
              <a:pPr/>
              <a:t>‹#›</a:t>
            </a:fld>
            <a:endParaRPr lang="en-US" altLang="es-ES_tradnl"/>
          </a:p>
        </p:txBody>
      </p:sp>
    </p:spTree>
  </p:cSld>
  <p:clrMap bg1="lt1" tx1="dk1" bg2="lt2" tx2="dk2" accent1="accent1" accent2="accent2" accent3="accent3" accent4="accent4" accent5="accent5" accent6="accent6" hlink="hlink" folHlink="folHlink"/>
  <p:notesStyle>
    <a:lvl1pPr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61963"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23925"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87475"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49438" algn="l" defTabSz="93345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1713" y="774700"/>
            <a:ext cx="5095875" cy="3822700"/>
          </a:xfrm>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D66DE5E7-1BF9-4AF5-856C-5F21D581EB09}" type="slidenum">
              <a:rPr lang="en-US" altLang="es-ES_tradnl" smtClean="0"/>
              <a:pPr/>
              <a:t>28</a:t>
            </a:fld>
            <a:endParaRPr lang="en-US" altLang="es-ES_tradnl"/>
          </a:p>
        </p:txBody>
      </p:sp>
    </p:spTree>
    <p:extLst>
      <p:ext uri="{BB962C8B-B14F-4D97-AF65-F5344CB8AC3E}">
        <p14:creationId xmlns:p14="http://schemas.microsoft.com/office/powerpoint/2010/main" val="641118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68204CA-54D3-487E-8712-B02839C97B8D}"/>
              </a:ext>
            </a:extLst>
          </p:cNvPr>
          <p:cNvSpPr>
            <a:spLocks noChangeArrowheads="1"/>
          </p:cNvSpPr>
          <p:nvPr/>
        </p:nvSpPr>
        <p:spPr bwMode="auto">
          <a:xfrm>
            <a:off x="582613" y="1341438"/>
            <a:ext cx="7978775" cy="77787"/>
          </a:xfrm>
          <a:prstGeom prst="rect">
            <a:avLst/>
          </a:prstGeom>
          <a:solidFill>
            <a:schemeClr val="hlink"/>
          </a:solidFill>
          <a:ln w="9525">
            <a:noFill/>
            <a:miter lim="800000"/>
            <a:headEnd/>
            <a:tailEnd/>
          </a:ln>
          <a:effectLst/>
        </p:spPr>
        <p:txBody>
          <a:bodyPr wrap="none" anchor="ctr"/>
          <a:lstStyle/>
          <a:p>
            <a:pPr>
              <a:defRPr/>
            </a:pPr>
            <a:endParaRPr lang="es-ES">
              <a:latin typeface="Arial" charset="0"/>
            </a:endParaRPr>
          </a:p>
        </p:txBody>
      </p:sp>
      <p:sp>
        <p:nvSpPr>
          <p:cNvPr id="5" name="Rectangle 8">
            <a:extLst>
              <a:ext uri="{FF2B5EF4-FFF2-40B4-BE49-F238E27FC236}">
                <a16:creationId xmlns:a16="http://schemas.microsoft.com/office/drawing/2014/main" id="{AF21D7A4-7F62-479A-A743-7FCE6DE9FD59}"/>
              </a:ext>
            </a:extLst>
          </p:cNvPr>
          <p:cNvSpPr>
            <a:spLocks noChangeArrowheads="1"/>
          </p:cNvSpPr>
          <p:nvPr/>
        </p:nvSpPr>
        <p:spPr bwMode="auto">
          <a:xfrm>
            <a:off x="582613" y="1341438"/>
            <a:ext cx="7978775" cy="77787"/>
          </a:xfrm>
          <a:prstGeom prst="rect">
            <a:avLst/>
          </a:prstGeom>
          <a:solidFill>
            <a:schemeClr val="hlink"/>
          </a:solidFill>
          <a:ln w="9525">
            <a:noFill/>
            <a:miter lim="800000"/>
            <a:headEnd/>
            <a:tailEnd/>
          </a:ln>
          <a:effectLst/>
        </p:spPr>
        <p:txBody>
          <a:bodyPr wrap="none" anchor="ctr"/>
          <a:lstStyle/>
          <a:p>
            <a:pPr>
              <a:defRPr/>
            </a:pPr>
            <a:endParaRPr lang="es-ES">
              <a:latin typeface="Arial" charset="0"/>
            </a:endParaRPr>
          </a:p>
        </p:txBody>
      </p:sp>
      <p:sp>
        <p:nvSpPr>
          <p:cNvPr id="377861" name="Rectangle 5"/>
          <p:cNvSpPr>
            <a:spLocks noGrp="1" noChangeArrowheads="1"/>
          </p:cNvSpPr>
          <p:nvPr>
            <p:ph type="ctrTitle"/>
          </p:nvPr>
        </p:nvSpPr>
        <p:spPr>
          <a:xfrm>
            <a:off x="917575" y="260350"/>
            <a:ext cx="7380288" cy="1012825"/>
          </a:xfrm>
        </p:spPr>
        <p:txBody>
          <a:bodyPr/>
          <a:lstStyle>
            <a:lvl1pPr>
              <a:defRPr/>
            </a:lvl1pPr>
          </a:lstStyle>
          <a:p>
            <a:r>
              <a:rPr lang="es-ES"/>
              <a:t>Haga clic para modificar el estilo de título del patrón</a:t>
            </a:r>
          </a:p>
        </p:txBody>
      </p:sp>
      <p:sp>
        <p:nvSpPr>
          <p:cNvPr id="377862" name="Rectangle 6"/>
          <p:cNvSpPr>
            <a:spLocks noGrp="1" noChangeArrowheads="1"/>
          </p:cNvSpPr>
          <p:nvPr>
            <p:ph type="subTitle" idx="1"/>
          </p:nvPr>
        </p:nvSpPr>
        <p:spPr>
          <a:xfrm>
            <a:off x="1336675" y="1557338"/>
            <a:ext cx="6662738" cy="4130675"/>
          </a:xfrm>
        </p:spPr>
        <p:txBody>
          <a:bodyPr/>
          <a:lstStyle>
            <a:lvl1pPr marL="0" indent="0" algn="ctr">
              <a:buFont typeface="Wingdings" pitchFamily="2" charset="2"/>
              <a:buNone/>
              <a:defRPr sz="2800"/>
            </a:lvl1pPr>
          </a:lstStyle>
          <a:p>
            <a:r>
              <a:rPr lang="es-ES"/>
              <a:t>Haga clic para modificar el estilo de subtítulo del patrón</a:t>
            </a:r>
          </a:p>
        </p:txBody>
      </p:sp>
      <p:sp>
        <p:nvSpPr>
          <p:cNvPr id="6" name="Rectangle 2">
            <a:extLst>
              <a:ext uri="{FF2B5EF4-FFF2-40B4-BE49-F238E27FC236}">
                <a16:creationId xmlns:a16="http://schemas.microsoft.com/office/drawing/2014/main" id="{B926E8E4-8BA1-4634-ACC2-4D3737FCC9F7}"/>
              </a:ext>
            </a:extLst>
          </p:cNvPr>
          <p:cNvSpPr>
            <a:spLocks noGrp="1" noChangeArrowheads="1"/>
          </p:cNvSpPr>
          <p:nvPr>
            <p:ph type="dt" sz="half" idx="10"/>
          </p:nvPr>
        </p:nvSpPr>
        <p:spPr>
          <a:xfrm>
            <a:off x="1387475" y="6357938"/>
            <a:ext cx="1905000" cy="457200"/>
          </a:xfrm>
        </p:spPr>
        <p:txBody>
          <a:bodyPr/>
          <a:lstStyle>
            <a:lvl1pPr>
              <a:defRPr smtClean="0"/>
            </a:lvl1pPr>
          </a:lstStyle>
          <a:p>
            <a:pPr>
              <a:defRPr/>
            </a:pPr>
            <a:endParaRPr lang="es-ES"/>
          </a:p>
        </p:txBody>
      </p:sp>
      <p:sp>
        <p:nvSpPr>
          <p:cNvPr id="7" name="Rectangle 3">
            <a:extLst>
              <a:ext uri="{FF2B5EF4-FFF2-40B4-BE49-F238E27FC236}">
                <a16:creationId xmlns:a16="http://schemas.microsoft.com/office/drawing/2014/main" id="{C94E5BEA-864C-4085-BD22-547065A3B864}"/>
              </a:ext>
            </a:extLst>
          </p:cNvPr>
          <p:cNvSpPr>
            <a:spLocks noGrp="1" noChangeArrowheads="1"/>
          </p:cNvSpPr>
          <p:nvPr>
            <p:ph type="ftr" sz="quarter" idx="11"/>
          </p:nvPr>
        </p:nvSpPr>
        <p:spPr>
          <a:xfrm>
            <a:off x="3722688" y="6357938"/>
            <a:ext cx="2271712" cy="457200"/>
          </a:xfrm>
        </p:spPr>
        <p:txBody>
          <a:bodyPr/>
          <a:lstStyle>
            <a:lvl1pPr>
              <a:defRPr smtClean="0"/>
            </a:lvl1pPr>
          </a:lstStyle>
          <a:p>
            <a:pPr>
              <a:defRPr/>
            </a:pPr>
            <a:r>
              <a:rPr lang="es-ES"/>
              <a:t>Lenguaje SQL</a:t>
            </a:r>
          </a:p>
        </p:txBody>
      </p:sp>
      <p:sp>
        <p:nvSpPr>
          <p:cNvPr id="8" name="Rectangle 4">
            <a:extLst>
              <a:ext uri="{FF2B5EF4-FFF2-40B4-BE49-F238E27FC236}">
                <a16:creationId xmlns:a16="http://schemas.microsoft.com/office/drawing/2014/main" id="{C600E653-AA07-4105-8001-FC8F7F056C45}"/>
              </a:ext>
            </a:extLst>
          </p:cNvPr>
          <p:cNvSpPr>
            <a:spLocks noGrp="1" noChangeArrowheads="1"/>
          </p:cNvSpPr>
          <p:nvPr>
            <p:ph type="sldNum" sz="quarter" idx="12"/>
          </p:nvPr>
        </p:nvSpPr>
        <p:spPr>
          <a:xfrm>
            <a:off x="6464300" y="6361113"/>
            <a:ext cx="1906588" cy="457200"/>
          </a:xfrm>
        </p:spPr>
        <p:txBody>
          <a:bodyPr/>
          <a:lstStyle>
            <a:lvl1pPr>
              <a:defRPr/>
            </a:lvl1pPr>
          </a:lstStyle>
          <a:p>
            <a:fld id="{E4235E33-5871-41F7-8FA7-3F30E31ED0F2}" type="slidenum">
              <a:rPr lang="es-ES" altLang="es-ES"/>
              <a:pPr/>
              <a:t>‹#›</a:t>
            </a:fld>
            <a:endParaRPr lang="es-ES" altLang="es-ES"/>
          </a:p>
        </p:txBody>
      </p:sp>
    </p:spTree>
    <p:extLst>
      <p:ext uri="{BB962C8B-B14F-4D97-AF65-F5344CB8AC3E}">
        <p14:creationId xmlns:p14="http://schemas.microsoft.com/office/powerpoint/2010/main" val="3674949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98CD5933-E52C-4EC7-9A65-0136652BDAF6}"/>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228FBAE8-FD83-4926-9524-EC41A8EDB411}"/>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6" name="Rectangle 6">
            <a:extLst>
              <a:ext uri="{FF2B5EF4-FFF2-40B4-BE49-F238E27FC236}">
                <a16:creationId xmlns:a16="http://schemas.microsoft.com/office/drawing/2014/main" id="{E13CAC02-B4BA-499A-A6D5-35AE5B82D7F5}"/>
              </a:ext>
            </a:extLst>
          </p:cNvPr>
          <p:cNvSpPr>
            <a:spLocks noGrp="1" noChangeArrowheads="1"/>
          </p:cNvSpPr>
          <p:nvPr>
            <p:ph type="sldNum" sz="quarter" idx="12"/>
          </p:nvPr>
        </p:nvSpPr>
        <p:spPr>
          <a:ln/>
        </p:spPr>
        <p:txBody>
          <a:bodyPr/>
          <a:lstStyle>
            <a:lvl1pPr>
              <a:defRPr/>
            </a:lvl1pPr>
          </a:lstStyle>
          <a:p>
            <a:fld id="{97E27425-FB78-4014-812D-765750E8953B}" type="slidenum">
              <a:rPr lang="es-ES" altLang="es-ES"/>
              <a:pPr/>
              <a:t>‹#›</a:t>
            </a:fld>
            <a:endParaRPr lang="es-ES" altLang="es-ES"/>
          </a:p>
        </p:txBody>
      </p:sp>
    </p:spTree>
    <p:extLst>
      <p:ext uri="{BB962C8B-B14F-4D97-AF65-F5344CB8AC3E}">
        <p14:creationId xmlns:p14="http://schemas.microsoft.com/office/powerpoint/2010/main" val="639045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30975" y="125413"/>
            <a:ext cx="1989138" cy="5970587"/>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561975" y="125413"/>
            <a:ext cx="5816600" cy="597058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FA77F86B-6C4C-48A9-BD51-F69C936CAF13}"/>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A1C683BC-A565-41B1-A20A-22993204E8F1}"/>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6" name="Rectangle 6">
            <a:extLst>
              <a:ext uri="{FF2B5EF4-FFF2-40B4-BE49-F238E27FC236}">
                <a16:creationId xmlns:a16="http://schemas.microsoft.com/office/drawing/2014/main" id="{0B451CD1-6529-4723-B551-C63BF766973A}"/>
              </a:ext>
            </a:extLst>
          </p:cNvPr>
          <p:cNvSpPr>
            <a:spLocks noGrp="1" noChangeArrowheads="1"/>
          </p:cNvSpPr>
          <p:nvPr>
            <p:ph type="sldNum" sz="quarter" idx="12"/>
          </p:nvPr>
        </p:nvSpPr>
        <p:spPr>
          <a:ln/>
        </p:spPr>
        <p:txBody>
          <a:bodyPr/>
          <a:lstStyle>
            <a:lvl1pPr>
              <a:defRPr/>
            </a:lvl1pPr>
          </a:lstStyle>
          <a:p>
            <a:fld id="{5B1CF22F-9119-4DD2-BC87-2CA3670F05EE}" type="slidenum">
              <a:rPr lang="es-ES" altLang="es-ES"/>
              <a:pPr/>
              <a:t>‹#›</a:t>
            </a:fld>
            <a:endParaRPr lang="es-ES" altLang="es-ES"/>
          </a:p>
        </p:txBody>
      </p:sp>
    </p:spTree>
    <p:extLst>
      <p:ext uri="{BB962C8B-B14F-4D97-AF65-F5344CB8AC3E}">
        <p14:creationId xmlns:p14="http://schemas.microsoft.com/office/powerpoint/2010/main" val="1489021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a:extLst>
              <a:ext uri="{FF2B5EF4-FFF2-40B4-BE49-F238E27FC236}">
                <a16:creationId xmlns:a16="http://schemas.microsoft.com/office/drawing/2014/main" id="{5EC27666-97AB-4A1E-BDE8-4EE43FA16574}"/>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240258CD-D14A-4BD3-9E10-54CC28B4F461}"/>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6" name="Rectangle 6">
            <a:extLst>
              <a:ext uri="{FF2B5EF4-FFF2-40B4-BE49-F238E27FC236}">
                <a16:creationId xmlns:a16="http://schemas.microsoft.com/office/drawing/2014/main" id="{EFAED31F-CF7D-4F39-B4D4-318A8CE5B7BC}"/>
              </a:ext>
            </a:extLst>
          </p:cNvPr>
          <p:cNvSpPr>
            <a:spLocks noGrp="1" noChangeArrowheads="1"/>
          </p:cNvSpPr>
          <p:nvPr>
            <p:ph type="sldNum" sz="quarter" idx="12"/>
          </p:nvPr>
        </p:nvSpPr>
        <p:spPr>
          <a:ln/>
        </p:spPr>
        <p:txBody>
          <a:bodyPr/>
          <a:lstStyle>
            <a:lvl1pPr>
              <a:defRPr/>
            </a:lvl1pPr>
          </a:lstStyle>
          <a:p>
            <a:fld id="{93BD1152-8A20-49BA-A16E-56849879102F}" type="slidenum">
              <a:rPr lang="es-ES" altLang="es-ES"/>
              <a:pPr/>
              <a:t>‹#›</a:t>
            </a:fld>
            <a:endParaRPr lang="es-ES" altLang="es-ES"/>
          </a:p>
        </p:txBody>
      </p:sp>
    </p:spTree>
    <p:extLst>
      <p:ext uri="{BB962C8B-B14F-4D97-AF65-F5344CB8AC3E}">
        <p14:creationId xmlns:p14="http://schemas.microsoft.com/office/powerpoint/2010/main" val="208942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id="{15740C7E-43EB-494E-B10A-D9F5FE5249EF}"/>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5">
            <a:extLst>
              <a:ext uri="{FF2B5EF4-FFF2-40B4-BE49-F238E27FC236}">
                <a16:creationId xmlns:a16="http://schemas.microsoft.com/office/drawing/2014/main" id="{A6F2B243-1608-45CC-A2C5-32E49C38CD67}"/>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6" name="Rectangle 6">
            <a:extLst>
              <a:ext uri="{FF2B5EF4-FFF2-40B4-BE49-F238E27FC236}">
                <a16:creationId xmlns:a16="http://schemas.microsoft.com/office/drawing/2014/main" id="{6F7D9A84-7ED1-45B8-ABE3-48D0990DBC44}"/>
              </a:ext>
            </a:extLst>
          </p:cNvPr>
          <p:cNvSpPr>
            <a:spLocks noGrp="1" noChangeArrowheads="1"/>
          </p:cNvSpPr>
          <p:nvPr>
            <p:ph type="sldNum" sz="quarter" idx="12"/>
          </p:nvPr>
        </p:nvSpPr>
        <p:spPr>
          <a:ln/>
        </p:spPr>
        <p:txBody>
          <a:bodyPr/>
          <a:lstStyle>
            <a:lvl1pPr>
              <a:defRPr/>
            </a:lvl1pPr>
          </a:lstStyle>
          <a:p>
            <a:fld id="{61374747-2061-4606-811E-26600BC47EAA}" type="slidenum">
              <a:rPr lang="es-ES" altLang="es-ES"/>
              <a:pPr/>
              <a:t>‹#›</a:t>
            </a:fld>
            <a:endParaRPr lang="es-ES" altLang="es-ES"/>
          </a:p>
        </p:txBody>
      </p:sp>
    </p:spTree>
    <p:extLst>
      <p:ext uri="{BB962C8B-B14F-4D97-AF65-F5344CB8AC3E}">
        <p14:creationId xmlns:p14="http://schemas.microsoft.com/office/powerpoint/2010/main" val="300597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561975" y="1196975"/>
            <a:ext cx="3902075" cy="4899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16450" y="1196975"/>
            <a:ext cx="3903663" cy="4899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a:extLst>
              <a:ext uri="{FF2B5EF4-FFF2-40B4-BE49-F238E27FC236}">
                <a16:creationId xmlns:a16="http://schemas.microsoft.com/office/drawing/2014/main" id="{461AC689-66C8-4E58-B5C8-B8E17CE27CEC}"/>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23FB4184-C402-4DD6-99AE-D1E19E6185B0}"/>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7" name="Rectangle 6">
            <a:extLst>
              <a:ext uri="{FF2B5EF4-FFF2-40B4-BE49-F238E27FC236}">
                <a16:creationId xmlns:a16="http://schemas.microsoft.com/office/drawing/2014/main" id="{0C20B516-1702-43BA-8D85-AB82B2F02796}"/>
              </a:ext>
            </a:extLst>
          </p:cNvPr>
          <p:cNvSpPr>
            <a:spLocks noGrp="1" noChangeArrowheads="1"/>
          </p:cNvSpPr>
          <p:nvPr>
            <p:ph type="sldNum" sz="quarter" idx="12"/>
          </p:nvPr>
        </p:nvSpPr>
        <p:spPr>
          <a:ln/>
        </p:spPr>
        <p:txBody>
          <a:bodyPr/>
          <a:lstStyle>
            <a:lvl1pPr>
              <a:defRPr/>
            </a:lvl1pPr>
          </a:lstStyle>
          <a:p>
            <a:fld id="{DC9E6A95-FC3A-4D14-B99C-88C97C0B20E9}" type="slidenum">
              <a:rPr lang="es-ES" altLang="es-ES"/>
              <a:pPr/>
              <a:t>‹#›</a:t>
            </a:fld>
            <a:endParaRPr lang="es-ES" altLang="es-ES"/>
          </a:p>
        </p:txBody>
      </p:sp>
    </p:spTree>
    <p:extLst>
      <p:ext uri="{BB962C8B-B14F-4D97-AF65-F5344CB8AC3E}">
        <p14:creationId xmlns:p14="http://schemas.microsoft.com/office/powerpoint/2010/main" val="51104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a:extLst>
              <a:ext uri="{FF2B5EF4-FFF2-40B4-BE49-F238E27FC236}">
                <a16:creationId xmlns:a16="http://schemas.microsoft.com/office/drawing/2014/main" id="{C2AF4590-EC6A-4B1A-BB2E-4BC195859768}"/>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5">
            <a:extLst>
              <a:ext uri="{FF2B5EF4-FFF2-40B4-BE49-F238E27FC236}">
                <a16:creationId xmlns:a16="http://schemas.microsoft.com/office/drawing/2014/main" id="{37426D65-3AB4-4BF7-B268-44905EDEA6CE}"/>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9" name="Rectangle 6">
            <a:extLst>
              <a:ext uri="{FF2B5EF4-FFF2-40B4-BE49-F238E27FC236}">
                <a16:creationId xmlns:a16="http://schemas.microsoft.com/office/drawing/2014/main" id="{E5F35C92-2C17-4727-9017-2F274E673911}"/>
              </a:ext>
            </a:extLst>
          </p:cNvPr>
          <p:cNvSpPr>
            <a:spLocks noGrp="1" noChangeArrowheads="1"/>
          </p:cNvSpPr>
          <p:nvPr>
            <p:ph type="sldNum" sz="quarter" idx="12"/>
          </p:nvPr>
        </p:nvSpPr>
        <p:spPr>
          <a:ln/>
        </p:spPr>
        <p:txBody>
          <a:bodyPr/>
          <a:lstStyle>
            <a:lvl1pPr>
              <a:defRPr/>
            </a:lvl1pPr>
          </a:lstStyle>
          <a:p>
            <a:fld id="{24068BC4-AC38-43E7-847D-18BFE0D763B5}" type="slidenum">
              <a:rPr lang="es-ES" altLang="es-ES"/>
              <a:pPr/>
              <a:t>‹#›</a:t>
            </a:fld>
            <a:endParaRPr lang="es-ES" altLang="es-ES"/>
          </a:p>
        </p:txBody>
      </p:sp>
    </p:spTree>
    <p:extLst>
      <p:ext uri="{BB962C8B-B14F-4D97-AF65-F5344CB8AC3E}">
        <p14:creationId xmlns:p14="http://schemas.microsoft.com/office/powerpoint/2010/main" val="405880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a:extLst>
              <a:ext uri="{FF2B5EF4-FFF2-40B4-BE49-F238E27FC236}">
                <a16:creationId xmlns:a16="http://schemas.microsoft.com/office/drawing/2014/main" id="{B83B862E-D913-42CA-9A98-C7D5A08BC973}"/>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5">
            <a:extLst>
              <a:ext uri="{FF2B5EF4-FFF2-40B4-BE49-F238E27FC236}">
                <a16:creationId xmlns:a16="http://schemas.microsoft.com/office/drawing/2014/main" id="{07B510BA-F66E-458F-BE9B-1ABC2C3E91B7}"/>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5" name="Rectangle 6">
            <a:extLst>
              <a:ext uri="{FF2B5EF4-FFF2-40B4-BE49-F238E27FC236}">
                <a16:creationId xmlns:a16="http://schemas.microsoft.com/office/drawing/2014/main" id="{579E70DD-5728-48CC-B221-6CF1CF6008D0}"/>
              </a:ext>
            </a:extLst>
          </p:cNvPr>
          <p:cNvSpPr>
            <a:spLocks noGrp="1" noChangeArrowheads="1"/>
          </p:cNvSpPr>
          <p:nvPr>
            <p:ph type="sldNum" sz="quarter" idx="12"/>
          </p:nvPr>
        </p:nvSpPr>
        <p:spPr>
          <a:ln/>
        </p:spPr>
        <p:txBody>
          <a:bodyPr/>
          <a:lstStyle>
            <a:lvl1pPr>
              <a:defRPr/>
            </a:lvl1pPr>
          </a:lstStyle>
          <a:p>
            <a:fld id="{7CE02ABB-714F-4EC2-ABBE-E6567A85CDB6}" type="slidenum">
              <a:rPr lang="es-ES" altLang="es-ES"/>
              <a:pPr/>
              <a:t>‹#›</a:t>
            </a:fld>
            <a:endParaRPr lang="es-ES" altLang="es-ES"/>
          </a:p>
        </p:txBody>
      </p:sp>
    </p:spTree>
    <p:extLst>
      <p:ext uri="{BB962C8B-B14F-4D97-AF65-F5344CB8AC3E}">
        <p14:creationId xmlns:p14="http://schemas.microsoft.com/office/powerpoint/2010/main" val="183791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6277FF3-4147-45BE-BB44-7DA57ECE85F5}"/>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5">
            <a:extLst>
              <a:ext uri="{FF2B5EF4-FFF2-40B4-BE49-F238E27FC236}">
                <a16:creationId xmlns:a16="http://schemas.microsoft.com/office/drawing/2014/main" id="{BF0E8C3D-BB97-4A9B-8C24-A19303B5015C}"/>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4" name="Rectangle 6">
            <a:extLst>
              <a:ext uri="{FF2B5EF4-FFF2-40B4-BE49-F238E27FC236}">
                <a16:creationId xmlns:a16="http://schemas.microsoft.com/office/drawing/2014/main" id="{7E2DE378-772A-4A0D-AD0A-1234886A24CA}"/>
              </a:ext>
            </a:extLst>
          </p:cNvPr>
          <p:cNvSpPr>
            <a:spLocks noGrp="1" noChangeArrowheads="1"/>
          </p:cNvSpPr>
          <p:nvPr>
            <p:ph type="sldNum" sz="quarter" idx="12"/>
          </p:nvPr>
        </p:nvSpPr>
        <p:spPr>
          <a:ln/>
        </p:spPr>
        <p:txBody>
          <a:bodyPr/>
          <a:lstStyle>
            <a:lvl1pPr>
              <a:defRPr/>
            </a:lvl1pPr>
          </a:lstStyle>
          <a:p>
            <a:fld id="{C0EF3D2B-6E4E-4AEA-A128-BB3DF3DB37DD}" type="slidenum">
              <a:rPr lang="es-ES" altLang="es-ES"/>
              <a:pPr/>
              <a:t>‹#›</a:t>
            </a:fld>
            <a:endParaRPr lang="es-ES" altLang="es-ES"/>
          </a:p>
        </p:txBody>
      </p:sp>
    </p:spTree>
    <p:extLst>
      <p:ext uri="{BB962C8B-B14F-4D97-AF65-F5344CB8AC3E}">
        <p14:creationId xmlns:p14="http://schemas.microsoft.com/office/powerpoint/2010/main" val="117206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A9E3A107-C78B-4D30-99F1-579426B06BF3}"/>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6E55DE24-63FB-4DA1-8E5B-DC035EECCFFA}"/>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7" name="Rectangle 6">
            <a:extLst>
              <a:ext uri="{FF2B5EF4-FFF2-40B4-BE49-F238E27FC236}">
                <a16:creationId xmlns:a16="http://schemas.microsoft.com/office/drawing/2014/main" id="{06F8B9E7-C4FF-4B4B-9B0C-CC2BB989971A}"/>
              </a:ext>
            </a:extLst>
          </p:cNvPr>
          <p:cNvSpPr>
            <a:spLocks noGrp="1" noChangeArrowheads="1"/>
          </p:cNvSpPr>
          <p:nvPr>
            <p:ph type="sldNum" sz="quarter" idx="12"/>
          </p:nvPr>
        </p:nvSpPr>
        <p:spPr>
          <a:ln/>
        </p:spPr>
        <p:txBody>
          <a:bodyPr/>
          <a:lstStyle>
            <a:lvl1pPr>
              <a:defRPr/>
            </a:lvl1pPr>
          </a:lstStyle>
          <a:p>
            <a:fld id="{7AB9EC2C-0DF4-4AC4-BCF0-4EE68370F4B0}" type="slidenum">
              <a:rPr lang="es-ES" altLang="es-ES"/>
              <a:pPr/>
              <a:t>‹#›</a:t>
            </a:fld>
            <a:endParaRPr lang="es-ES" altLang="es-ES"/>
          </a:p>
        </p:txBody>
      </p:sp>
    </p:spTree>
    <p:extLst>
      <p:ext uri="{BB962C8B-B14F-4D97-AF65-F5344CB8AC3E}">
        <p14:creationId xmlns:p14="http://schemas.microsoft.com/office/powerpoint/2010/main" val="421087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536F8B51-F80A-4806-AD26-17C047DD39F8}"/>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5">
            <a:extLst>
              <a:ext uri="{FF2B5EF4-FFF2-40B4-BE49-F238E27FC236}">
                <a16:creationId xmlns:a16="http://schemas.microsoft.com/office/drawing/2014/main" id="{5A760F61-9831-41FB-BC08-D4D8D3A574C5}"/>
              </a:ext>
            </a:extLst>
          </p:cNvPr>
          <p:cNvSpPr>
            <a:spLocks noGrp="1" noChangeArrowheads="1"/>
          </p:cNvSpPr>
          <p:nvPr>
            <p:ph type="ftr" sz="quarter" idx="11"/>
          </p:nvPr>
        </p:nvSpPr>
        <p:spPr>
          <a:ln/>
        </p:spPr>
        <p:txBody>
          <a:bodyPr/>
          <a:lstStyle>
            <a:lvl1pPr>
              <a:defRPr/>
            </a:lvl1pPr>
          </a:lstStyle>
          <a:p>
            <a:pPr>
              <a:defRPr/>
            </a:pPr>
            <a:r>
              <a:rPr lang="es-ES"/>
              <a:t>Lenguaje SQL</a:t>
            </a:r>
          </a:p>
        </p:txBody>
      </p:sp>
      <p:sp>
        <p:nvSpPr>
          <p:cNvPr id="7" name="Rectangle 6">
            <a:extLst>
              <a:ext uri="{FF2B5EF4-FFF2-40B4-BE49-F238E27FC236}">
                <a16:creationId xmlns:a16="http://schemas.microsoft.com/office/drawing/2014/main" id="{AADDF5F3-BF17-4EB3-880B-5BC253269863}"/>
              </a:ext>
            </a:extLst>
          </p:cNvPr>
          <p:cNvSpPr>
            <a:spLocks noGrp="1" noChangeArrowheads="1"/>
          </p:cNvSpPr>
          <p:nvPr>
            <p:ph type="sldNum" sz="quarter" idx="12"/>
          </p:nvPr>
        </p:nvSpPr>
        <p:spPr>
          <a:ln/>
        </p:spPr>
        <p:txBody>
          <a:bodyPr/>
          <a:lstStyle>
            <a:lvl1pPr>
              <a:defRPr/>
            </a:lvl1pPr>
          </a:lstStyle>
          <a:p>
            <a:fld id="{17760911-1A3D-4E05-9826-338989E94BA7}" type="slidenum">
              <a:rPr lang="es-ES" altLang="es-ES"/>
              <a:pPr/>
              <a:t>‹#›</a:t>
            </a:fld>
            <a:endParaRPr lang="es-ES" altLang="es-ES"/>
          </a:p>
        </p:txBody>
      </p:sp>
    </p:spTree>
    <p:extLst>
      <p:ext uri="{BB962C8B-B14F-4D97-AF65-F5344CB8AC3E}">
        <p14:creationId xmlns:p14="http://schemas.microsoft.com/office/powerpoint/2010/main" val="419516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437D4C0B-5224-4BC7-A484-19ED683C59DD}"/>
              </a:ext>
            </a:extLst>
          </p:cNvPr>
          <p:cNvSpPr>
            <a:spLocks noChangeArrowheads="1"/>
          </p:cNvSpPr>
          <p:nvPr/>
        </p:nvSpPr>
        <p:spPr bwMode="auto">
          <a:xfrm>
            <a:off x="582613" y="1052513"/>
            <a:ext cx="7978775" cy="77787"/>
          </a:xfrm>
          <a:prstGeom prst="rect">
            <a:avLst/>
          </a:prstGeom>
          <a:solidFill>
            <a:schemeClr val="hlink"/>
          </a:solidFill>
          <a:ln w="9525">
            <a:noFill/>
            <a:miter lim="800000"/>
            <a:headEnd/>
            <a:tailEnd/>
          </a:ln>
          <a:effectLst/>
        </p:spPr>
        <p:txBody>
          <a:bodyPr wrap="none" anchor="ctr"/>
          <a:lstStyle/>
          <a:p>
            <a:pPr>
              <a:defRPr/>
            </a:pPr>
            <a:endParaRPr lang="es-ES">
              <a:latin typeface="Arial" charset="0"/>
            </a:endParaRPr>
          </a:p>
        </p:txBody>
      </p:sp>
      <p:sp>
        <p:nvSpPr>
          <p:cNvPr id="52227" name="Rectangle 3">
            <a:extLst>
              <a:ext uri="{FF2B5EF4-FFF2-40B4-BE49-F238E27FC236}">
                <a16:creationId xmlns:a16="http://schemas.microsoft.com/office/drawing/2014/main" id="{7898C9F8-7C11-48D4-8500-4B9121A857E5}"/>
              </a:ext>
            </a:extLst>
          </p:cNvPr>
          <p:cNvSpPr>
            <a:spLocks noGrp="1" noChangeArrowheads="1"/>
          </p:cNvSpPr>
          <p:nvPr>
            <p:ph type="body" idx="1"/>
          </p:nvPr>
        </p:nvSpPr>
        <p:spPr bwMode="auto">
          <a:xfrm>
            <a:off x="561975" y="1196975"/>
            <a:ext cx="7958138"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a:t>Haga clic para modificar el estilo de texto del patrón</a:t>
            </a:r>
          </a:p>
          <a:p>
            <a:pPr lvl="1"/>
            <a:r>
              <a:rPr lang="es-ES" altLang="es-ES"/>
              <a:t>Segundo nivel</a:t>
            </a:r>
          </a:p>
          <a:p>
            <a:pPr lvl="2"/>
            <a:r>
              <a:rPr lang="es-ES" altLang="es-ES"/>
              <a:t>Tercer nivel</a:t>
            </a:r>
          </a:p>
          <a:p>
            <a:pPr lvl="3"/>
            <a:r>
              <a:rPr lang="es-ES" altLang="es-ES"/>
              <a:t>Cuarto nivel</a:t>
            </a:r>
          </a:p>
          <a:p>
            <a:pPr lvl="4"/>
            <a:r>
              <a:rPr lang="es-ES" altLang="es-ES"/>
              <a:t>Quinto nivel</a:t>
            </a:r>
          </a:p>
        </p:txBody>
      </p:sp>
      <p:sp>
        <p:nvSpPr>
          <p:cNvPr id="376836" name="Rectangle 4">
            <a:extLst>
              <a:ext uri="{FF2B5EF4-FFF2-40B4-BE49-F238E27FC236}">
                <a16:creationId xmlns:a16="http://schemas.microsoft.com/office/drawing/2014/main" id="{8E54EEDE-4CA6-42AC-98F6-01CE62456A4E}"/>
              </a:ext>
            </a:extLst>
          </p:cNvPr>
          <p:cNvSpPr>
            <a:spLocks noGrp="1" noChangeArrowheads="1"/>
          </p:cNvSpPr>
          <p:nvPr>
            <p:ph type="dt" sz="half" idx="2"/>
          </p:nvPr>
        </p:nvSpPr>
        <p:spPr bwMode="auto">
          <a:xfrm>
            <a:off x="809625" y="63738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400" smtClean="0">
                <a:solidFill>
                  <a:schemeClr val="folHlink"/>
                </a:solidFill>
                <a:latin typeface="+mn-lt"/>
              </a:defRPr>
            </a:lvl1pPr>
          </a:lstStyle>
          <a:p>
            <a:pPr>
              <a:defRPr/>
            </a:pPr>
            <a:endParaRPr lang="es-ES"/>
          </a:p>
        </p:txBody>
      </p:sp>
      <p:sp>
        <p:nvSpPr>
          <p:cNvPr id="376837" name="Rectangle 5">
            <a:extLst>
              <a:ext uri="{FF2B5EF4-FFF2-40B4-BE49-F238E27FC236}">
                <a16:creationId xmlns:a16="http://schemas.microsoft.com/office/drawing/2014/main" id="{FE0A32B6-A937-4FFC-BE5A-769EB3FC0B7F}"/>
              </a:ext>
            </a:extLst>
          </p:cNvPr>
          <p:cNvSpPr>
            <a:spLocks noGrp="1" noChangeArrowheads="1"/>
          </p:cNvSpPr>
          <p:nvPr>
            <p:ph type="ftr" sz="quarter" idx="3"/>
          </p:nvPr>
        </p:nvSpPr>
        <p:spPr bwMode="auto">
          <a:xfrm>
            <a:off x="3132138" y="6376988"/>
            <a:ext cx="30861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solidFill>
                  <a:schemeClr val="folHlink"/>
                </a:solidFill>
                <a:latin typeface="+mn-lt"/>
              </a:defRPr>
            </a:lvl1pPr>
          </a:lstStyle>
          <a:p>
            <a:pPr>
              <a:defRPr/>
            </a:pPr>
            <a:r>
              <a:rPr lang="es-ES"/>
              <a:t>Lenguaje SQL</a:t>
            </a:r>
          </a:p>
        </p:txBody>
      </p:sp>
      <p:sp>
        <p:nvSpPr>
          <p:cNvPr id="376838" name="Rectangle 6">
            <a:extLst>
              <a:ext uri="{FF2B5EF4-FFF2-40B4-BE49-F238E27FC236}">
                <a16:creationId xmlns:a16="http://schemas.microsoft.com/office/drawing/2014/main" id="{4579878D-F8B7-428F-B1EA-1DF44CC473AF}"/>
              </a:ext>
            </a:extLst>
          </p:cNvPr>
          <p:cNvSpPr>
            <a:spLocks noGrp="1" noChangeArrowheads="1"/>
          </p:cNvSpPr>
          <p:nvPr>
            <p:ph type="sldNum" sz="quarter" idx="4"/>
          </p:nvPr>
        </p:nvSpPr>
        <p:spPr bwMode="auto">
          <a:xfrm>
            <a:off x="6589713" y="6376988"/>
            <a:ext cx="219392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solidFill>
                  <a:schemeClr val="folHlink"/>
                </a:solidFill>
                <a:latin typeface="Times New Roman" panose="02020603050405020304" pitchFamily="18" charset="0"/>
              </a:defRPr>
            </a:lvl1pPr>
          </a:lstStyle>
          <a:p>
            <a:fld id="{0EA69F93-EC62-4DB0-8639-9DE00D03083B}" type="slidenum">
              <a:rPr lang="es-ES" altLang="es-ES"/>
              <a:pPr/>
              <a:t>‹#›</a:t>
            </a:fld>
            <a:endParaRPr lang="es-ES" altLang="es-ES"/>
          </a:p>
        </p:txBody>
      </p:sp>
      <p:sp>
        <p:nvSpPr>
          <p:cNvPr id="52231" name="Rectangle 7">
            <a:extLst>
              <a:ext uri="{FF2B5EF4-FFF2-40B4-BE49-F238E27FC236}">
                <a16:creationId xmlns:a16="http://schemas.microsoft.com/office/drawing/2014/main" id="{901DA5BC-D904-41A3-BD9C-5AE392D65A36}"/>
              </a:ext>
            </a:extLst>
          </p:cNvPr>
          <p:cNvSpPr>
            <a:spLocks noGrp="1" noChangeArrowheads="1"/>
          </p:cNvSpPr>
          <p:nvPr>
            <p:ph type="title"/>
          </p:nvPr>
        </p:nvSpPr>
        <p:spPr bwMode="auto">
          <a:xfrm>
            <a:off x="1125538" y="125413"/>
            <a:ext cx="738505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a:t>Haga clic para modificar el estilo de título del patrón</a:t>
            </a:r>
          </a:p>
        </p:txBody>
      </p:sp>
      <p:sp>
        <p:nvSpPr>
          <p:cNvPr id="376840" name="Rectangle 8">
            <a:extLst>
              <a:ext uri="{FF2B5EF4-FFF2-40B4-BE49-F238E27FC236}">
                <a16:creationId xmlns:a16="http://schemas.microsoft.com/office/drawing/2014/main" id="{487ADC74-3B3A-450D-991E-C771BC4EBDE0}"/>
              </a:ext>
            </a:extLst>
          </p:cNvPr>
          <p:cNvSpPr>
            <a:spLocks noChangeArrowheads="1"/>
          </p:cNvSpPr>
          <p:nvPr/>
        </p:nvSpPr>
        <p:spPr bwMode="auto">
          <a:xfrm>
            <a:off x="582613" y="1052513"/>
            <a:ext cx="7978775" cy="77787"/>
          </a:xfrm>
          <a:prstGeom prst="rect">
            <a:avLst/>
          </a:prstGeom>
          <a:solidFill>
            <a:schemeClr val="hlink"/>
          </a:solidFill>
          <a:ln w="9525">
            <a:noFill/>
            <a:miter lim="800000"/>
            <a:headEnd/>
            <a:tailEnd/>
          </a:ln>
          <a:effectLst/>
        </p:spPr>
        <p:txBody>
          <a:bodyPr wrap="none" anchor="ctr"/>
          <a:lstStyle/>
          <a:p>
            <a:pPr>
              <a:defRPr/>
            </a:pPr>
            <a:endParaRPr lang="es-ES">
              <a:latin typeface="Arial" charset="0"/>
            </a:endParaRPr>
          </a:p>
        </p:txBody>
      </p:sp>
    </p:spTree>
  </p:cSld>
  <p:clrMap bg1="lt1" tx1="dk1" bg2="lt2" tx2="dk2" accent1="accent1" accent2="accent2" accent3="accent3" accent4="accent4" accent5="accent5" accent6="accent6" hlink="hlink" folHlink="folHlink"/>
  <p:sldLayoutIdLst>
    <p:sldLayoutId id="2147483675" r:id="rId1"/>
    <p:sldLayoutId id="2147483674" r:id="rId2"/>
    <p:sldLayoutId id="2147483673" r:id="rId3"/>
    <p:sldLayoutId id="2147483672" r:id="rId4"/>
    <p:sldLayoutId id="2147483671" r:id="rId5"/>
    <p:sldLayoutId id="2147483670" r:id="rId6"/>
    <p:sldLayoutId id="2147483669" r:id="rId7"/>
    <p:sldLayoutId id="2147483668" r:id="rId8"/>
    <p:sldLayoutId id="2147483667" r:id="rId9"/>
    <p:sldLayoutId id="2147483666" r:id="rId10"/>
    <p:sldLayoutId id="2147483665" r:id="rId11"/>
  </p:sldLayoutIdLst>
  <p:hf hdr="0" dt="0"/>
  <p:txStyles>
    <p:titleStyle>
      <a:lvl1pPr algn="ctr" rtl="0" eaLnBrk="0" fontAlgn="base" hangingPunct="0">
        <a:lnSpc>
          <a:spcPct val="85000"/>
        </a:lnSpc>
        <a:spcBef>
          <a:spcPct val="0"/>
        </a:spcBef>
        <a:spcAft>
          <a:spcPct val="0"/>
        </a:spcAft>
        <a:defRPr sz="3200">
          <a:solidFill>
            <a:schemeClr val="tx2"/>
          </a:solidFill>
          <a:latin typeface="+mj-lt"/>
          <a:ea typeface="+mj-ea"/>
          <a:cs typeface="+mj-cs"/>
        </a:defRPr>
      </a:lvl1pPr>
      <a:lvl2pPr algn="ctr" rtl="0" eaLnBrk="0" fontAlgn="base" hangingPunct="0">
        <a:lnSpc>
          <a:spcPct val="85000"/>
        </a:lnSpc>
        <a:spcBef>
          <a:spcPct val="0"/>
        </a:spcBef>
        <a:spcAft>
          <a:spcPct val="0"/>
        </a:spcAft>
        <a:defRPr sz="3200">
          <a:solidFill>
            <a:schemeClr val="tx2"/>
          </a:solidFill>
          <a:latin typeface="Times New Roman" pitchFamily="18" charset="0"/>
        </a:defRPr>
      </a:lvl2pPr>
      <a:lvl3pPr algn="ctr" rtl="0" eaLnBrk="0" fontAlgn="base" hangingPunct="0">
        <a:lnSpc>
          <a:spcPct val="85000"/>
        </a:lnSpc>
        <a:spcBef>
          <a:spcPct val="0"/>
        </a:spcBef>
        <a:spcAft>
          <a:spcPct val="0"/>
        </a:spcAft>
        <a:defRPr sz="3200">
          <a:solidFill>
            <a:schemeClr val="tx2"/>
          </a:solidFill>
          <a:latin typeface="Times New Roman" pitchFamily="18" charset="0"/>
        </a:defRPr>
      </a:lvl3pPr>
      <a:lvl4pPr algn="ctr" rtl="0" eaLnBrk="0" fontAlgn="base" hangingPunct="0">
        <a:lnSpc>
          <a:spcPct val="85000"/>
        </a:lnSpc>
        <a:spcBef>
          <a:spcPct val="0"/>
        </a:spcBef>
        <a:spcAft>
          <a:spcPct val="0"/>
        </a:spcAft>
        <a:defRPr sz="3200">
          <a:solidFill>
            <a:schemeClr val="tx2"/>
          </a:solidFill>
          <a:latin typeface="Times New Roman" pitchFamily="18" charset="0"/>
        </a:defRPr>
      </a:lvl4pPr>
      <a:lvl5pPr algn="ctr" rtl="0" eaLnBrk="0" fontAlgn="base" hangingPunct="0">
        <a:lnSpc>
          <a:spcPct val="85000"/>
        </a:lnSpc>
        <a:spcBef>
          <a:spcPct val="0"/>
        </a:spcBef>
        <a:spcAft>
          <a:spcPct val="0"/>
        </a:spcAft>
        <a:defRPr sz="3200">
          <a:solidFill>
            <a:schemeClr val="tx2"/>
          </a:solidFill>
          <a:latin typeface="Times New Roman" pitchFamily="18" charset="0"/>
        </a:defRPr>
      </a:lvl5pPr>
      <a:lvl6pPr marL="457200" algn="ctr" rtl="0" fontAlgn="base">
        <a:lnSpc>
          <a:spcPct val="85000"/>
        </a:lnSpc>
        <a:spcBef>
          <a:spcPct val="0"/>
        </a:spcBef>
        <a:spcAft>
          <a:spcPct val="0"/>
        </a:spcAft>
        <a:defRPr sz="3200">
          <a:solidFill>
            <a:schemeClr val="tx2"/>
          </a:solidFill>
          <a:latin typeface="Times New Roman" pitchFamily="18" charset="0"/>
        </a:defRPr>
      </a:lvl6pPr>
      <a:lvl7pPr marL="914400" algn="ctr" rtl="0" fontAlgn="base">
        <a:lnSpc>
          <a:spcPct val="85000"/>
        </a:lnSpc>
        <a:spcBef>
          <a:spcPct val="0"/>
        </a:spcBef>
        <a:spcAft>
          <a:spcPct val="0"/>
        </a:spcAft>
        <a:defRPr sz="3200">
          <a:solidFill>
            <a:schemeClr val="tx2"/>
          </a:solidFill>
          <a:latin typeface="Times New Roman" pitchFamily="18" charset="0"/>
        </a:defRPr>
      </a:lvl7pPr>
      <a:lvl8pPr marL="1371600" algn="ctr" rtl="0" fontAlgn="base">
        <a:lnSpc>
          <a:spcPct val="85000"/>
        </a:lnSpc>
        <a:spcBef>
          <a:spcPct val="0"/>
        </a:spcBef>
        <a:spcAft>
          <a:spcPct val="0"/>
        </a:spcAft>
        <a:defRPr sz="3200">
          <a:solidFill>
            <a:schemeClr val="tx2"/>
          </a:solidFill>
          <a:latin typeface="Times New Roman" pitchFamily="18" charset="0"/>
        </a:defRPr>
      </a:lvl8pPr>
      <a:lvl9pPr marL="1828800" algn="ctr" rtl="0" fontAlgn="base">
        <a:lnSpc>
          <a:spcPct val="85000"/>
        </a:lnSpc>
        <a:spcBef>
          <a:spcPct val="0"/>
        </a:spcBef>
        <a:spcAft>
          <a:spcPct val="0"/>
        </a:spcAft>
        <a:defRPr sz="3200">
          <a:solidFill>
            <a:schemeClr val="tx2"/>
          </a:solidFill>
          <a:latin typeface="Times New Roman" pitchFamily="18" charset="0"/>
        </a:defRPr>
      </a:lvl9pPr>
    </p:titleStyle>
    <p:bodyStyle>
      <a:lvl1pPr marL="266700" indent="-266700" algn="l" rtl="0" eaLnBrk="0" fontAlgn="base" hangingPunct="0">
        <a:spcBef>
          <a:spcPct val="20000"/>
        </a:spcBef>
        <a:spcAft>
          <a:spcPct val="0"/>
        </a:spcAft>
        <a:buClr>
          <a:schemeClr val="accent2"/>
        </a:buClr>
        <a:buSzPct val="70000"/>
        <a:buFont typeface="Wingdings" panose="05000000000000000000" pitchFamily="2" charset="2"/>
        <a:buChar char="u"/>
        <a:defRPr sz="2400">
          <a:solidFill>
            <a:schemeClr val="tx1"/>
          </a:solidFill>
          <a:latin typeface="+mn-lt"/>
          <a:ea typeface="+mn-ea"/>
          <a:cs typeface="+mn-cs"/>
        </a:defRPr>
      </a:lvl1pPr>
      <a:lvl2pPr marL="723900" indent="-277813"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latin typeface="+mn-lt"/>
        </a:defRPr>
      </a:lvl2pPr>
      <a:lvl3pPr marL="1150938" indent="-228600" algn="l" rtl="0" eaLnBrk="0" fontAlgn="base" hangingPunct="0">
        <a:spcBef>
          <a:spcPct val="20000"/>
        </a:spcBef>
        <a:spcAft>
          <a:spcPct val="0"/>
        </a:spcAft>
        <a:buClr>
          <a:schemeClr val="accent2"/>
        </a:buClr>
        <a:buSzPct val="70000"/>
        <a:buFont typeface="Wingdings" panose="05000000000000000000" pitchFamily="2" charset="2"/>
        <a:buChar char="l"/>
        <a:defRPr sz="2400">
          <a:solidFill>
            <a:schemeClr val="tx1"/>
          </a:solidFill>
          <a:latin typeface="+mn-lt"/>
        </a:defRPr>
      </a:lvl3pPr>
      <a:lvl4pPr marL="1558925" indent="-228600" algn="l" rtl="0" eaLnBrk="0" fontAlgn="base" hangingPunct="0">
        <a:spcBef>
          <a:spcPct val="20000"/>
        </a:spcBef>
        <a:spcAft>
          <a:spcPct val="0"/>
        </a:spcAft>
        <a:buClr>
          <a:schemeClr val="accent2"/>
        </a:buClr>
        <a:buSzPct val="70000"/>
        <a:buFont typeface="Wingdings" panose="05000000000000000000" pitchFamily="2" charset="2"/>
        <a:buChar char="w"/>
        <a:defRPr sz="1600">
          <a:solidFill>
            <a:schemeClr val="tx1"/>
          </a:solidFill>
          <a:latin typeface="+mn-lt"/>
        </a:defRPr>
      </a:lvl4pPr>
      <a:lvl5pPr marL="1966913" indent="-228600" algn="l" rtl="0"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mn-lt"/>
        </a:defRPr>
      </a:lvl5pPr>
      <a:lvl6pPr marL="24241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6pPr>
      <a:lvl7pPr marL="28813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7pPr>
      <a:lvl8pPr marL="33385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8pPr>
      <a:lvl9pPr marL="37957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slide" Target="slide4.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slide" Target="slide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slide" Target="slide4.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slide" Target="slide4.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4.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5.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6.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7.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8.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9.wmf"/></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slide" Target="slide4.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22.wmf"/></Relationships>
</file>

<file path=ppt/slides/_rels/slide9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EAF2A01-8283-4E9F-AE40-55C3A990FF17}"/>
              </a:ext>
            </a:extLst>
          </p:cNvPr>
          <p:cNvSpPr>
            <a:spLocks noGrp="1" noChangeArrowheads="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8FD1447-E5C7-4B1B-8922-1B77A94E9CBF}" type="slidenum">
              <a:rPr lang="es-ES" altLang="es-ES" sz="1400">
                <a:solidFill>
                  <a:schemeClr val="folHlink"/>
                </a:solidFill>
                <a:latin typeface="Times New Roman" panose="02020603050405020304" pitchFamily="18" charset="0"/>
              </a:rPr>
              <a:pPr/>
              <a:t>1</a:t>
            </a:fld>
            <a:endParaRPr lang="es-ES" altLang="es-ES" sz="1400">
              <a:solidFill>
                <a:schemeClr val="folHlink"/>
              </a:solidFill>
              <a:latin typeface="Times New Roman" panose="02020603050405020304" pitchFamily="18" charset="0"/>
            </a:endParaRPr>
          </a:p>
        </p:txBody>
      </p:sp>
      <p:sp>
        <p:nvSpPr>
          <p:cNvPr id="54279" name="Rectangle 7">
            <a:extLst>
              <a:ext uri="{FF2B5EF4-FFF2-40B4-BE49-F238E27FC236}">
                <a16:creationId xmlns:a16="http://schemas.microsoft.com/office/drawing/2014/main" id="{07F104CB-0066-4709-82AC-8C835516DCA4}"/>
              </a:ext>
            </a:extLst>
          </p:cNvPr>
          <p:cNvSpPr>
            <a:spLocks noChangeArrowheads="1"/>
          </p:cNvSpPr>
          <p:nvPr/>
        </p:nvSpPr>
        <p:spPr bwMode="auto">
          <a:xfrm>
            <a:off x="615950" y="2133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nSpc>
                <a:spcPct val="85000"/>
              </a:lnSpc>
              <a:defRPr sz="3200">
                <a:solidFill>
                  <a:schemeClr val="tx2"/>
                </a:solidFill>
                <a:latin typeface="Times New Roman" panose="02020603050405020304" pitchFamily="18" charset="0"/>
              </a:defRPr>
            </a:lvl1pPr>
            <a:lvl2pPr>
              <a:lnSpc>
                <a:spcPct val="85000"/>
              </a:lnSpc>
              <a:defRPr sz="3200">
                <a:solidFill>
                  <a:schemeClr val="tx2"/>
                </a:solidFill>
                <a:latin typeface="Times New Roman" panose="02020603050405020304" pitchFamily="18" charset="0"/>
              </a:defRPr>
            </a:lvl2pPr>
            <a:lvl3pPr>
              <a:lnSpc>
                <a:spcPct val="85000"/>
              </a:lnSpc>
              <a:defRPr sz="3200">
                <a:solidFill>
                  <a:schemeClr val="tx2"/>
                </a:solidFill>
                <a:latin typeface="Times New Roman" panose="02020603050405020304" pitchFamily="18" charset="0"/>
              </a:defRPr>
            </a:lvl3pPr>
            <a:lvl4pPr>
              <a:lnSpc>
                <a:spcPct val="85000"/>
              </a:lnSpc>
              <a:defRPr sz="3200">
                <a:solidFill>
                  <a:schemeClr val="tx2"/>
                </a:solidFill>
                <a:latin typeface="Times New Roman" panose="02020603050405020304" pitchFamily="18" charset="0"/>
              </a:defRPr>
            </a:lvl4pPr>
            <a:lvl5pPr>
              <a:lnSpc>
                <a:spcPct val="85000"/>
              </a:lnSpc>
              <a:defRPr sz="3200">
                <a:solidFill>
                  <a:schemeClr val="tx2"/>
                </a:solidFill>
                <a:latin typeface="Times New Roman" panose="02020603050405020304" pitchFamily="18" charset="0"/>
              </a:defRPr>
            </a:lvl5pPr>
            <a:lvl6pPr marL="4572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6pPr>
            <a:lvl7pPr marL="9144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7pPr>
            <a:lvl8pPr marL="13716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8pPr>
            <a:lvl9pPr marL="1828800" algn="ctr" eaLnBrk="0" fontAlgn="base" hangingPunct="0">
              <a:lnSpc>
                <a:spcPct val="85000"/>
              </a:lnSpc>
              <a:spcBef>
                <a:spcPct val="0"/>
              </a:spcBef>
              <a:spcAft>
                <a:spcPct val="0"/>
              </a:spcAft>
              <a:defRPr sz="3200">
                <a:solidFill>
                  <a:schemeClr val="tx2"/>
                </a:solidFill>
                <a:latin typeface="Times New Roman" panose="02020603050405020304" pitchFamily="18" charset="0"/>
              </a:defRPr>
            </a:lvl9pPr>
          </a:lstStyle>
          <a:p>
            <a:r>
              <a:rPr lang="es-ES_tradnl" altLang="es-ES_tradnl" sz="2800" b="1" dirty="0">
                <a:latin typeface="Verdana" panose="020B0604030504040204" pitchFamily="34" charset="0"/>
                <a:cs typeface="Times New Roman" panose="02020603050405020304" pitchFamily="18" charset="0"/>
              </a:rPr>
              <a:t>Tema 4: Sistemas Gestores BD</a:t>
            </a:r>
          </a:p>
          <a:p>
            <a:endParaRPr lang="es-ES_tradnl" altLang="es-ES_tradnl" sz="2800" b="1" dirty="0">
              <a:latin typeface="Verdana" panose="020B0604030504040204" pitchFamily="34" charset="0"/>
              <a:cs typeface="Times New Roman" panose="02020603050405020304" pitchFamily="18" charset="0"/>
            </a:endParaRPr>
          </a:p>
          <a:p>
            <a:r>
              <a:rPr lang="es-ES_tradnl" altLang="es-ES_tradnl" sz="2800" b="1" dirty="0">
                <a:latin typeface="Verdana" panose="020B0604030504040204" pitchFamily="34" charset="0"/>
                <a:cs typeface="Times New Roman" panose="02020603050405020304" pitchFamily="18" charset="0"/>
              </a:rPr>
              <a:t>- Lenguaje SQL -</a:t>
            </a:r>
          </a:p>
        </p:txBody>
      </p:sp>
      <p:sp>
        <p:nvSpPr>
          <p:cNvPr id="54280" name="Rectangle 8">
            <a:extLst>
              <a:ext uri="{FF2B5EF4-FFF2-40B4-BE49-F238E27FC236}">
                <a16:creationId xmlns:a16="http://schemas.microsoft.com/office/drawing/2014/main" id="{E0951F05-34CC-49AE-9E6A-EC02BE111012}"/>
              </a:ext>
            </a:extLst>
          </p:cNvPr>
          <p:cNvSpPr>
            <a:spLocks noChangeArrowheads="1"/>
          </p:cNvSpPr>
          <p:nvPr/>
        </p:nvSpPr>
        <p:spPr bwMode="auto">
          <a:xfrm>
            <a:off x="1258888" y="3860800"/>
            <a:ext cx="6400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70000"/>
              <a:buFont typeface="Wingdings" panose="05000000000000000000" pitchFamily="2" charset="2"/>
              <a:buChar char="u"/>
              <a:defRPr sz="2400">
                <a:solidFill>
                  <a:schemeClr val="tx1"/>
                </a:solidFill>
                <a:latin typeface="Times New Roman" panose="02020603050405020304" pitchFamily="18" charset="0"/>
              </a:defRPr>
            </a:lvl1pPr>
            <a:lvl2pPr marL="446088" algn="l">
              <a:spcBef>
                <a:spcPct val="20000"/>
              </a:spcBef>
              <a:buClr>
                <a:schemeClr val="accent2"/>
              </a:buClr>
              <a:buSzPct val="70000"/>
              <a:buFont typeface="Wingdings" panose="05000000000000000000" pitchFamily="2" charset="2"/>
              <a:buChar char="n"/>
              <a:defRPr sz="2000">
                <a:solidFill>
                  <a:schemeClr val="tx1"/>
                </a:solidFill>
                <a:latin typeface="Times New Roman" panose="02020603050405020304" pitchFamily="18" charset="0"/>
              </a:defRPr>
            </a:lvl2pPr>
            <a:lvl3pPr marL="922338" algn="l">
              <a:spcBef>
                <a:spcPct val="20000"/>
              </a:spcBef>
              <a:buClr>
                <a:schemeClr val="accent2"/>
              </a:buClr>
              <a:buSzPct val="70000"/>
              <a:buFont typeface="Wingdings" panose="05000000000000000000" pitchFamily="2" charset="2"/>
              <a:buChar char="l"/>
              <a:defRPr sz="2400">
                <a:solidFill>
                  <a:schemeClr val="tx1"/>
                </a:solidFill>
                <a:latin typeface="Times New Roman" panose="02020603050405020304" pitchFamily="18" charset="0"/>
              </a:defRPr>
            </a:lvl3pPr>
            <a:lvl4pPr marL="1330325" algn="l">
              <a:spcBef>
                <a:spcPct val="20000"/>
              </a:spcBef>
              <a:buClr>
                <a:schemeClr val="accent2"/>
              </a:buClr>
              <a:buSzPct val="70000"/>
              <a:buFont typeface="Wingdings" panose="05000000000000000000" pitchFamily="2" charset="2"/>
              <a:buChar char="w"/>
              <a:defRPr sz="1600">
                <a:solidFill>
                  <a:schemeClr val="tx1"/>
                </a:solidFill>
                <a:latin typeface="Times New Roman" panose="02020603050405020304" pitchFamily="18" charset="0"/>
              </a:defRPr>
            </a:lvl4pPr>
            <a:lvl5pPr marL="1738313" algn="l">
              <a:spcBef>
                <a:spcPct val="20000"/>
              </a:spcBef>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5pPr>
            <a:lvl6pPr marL="21955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6pPr>
            <a:lvl7pPr marL="26527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7pPr>
            <a:lvl8pPr marL="31099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8pPr>
            <a:lvl9pPr marL="3567113"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Times New Roman" panose="02020603050405020304" pitchFamily="18" charset="0"/>
              </a:defRPr>
            </a:lvl9pPr>
          </a:lstStyle>
          <a:p>
            <a:pPr algn="ctr">
              <a:buFont typeface="Wingdings" panose="05000000000000000000" pitchFamily="2" charset="2"/>
              <a:buNone/>
            </a:pPr>
            <a:br>
              <a:rPr lang="es-ES_tradnl" altLang="es-ES" sz="1600" dirty="0">
                <a:latin typeface="Verdana" panose="020B0604030504040204" pitchFamily="34" charset="0"/>
              </a:rPr>
            </a:br>
            <a:r>
              <a:rPr lang="es-ES_tradnl" altLang="es-ES" sz="1600" dirty="0">
                <a:latin typeface="Verdana" panose="020B0604030504040204" pitchFamily="34" charset="0"/>
              </a:rPr>
              <a:t>DAW - </a:t>
            </a:r>
            <a:r>
              <a:rPr lang="es-ES_tradnl" altLang="es-ES_tradnl" sz="1600" dirty="0">
                <a:latin typeface="Verdana" panose="020B0604030504040204" pitchFamily="34" charset="0"/>
              </a:rPr>
              <a:t>Bases de datos</a:t>
            </a:r>
          </a:p>
          <a:p>
            <a:pPr algn="ctr">
              <a:buFont typeface="Wingdings" panose="05000000000000000000" pitchFamily="2" charset="2"/>
              <a:buNone/>
            </a:pPr>
            <a:endParaRPr lang="es-ES_tradnl" altLang="es-ES_tradnl" sz="1600" dirty="0">
              <a:latin typeface="Verdana" panose="020B0604030504040204" pitchFamily="34" charset="0"/>
            </a:endParaRPr>
          </a:p>
          <a:p>
            <a:pPr algn="ctr">
              <a:buFont typeface="Wingdings" panose="05000000000000000000" pitchFamily="2" charset="2"/>
              <a:buNone/>
            </a:pPr>
            <a:r>
              <a:rPr lang="es-ES_tradnl" altLang="es-ES_tradnl" sz="1600" dirty="0">
                <a:latin typeface="Verdana" panose="020B0604030504040204" pitchFamily="34" charset="0"/>
              </a:rPr>
              <a:t>José Micolau Lombarte</a:t>
            </a:r>
            <a:br>
              <a:rPr lang="es-ES_tradnl" altLang="es-ES_tradnl" sz="1600" dirty="0">
                <a:latin typeface="Verdana" panose="020B0604030504040204" pitchFamily="34" charset="0"/>
              </a:rPr>
            </a:br>
            <a:br>
              <a:rPr lang="es-ES_tradnl" altLang="es-ES_tradnl" sz="1600" dirty="0">
                <a:latin typeface="Verdana" panose="020B0604030504040204" pitchFamily="34" charset="0"/>
              </a:rPr>
            </a:br>
            <a:endParaRPr lang="es-ES_tradnl" altLang="es-ES" sz="1600" dirty="0">
              <a:latin typeface="Verdana" panose="020B0604030504040204" pitchFamily="34" charset="0"/>
            </a:endParaRPr>
          </a:p>
          <a:p>
            <a:pPr algn="ctr">
              <a:buFont typeface="Wingdings" panose="05000000000000000000" pitchFamily="2" charset="2"/>
              <a:buNone/>
            </a:pPr>
            <a:endParaRPr lang="es-ES_tradnl" altLang="es-ES" sz="1600" dirty="0">
              <a:latin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a:extLst>
              <a:ext uri="{FF2B5EF4-FFF2-40B4-BE49-F238E27FC236}">
                <a16:creationId xmlns:a16="http://schemas.microsoft.com/office/drawing/2014/main" id="{E0492536-0E5F-450D-B051-03261D54ED58}"/>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9" name="5 Marcador de número de diapositiva">
            <a:extLst>
              <a:ext uri="{FF2B5EF4-FFF2-40B4-BE49-F238E27FC236}">
                <a16:creationId xmlns:a16="http://schemas.microsoft.com/office/drawing/2014/main" id="{3C46611A-2C8F-444F-A4C8-898DCD23BB2B}"/>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A075D12-1A8B-436B-9BEC-7E5641403FCE}" type="slidenum">
              <a:rPr lang="es-ES" altLang="es-ES" sz="1400">
                <a:solidFill>
                  <a:schemeClr val="folHlink"/>
                </a:solidFill>
                <a:latin typeface="Times New Roman" panose="02020603050405020304" pitchFamily="18" charset="0"/>
              </a:rPr>
              <a:pPr algn="r" eaLnBrk="1" hangingPunct="1"/>
              <a:t>10</a:t>
            </a:fld>
            <a:endParaRPr lang="es-ES" altLang="es-ES" sz="1400">
              <a:solidFill>
                <a:schemeClr val="folHlink"/>
              </a:solidFill>
              <a:latin typeface="Times New Roman" panose="02020603050405020304" pitchFamily="18" charset="0"/>
            </a:endParaRPr>
          </a:p>
        </p:txBody>
      </p:sp>
      <p:sp>
        <p:nvSpPr>
          <p:cNvPr id="149508" name="Rectangle 2">
            <a:extLst>
              <a:ext uri="{FF2B5EF4-FFF2-40B4-BE49-F238E27FC236}">
                <a16:creationId xmlns:a16="http://schemas.microsoft.com/office/drawing/2014/main" id="{98CDC0A4-F3B5-4005-AF47-8A39070657E5}"/>
              </a:ext>
            </a:extLst>
          </p:cNvPr>
          <p:cNvSpPr>
            <a:spLocks noGrp="1" noChangeArrowheads="1"/>
          </p:cNvSpPr>
          <p:nvPr>
            <p:ph type="title" idx="4294967295"/>
          </p:nvPr>
        </p:nvSpPr>
        <p:spPr/>
        <p:txBody>
          <a:bodyPr/>
          <a:lstStyle/>
          <a:p>
            <a:pPr eaLnBrk="1" hangingPunct="1"/>
            <a:r>
              <a:rPr lang="es-ES" altLang="es-ES" dirty="0"/>
              <a:t>Creación de Bases de datos o Esquemas</a:t>
            </a:r>
          </a:p>
        </p:txBody>
      </p:sp>
      <p:sp>
        <p:nvSpPr>
          <p:cNvPr id="149509" name="Rectangle 3">
            <a:extLst>
              <a:ext uri="{FF2B5EF4-FFF2-40B4-BE49-F238E27FC236}">
                <a16:creationId xmlns:a16="http://schemas.microsoft.com/office/drawing/2014/main" id="{4B0B45FE-62DA-429C-9DDA-68A2C34C0CA4}"/>
              </a:ext>
            </a:extLst>
          </p:cNvPr>
          <p:cNvSpPr>
            <a:spLocks noGrp="1" noChangeArrowheads="1"/>
          </p:cNvSpPr>
          <p:nvPr>
            <p:ph type="body" idx="4294967295"/>
          </p:nvPr>
        </p:nvSpPr>
        <p:spPr/>
        <p:txBody>
          <a:bodyPr/>
          <a:lstStyle/>
          <a:p>
            <a:pPr eaLnBrk="1" hangingPunct="1"/>
            <a:r>
              <a:rPr lang="es-ES" altLang="es-ES" dirty="0"/>
              <a:t>La creación de la estructura de una base de datos se lleva a cabo con la sentencia </a:t>
            </a:r>
            <a:r>
              <a:rPr lang="es-ES" altLang="es-ES" b="1" dirty="0">
                <a:latin typeface="Courier New" panose="02070309020205020404" pitchFamily="49" charset="0"/>
              </a:rPr>
              <a:t>CREATE </a:t>
            </a:r>
            <a:r>
              <a:rPr lang="es-ES" altLang="es-ES" b="1" dirty="0" err="1">
                <a:latin typeface="Courier New" panose="02070309020205020404" pitchFamily="49" charset="0"/>
              </a:rPr>
              <a:t>Database</a:t>
            </a:r>
            <a:r>
              <a:rPr lang="es-ES" altLang="es-ES" b="1" dirty="0">
                <a:latin typeface="Courier New" panose="02070309020205020404" pitchFamily="49" charset="0"/>
              </a:rPr>
              <a:t> o CREATE </a:t>
            </a:r>
            <a:r>
              <a:rPr lang="es-ES" altLang="es-ES" b="1" dirty="0" err="1">
                <a:latin typeface="Courier New" panose="02070309020205020404" pitchFamily="49" charset="0"/>
              </a:rPr>
              <a:t>schema</a:t>
            </a:r>
            <a:r>
              <a:rPr lang="es-ES" altLang="es-ES" dirty="0"/>
              <a:t>.</a:t>
            </a:r>
          </a:p>
          <a:p>
            <a:pPr eaLnBrk="1" hangingPunct="1"/>
            <a:r>
              <a:rPr lang="es-ES" altLang="es-ES" b="1" dirty="0"/>
              <a:t>Ejemplo</a:t>
            </a:r>
            <a:r>
              <a:rPr lang="es-ES" altLang="es-ES" dirty="0"/>
              <a:t>: creación del esquema de BD pruebas.</a:t>
            </a:r>
          </a:p>
          <a:p>
            <a:pPr lvl="1" eaLnBrk="1" hangingPunct="1"/>
            <a:r>
              <a:rPr lang="es-ES" altLang="es-ES" dirty="0"/>
              <a:t>CREATE SCHEMA pruebas;</a:t>
            </a:r>
          </a:p>
          <a:p>
            <a:pPr lvl="1" eaLnBrk="1" hangingPunct="1"/>
            <a:r>
              <a:rPr lang="es-ES" altLang="es-ES" dirty="0"/>
              <a:t>CREATE DATABASE pruebas. </a:t>
            </a:r>
          </a:p>
          <a:p>
            <a:pPr eaLnBrk="1" hangingPunct="1"/>
            <a:endParaRPr lang="es-ES" altLang="es-ES" dirty="0"/>
          </a:p>
          <a:p>
            <a:pPr eaLnBrk="1" hangingPunct="1"/>
            <a:r>
              <a:rPr lang="es-ES" altLang="es-ES" dirty="0"/>
              <a:t>La eliminación de una base de datos se lleva a cabo con la sentencia </a:t>
            </a:r>
            <a:r>
              <a:rPr lang="es-ES" altLang="es-ES" b="1" dirty="0">
                <a:latin typeface="Courier New" panose="02070309020205020404" pitchFamily="49" charset="0"/>
              </a:rPr>
              <a:t>DROP </a:t>
            </a:r>
            <a:r>
              <a:rPr lang="es-ES" altLang="es-ES" b="1" dirty="0" err="1">
                <a:latin typeface="Courier New" panose="02070309020205020404" pitchFamily="49" charset="0"/>
              </a:rPr>
              <a:t>Database</a:t>
            </a:r>
            <a:r>
              <a:rPr lang="es-ES" altLang="es-ES" b="1" dirty="0">
                <a:latin typeface="Courier New" panose="02070309020205020404" pitchFamily="49" charset="0"/>
              </a:rPr>
              <a:t> o DROP </a:t>
            </a:r>
            <a:r>
              <a:rPr lang="es-ES" altLang="es-ES" b="1" dirty="0" err="1">
                <a:latin typeface="Courier New" panose="02070309020205020404" pitchFamily="49" charset="0"/>
              </a:rPr>
              <a:t>schema</a:t>
            </a:r>
            <a:r>
              <a:rPr lang="es-ES" altLang="es-ES" dirty="0"/>
              <a:t>.</a:t>
            </a:r>
          </a:p>
          <a:p>
            <a:pPr eaLnBrk="1" hangingPunct="1"/>
            <a:r>
              <a:rPr lang="es-ES" altLang="es-ES" b="1" dirty="0"/>
              <a:t>Ejemplo</a:t>
            </a:r>
            <a:r>
              <a:rPr lang="es-ES" altLang="es-ES" dirty="0"/>
              <a:t>: creación del esquema de BD pruebas.</a:t>
            </a:r>
          </a:p>
          <a:p>
            <a:pPr lvl="1" eaLnBrk="1" hangingPunct="1"/>
            <a:r>
              <a:rPr lang="es-ES" altLang="es-ES" dirty="0"/>
              <a:t>DROP SCHEMA pruebas;</a:t>
            </a:r>
          </a:p>
          <a:p>
            <a:pPr lvl="1" eaLnBrk="1" hangingPunct="1"/>
            <a:r>
              <a:rPr lang="es-ES" altLang="es-ES" dirty="0"/>
              <a:t>DROP DATABASE pruebas.</a:t>
            </a:r>
          </a:p>
          <a:p>
            <a:pPr lvl="1" eaLnBrk="1" hangingPunct="1"/>
            <a:endParaRPr lang="es-ES" altLang="es-ES" dirty="0"/>
          </a:p>
        </p:txBody>
      </p:sp>
    </p:spTree>
    <p:extLst>
      <p:ext uri="{BB962C8B-B14F-4D97-AF65-F5344CB8AC3E}">
        <p14:creationId xmlns:p14="http://schemas.microsoft.com/office/powerpoint/2010/main" val="2549345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a:extLst>
              <a:ext uri="{FF2B5EF4-FFF2-40B4-BE49-F238E27FC236}">
                <a16:creationId xmlns:a16="http://schemas.microsoft.com/office/drawing/2014/main" id="{E0492536-0E5F-450D-B051-03261D54ED58}"/>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9" name="5 Marcador de número de diapositiva">
            <a:extLst>
              <a:ext uri="{FF2B5EF4-FFF2-40B4-BE49-F238E27FC236}">
                <a16:creationId xmlns:a16="http://schemas.microsoft.com/office/drawing/2014/main" id="{3C46611A-2C8F-444F-A4C8-898DCD23BB2B}"/>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A075D12-1A8B-436B-9BEC-7E5641403FCE}" type="slidenum">
              <a:rPr lang="es-ES" altLang="es-ES" sz="1400">
                <a:solidFill>
                  <a:schemeClr val="folHlink"/>
                </a:solidFill>
                <a:latin typeface="Times New Roman" panose="02020603050405020304" pitchFamily="18" charset="0"/>
              </a:rPr>
              <a:pPr algn="r" eaLnBrk="1" hangingPunct="1"/>
              <a:t>11</a:t>
            </a:fld>
            <a:endParaRPr lang="es-ES" altLang="es-ES" sz="1400">
              <a:solidFill>
                <a:schemeClr val="folHlink"/>
              </a:solidFill>
              <a:latin typeface="Times New Roman" panose="02020603050405020304" pitchFamily="18" charset="0"/>
            </a:endParaRPr>
          </a:p>
        </p:txBody>
      </p:sp>
      <p:sp>
        <p:nvSpPr>
          <p:cNvPr id="149508" name="Rectangle 2">
            <a:extLst>
              <a:ext uri="{FF2B5EF4-FFF2-40B4-BE49-F238E27FC236}">
                <a16:creationId xmlns:a16="http://schemas.microsoft.com/office/drawing/2014/main" id="{98CDC0A4-F3B5-4005-AF47-8A39070657E5}"/>
              </a:ext>
            </a:extLst>
          </p:cNvPr>
          <p:cNvSpPr>
            <a:spLocks noGrp="1" noChangeArrowheads="1"/>
          </p:cNvSpPr>
          <p:nvPr>
            <p:ph type="title" idx="4294967295"/>
          </p:nvPr>
        </p:nvSpPr>
        <p:spPr/>
        <p:txBody>
          <a:bodyPr/>
          <a:lstStyle/>
          <a:p>
            <a:pPr eaLnBrk="1" hangingPunct="1"/>
            <a:r>
              <a:rPr lang="es-ES" altLang="es-ES" dirty="0"/>
              <a:t>Creación de tablas</a:t>
            </a:r>
          </a:p>
        </p:txBody>
      </p:sp>
      <p:sp>
        <p:nvSpPr>
          <p:cNvPr id="149509" name="Rectangle 3">
            <a:extLst>
              <a:ext uri="{FF2B5EF4-FFF2-40B4-BE49-F238E27FC236}">
                <a16:creationId xmlns:a16="http://schemas.microsoft.com/office/drawing/2014/main" id="{4B0B45FE-62DA-429C-9DDA-68A2C34C0CA4}"/>
              </a:ext>
            </a:extLst>
          </p:cNvPr>
          <p:cNvSpPr>
            <a:spLocks noGrp="1" noChangeArrowheads="1"/>
          </p:cNvSpPr>
          <p:nvPr>
            <p:ph type="body" idx="4294967295"/>
          </p:nvPr>
        </p:nvSpPr>
        <p:spPr/>
        <p:txBody>
          <a:bodyPr/>
          <a:lstStyle/>
          <a:p>
            <a:pPr algn="just" eaLnBrk="1" hangingPunct="1"/>
            <a:r>
              <a:rPr lang="es-ES" altLang="es-ES" dirty="0"/>
              <a:t>La creación de tablas se lleva a cabo partiendo del diagrama obtenido del diseño relacional. La sentencia a usar es </a:t>
            </a:r>
          </a:p>
          <a:p>
            <a:pPr marL="0" indent="0" algn="just" eaLnBrk="1" hangingPunct="1">
              <a:buNone/>
            </a:pPr>
            <a:r>
              <a:rPr lang="es-ES" altLang="es-ES" dirty="0"/>
              <a:t>	</a:t>
            </a:r>
            <a:r>
              <a:rPr lang="es-ES" altLang="es-ES" sz="2000" dirty="0"/>
              <a:t>CREATE TABLE </a:t>
            </a:r>
            <a:r>
              <a:rPr lang="es-ES" altLang="es-ES" sz="2000" dirty="0" err="1"/>
              <a:t>nombre_tabla</a:t>
            </a:r>
            <a:r>
              <a:rPr lang="es-ES" altLang="es-ES" sz="2000" dirty="0"/>
              <a:t> ( </a:t>
            </a:r>
          </a:p>
          <a:p>
            <a:pPr marL="0" indent="0" algn="just" eaLnBrk="1" hangingPunct="1">
              <a:buNone/>
            </a:pPr>
            <a:r>
              <a:rPr lang="es-ES" altLang="es-ES" sz="2000" dirty="0"/>
              <a:t>	campo1 </a:t>
            </a:r>
            <a:r>
              <a:rPr lang="es-ES" altLang="es-ES" sz="2000" dirty="0" err="1"/>
              <a:t>tipo_dato</a:t>
            </a:r>
            <a:r>
              <a:rPr lang="es-ES" altLang="es-ES" sz="2000" dirty="0"/>
              <a:t> [restricción], </a:t>
            </a:r>
          </a:p>
          <a:p>
            <a:pPr marL="884238" lvl="2" indent="0" algn="just" eaLnBrk="1" hangingPunct="1">
              <a:buNone/>
            </a:pPr>
            <a:r>
              <a:rPr lang="es-ES" altLang="es-ES" sz="2000" dirty="0"/>
              <a:t>campo2 </a:t>
            </a:r>
            <a:r>
              <a:rPr lang="es-ES" altLang="es-ES" sz="2000" dirty="0" err="1"/>
              <a:t>tipo_dato</a:t>
            </a:r>
            <a:r>
              <a:rPr lang="es-ES" altLang="es-ES" sz="2000" dirty="0"/>
              <a:t> [restricción], </a:t>
            </a:r>
          </a:p>
          <a:p>
            <a:pPr marL="884238" lvl="2" indent="0" algn="just" eaLnBrk="1" hangingPunct="1">
              <a:buNone/>
            </a:pPr>
            <a:r>
              <a:rPr lang="es-ES" altLang="es-ES" sz="2000" dirty="0"/>
              <a:t>campo3 </a:t>
            </a:r>
            <a:r>
              <a:rPr lang="es-ES" altLang="es-ES" sz="2000" dirty="0" err="1"/>
              <a:t>tipo_dato</a:t>
            </a:r>
            <a:r>
              <a:rPr lang="es-ES" altLang="es-ES" sz="2000" dirty="0"/>
              <a:t> [restricción], </a:t>
            </a:r>
          </a:p>
          <a:p>
            <a:pPr marL="884238" lvl="2" indent="0" algn="just" eaLnBrk="1" hangingPunct="1">
              <a:buNone/>
            </a:pPr>
            <a:r>
              <a:rPr lang="es-ES" altLang="es-ES" sz="2000" dirty="0"/>
              <a:t>………………,</a:t>
            </a:r>
          </a:p>
          <a:p>
            <a:pPr marL="884238" lvl="2" indent="0" algn="just" eaLnBrk="1" hangingPunct="1">
              <a:buNone/>
            </a:pPr>
            <a:r>
              <a:rPr lang="es-ES" altLang="es-ES" sz="2000" dirty="0" err="1"/>
              <a:t>campon</a:t>
            </a:r>
            <a:r>
              <a:rPr lang="es-ES" altLang="es-ES" sz="2000" dirty="0"/>
              <a:t> </a:t>
            </a:r>
            <a:r>
              <a:rPr lang="es-ES" altLang="es-ES" sz="2000" dirty="0" err="1"/>
              <a:t>tipo_dato</a:t>
            </a:r>
            <a:r>
              <a:rPr lang="es-ES" altLang="es-ES" sz="2000" dirty="0"/>
              <a:t> [restricción], </a:t>
            </a:r>
          </a:p>
          <a:p>
            <a:pPr marL="884238" lvl="2" indent="0" algn="just" eaLnBrk="1" hangingPunct="1">
              <a:buNone/>
            </a:pPr>
            <a:r>
              <a:rPr lang="es-ES" altLang="es-ES" sz="2000" dirty="0"/>
              <a:t>[restriccion1],</a:t>
            </a:r>
          </a:p>
          <a:p>
            <a:pPr marL="884238" lvl="2" indent="0" algn="just" eaLnBrk="1" hangingPunct="1">
              <a:buNone/>
            </a:pPr>
            <a:r>
              <a:rPr lang="es-ES" altLang="es-ES" sz="2000" dirty="0"/>
              <a:t>[restriccion2],</a:t>
            </a:r>
          </a:p>
          <a:p>
            <a:pPr marL="884238" lvl="2" indent="0" algn="just" eaLnBrk="1" hangingPunct="1">
              <a:buNone/>
            </a:pPr>
            <a:r>
              <a:rPr lang="es-ES" altLang="es-ES" sz="2000" dirty="0"/>
              <a:t>[restriccion3],</a:t>
            </a:r>
          </a:p>
          <a:p>
            <a:pPr marL="884238" lvl="2" indent="0" algn="just" eaLnBrk="1" hangingPunct="1">
              <a:buNone/>
            </a:pPr>
            <a:r>
              <a:rPr lang="es-ES" altLang="es-ES" sz="2000" dirty="0"/>
              <a:t>…..</a:t>
            </a:r>
          </a:p>
          <a:p>
            <a:pPr marL="0" indent="0" algn="just" eaLnBrk="1" hangingPunct="1">
              <a:buNone/>
            </a:pPr>
            <a:r>
              <a:rPr lang="es-ES" altLang="es-ES" sz="2000" dirty="0"/>
              <a:t>	);</a:t>
            </a:r>
          </a:p>
        </p:txBody>
      </p:sp>
      <p:sp>
        <p:nvSpPr>
          <p:cNvPr id="2" name="TextBox 1">
            <a:extLst>
              <a:ext uri="{FF2B5EF4-FFF2-40B4-BE49-F238E27FC236}">
                <a16:creationId xmlns:a16="http://schemas.microsoft.com/office/drawing/2014/main" id="{53A85554-C762-49D0-9BF9-8C53F8F11CBD}"/>
              </a:ext>
            </a:extLst>
          </p:cNvPr>
          <p:cNvSpPr txBox="1"/>
          <p:nvPr/>
        </p:nvSpPr>
        <p:spPr>
          <a:xfrm>
            <a:off x="5796136" y="2132856"/>
            <a:ext cx="3145929" cy="1631216"/>
          </a:xfrm>
          <a:prstGeom prst="rect">
            <a:avLst/>
          </a:prstGeom>
          <a:noFill/>
        </p:spPr>
        <p:txBody>
          <a:bodyPr wrap="square" rtlCol="0">
            <a:spAutoFit/>
          </a:bodyPr>
          <a:lstStyle/>
          <a:p>
            <a:pPr algn="l"/>
            <a:r>
              <a:rPr lang="es-ES" sz="2000" dirty="0"/>
              <a:t>Restricciones:</a:t>
            </a:r>
          </a:p>
          <a:p>
            <a:pPr marL="342900" indent="-342900" algn="l">
              <a:buFontTx/>
              <a:buChar char="-"/>
            </a:pPr>
            <a:r>
              <a:rPr lang="es-ES" sz="2000" dirty="0"/>
              <a:t>PRIMARY KEY</a:t>
            </a:r>
          </a:p>
          <a:p>
            <a:pPr marL="342900" indent="-342900" algn="l">
              <a:buFontTx/>
              <a:buChar char="-"/>
            </a:pPr>
            <a:r>
              <a:rPr lang="es-ES" sz="2000" dirty="0"/>
              <a:t>NOT NULL</a:t>
            </a:r>
          </a:p>
          <a:p>
            <a:pPr marL="342900" indent="-342900" algn="l">
              <a:buFontTx/>
              <a:buChar char="-"/>
            </a:pPr>
            <a:r>
              <a:rPr lang="es-ES" sz="2000" dirty="0"/>
              <a:t>UNIQUE</a:t>
            </a:r>
          </a:p>
          <a:p>
            <a:pPr marL="342900" indent="-342900" algn="l">
              <a:buFontTx/>
              <a:buChar char="-"/>
            </a:pPr>
            <a:r>
              <a:rPr lang="es-ES" sz="2000" dirty="0"/>
              <a:t>CHECK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a:extLst>
              <a:ext uri="{FF2B5EF4-FFF2-40B4-BE49-F238E27FC236}">
                <a16:creationId xmlns:a16="http://schemas.microsoft.com/office/drawing/2014/main" id="{E0492536-0E5F-450D-B051-03261D54ED58}"/>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9" name="5 Marcador de número de diapositiva">
            <a:extLst>
              <a:ext uri="{FF2B5EF4-FFF2-40B4-BE49-F238E27FC236}">
                <a16:creationId xmlns:a16="http://schemas.microsoft.com/office/drawing/2014/main" id="{3C46611A-2C8F-444F-A4C8-898DCD23BB2B}"/>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A075D12-1A8B-436B-9BEC-7E5641403FCE}" type="slidenum">
              <a:rPr lang="es-ES" altLang="es-ES" sz="1400">
                <a:solidFill>
                  <a:schemeClr val="folHlink"/>
                </a:solidFill>
                <a:latin typeface="Times New Roman" panose="02020603050405020304" pitchFamily="18" charset="0"/>
              </a:rPr>
              <a:pPr algn="r" eaLnBrk="1" hangingPunct="1"/>
              <a:t>12</a:t>
            </a:fld>
            <a:endParaRPr lang="es-ES" altLang="es-ES" sz="1400">
              <a:solidFill>
                <a:schemeClr val="folHlink"/>
              </a:solidFill>
              <a:latin typeface="Times New Roman" panose="02020603050405020304" pitchFamily="18" charset="0"/>
            </a:endParaRPr>
          </a:p>
        </p:txBody>
      </p:sp>
      <p:sp>
        <p:nvSpPr>
          <p:cNvPr id="149508" name="Rectangle 2">
            <a:extLst>
              <a:ext uri="{FF2B5EF4-FFF2-40B4-BE49-F238E27FC236}">
                <a16:creationId xmlns:a16="http://schemas.microsoft.com/office/drawing/2014/main" id="{98CDC0A4-F3B5-4005-AF47-8A39070657E5}"/>
              </a:ext>
            </a:extLst>
          </p:cNvPr>
          <p:cNvSpPr>
            <a:spLocks noGrp="1" noChangeArrowheads="1"/>
          </p:cNvSpPr>
          <p:nvPr>
            <p:ph type="title" idx="4294967295"/>
          </p:nvPr>
        </p:nvSpPr>
        <p:spPr/>
        <p:txBody>
          <a:bodyPr/>
          <a:lstStyle/>
          <a:p>
            <a:pPr eaLnBrk="1" hangingPunct="1"/>
            <a:r>
              <a:rPr lang="es-ES" altLang="es-ES"/>
              <a:t>Creación de tablas</a:t>
            </a:r>
          </a:p>
        </p:txBody>
      </p:sp>
      <p:sp>
        <p:nvSpPr>
          <p:cNvPr id="149509" name="Rectangle 3">
            <a:extLst>
              <a:ext uri="{FF2B5EF4-FFF2-40B4-BE49-F238E27FC236}">
                <a16:creationId xmlns:a16="http://schemas.microsoft.com/office/drawing/2014/main" id="{4B0B45FE-62DA-429C-9DDA-68A2C34C0CA4}"/>
              </a:ext>
            </a:extLst>
          </p:cNvPr>
          <p:cNvSpPr>
            <a:spLocks noGrp="1" noChangeArrowheads="1"/>
          </p:cNvSpPr>
          <p:nvPr>
            <p:ph type="body" idx="4294967295"/>
          </p:nvPr>
        </p:nvSpPr>
        <p:spPr/>
        <p:txBody>
          <a:bodyPr/>
          <a:lstStyle/>
          <a:p>
            <a:pPr algn="just" eaLnBrk="1" hangingPunct="1"/>
            <a:r>
              <a:rPr lang="es-ES" altLang="es-ES" dirty="0"/>
              <a:t>La creación de tablas se lleva a cabo partiendo del diagrama obtenido del diseño relacional. La sentencia a usar es CREATE TABLE ( campo </a:t>
            </a:r>
            <a:r>
              <a:rPr lang="es-ES" altLang="es-ES" dirty="0" err="1"/>
              <a:t>tipo_dato</a:t>
            </a:r>
            <a:r>
              <a:rPr lang="es-ES" altLang="es-ES" dirty="0"/>
              <a:t> restricción, …..) .</a:t>
            </a:r>
          </a:p>
          <a:p>
            <a:pPr eaLnBrk="1" hangingPunct="1"/>
            <a:r>
              <a:rPr lang="es-ES" altLang="es-ES" b="1" dirty="0"/>
              <a:t>Ejemplo</a:t>
            </a:r>
            <a:r>
              <a:rPr lang="es-ES" altLang="es-ES" dirty="0"/>
              <a:t>: creación del siguiente esquema de BD.</a:t>
            </a:r>
          </a:p>
          <a:p>
            <a:pPr lvl="1" algn="ctr" eaLnBrk="1" hangingPunct="1">
              <a:buFont typeface="Wingdings" panose="05000000000000000000" pitchFamily="2" charset="2"/>
              <a:buNone/>
            </a:pPr>
            <a:r>
              <a:rPr lang="es-ES" altLang="es-ES" sz="1800" dirty="0"/>
              <a:t>CLIENTES (</a:t>
            </a:r>
            <a:r>
              <a:rPr lang="es-ES" altLang="es-ES" sz="1800" u="sng" dirty="0"/>
              <a:t>DNI</a:t>
            </a:r>
            <a:r>
              <a:rPr lang="es-ES" altLang="es-ES" sz="1800" dirty="0"/>
              <a:t>, NOMBRE, DIR)   SUCURSALES (</a:t>
            </a:r>
            <a:r>
              <a:rPr lang="es-ES" altLang="es-ES" sz="1800" u="sng" dirty="0"/>
              <a:t>NSUC</a:t>
            </a:r>
            <a:r>
              <a:rPr lang="es-ES" altLang="es-ES" sz="1800" dirty="0"/>
              <a:t>, CIUDAD)</a:t>
            </a:r>
          </a:p>
          <a:p>
            <a:pPr lvl="1" algn="ctr" eaLnBrk="1" hangingPunct="1">
              <a:buFont typeface="Wingdings" panose="05000000000000000000" pitchFamily="2" charset="2"/>
              <a:buNone/>
            </a:pPr>
            <a:endParaRPr lang="es-ES" altLang="es-ES" sz="1800" dirty="0"/>
          </a:p>
          <a:p>
            <a:pPr lvl="1" algn="ctr" eaLnBrk="1" hangingPunct="1">
              <a:buFont typeface="Wingdings" panose="05000000000000000000" pitchFamily="2" charset="2"/>
              <a:buNone/>
            </a:pPr>
            <a:r>
              <a:rPr lang="es-ES" altLang="es-ES" sz="1800" dirty="0"/>
              <a:t>CUENTAS (</a:t>
            </a:r>
            <a:r>
              <a:rPr lang="es-ES" altLang="es-ES" sz="1800" u="sng" dirty="0"/>
              <a:t>COD, DNI, NSUCURS</a:t>
            </a:r>
            <a:r>
              <a:rPr lang="es-ES" altLang="es-ES" sz="1800" dirty="0"/>
              <a:t>, SALDO)</a:t>
            </a:r>
          </a:p>
          <a:p>
            <a:pPr eaLnBrk="1" hangingPunct="1"/>
            <a:r>
              <a:rPr lang="es-ES" altLang="es-ES" dirty="0"/>
              <a:t>Se empieza por las tablas más independientes:</a:t>
            </a:r>
            <a:endParaRPr lang="es-ES" altLang="es-ES" sz="1800" dirty="0"/>
          </a:p>
        </p:txBody>
      </p:sp>
      <p:sp>
        <p:nvSpPr>
          <p:cNvPr id="149510" name="Line 5">
            <a:extLst>
              <a:ext uri="{FF2B5EF4-FFF2-40B4-BE49-F238E27FC236}">
                <a16:creationId xmlns:a16="http://schemas.microsoft.com/office/drawing/2014/main" id="{BA96E30F-7B39-4C6D-8E60-66831D3B8256}"/>
              </a:ext>
            </a:extLst>
          </p:cNvPr>
          <p:cNvSpPr>
            <a:spLocks noChangeShapeType="1"/>
          </p:cNvSpPr>
          <p:nvPr/>
        </p:nvSpPr>
        <p:spPr bwMode="auto">
          <a:xfrm flipH="1" flipV="1">
            <a:off x="2843807" y="3306852"/>
            <a:ext cx="1697236" cy="216695"/>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s-ES"/>
          </a:p>
        </p:txBody>
      </p:sp>
      <p:sp>
        <p:nvSpPr>
          <p:cNvPr id="149511" name="Line 6">
            <a:extLst>
              <a:ext uri="{FF2B5EF4-FFF2-40B4-BE49-F238E27FC236}">
                <a16:creationId xmlns:a16="http://schemas.microsoft.com/office/drawing/2014/main" id="{C6D8F42A-57F9-4A32-9C62-98D8B82EFDDA}"/>
              </a:ext>
            </a:extLst>
          </p:cNvPr>
          <p:cNvSpPr>
            <a:spLocks noChangeShapeType="1"/>
          </p:cNvSpPr>
          <p:nvPr/>
        </p:nvSpPr>
        <p:spPr bwMode="auto">
          <a:xfrm flipV="1">
            <a:off x="5370224" y="3306853"/>
            <a:ext cx="1368425" cy="144463"/>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s-ES"/>
          </a:p>
        </p:txBody>
      </p:sp>
      <p:sp>
        <p:nvSpPr>
          <p:cNvPr id="149512" name="Rectangle 7">
            <a:extLst>
              <a:ext uri="{FF2B5EF4-FFF2-40B4-BE49-F238E27FC236}">
                <a16:creationId xmlns:a16="http://schemas.microsoft.com/office/drawing/2014/main" id="{862D0606-14B0-4F2E-A075-521F1130630C}"/>
              </a:ext>
            </a:extLst>
          </p:cNvPr>
          <p:cNvSpPr>
            <a:spLocks noChangeArrowheads="1"/>
          </p:cNvSpPr>
          <p:nvPr/>
        </p:nvSpPr>
        <p:spPr bwMode="auto">
          <a:xfrm>
            <a:off x="843669" y="4575319"/>
            <a:ext cx="3584315"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just"/>
            <a:r>
              <a:rPr lang="en-US" altLang="es-ES" sz="1800" b="1" dirty="0">
                <a:solidFill>
                  <a:srgbClr val="000000"/>
                </a:solidFill>
                <a:latin typeface="Courier New" panose="02070309020205020404" pitchFamily="49" charset="0"/>
              </a:rPr>
              <a:t>CREATE TABLE</a:t>
            </a:r>
            <a:r>
              <a:rPr lang="en-US" altLang="es-ES" sz="1800" dirty="0">
                <a:solidFill>
                  <a:srgbClr val="000000"/>
                </a:solidFill>
                <a:latin typeface="Courier New" panose="02070309020205020404" pitchFamily="49" charset="0"/>
              </a:rPr>
              <a:t> CLIENTES ( </a:t>
            </a:r>
          </a:p>
          <a:p>
            <a:pPr algn="just"/>
            <a:r>
              <a:rPr lang="en-US" altLang="es-ES" sz="1800" dirty="0">
                <a:solidFill>
                  <a:srgbClr val="000000"/>
                </a:solidFill>
                <a:latin typeface="Courier New" panose="02070309020205020404" pitchFamily="49" charset="0"/>
              </a:rPr>
              <a:t>  DNI VARCHAR(9) </a:t>
            </a:r>
            <a:r>
              <a:rPr lang="en-US" altLang="es-ES" sz="1800" b="1" dirty="0">
                <a:solidFill>
                  <a:srgbClr val="000000"/>
                </a:solidFill>
                <a:latin typeface="Courier New" panose="02070309020205020404" pitchFamily="49" charset="0"/>
              </a:rPr>
              <a:t>NOT NULL</a:t>
            </a:r>
            <a:r>
              <a:rPr lang="en-US" altLang="es-ES" sz="1800" dirty="0">
                <a:solidFill>
                  <a:srgbClr val="000000"/>
                </a:solidFill>
                <a:latin typeface="Courier New" panose="02070309020205020404" pitchFamily="49" charset="0"/>
              </a:rPr>
              <a:t>,</a:t>
            </a:r>
          </a:p>
          <a:p>
            <a:pPr algn="just"/>
            <a:r>
              <a:rPr lang="en-US" altLang="es-ES" sz="1800" dirty="0">
                <a:solidFill>
                  <a:srgbClr val="000000"/>
                </a:solidFill>
                <a:latin typeface="Courier New" panose="02070309020205020404" pitchFamily="49" charset="0"/>
              </a:rPr>
              <a:t>  NOMBRE VARCHAR(20),</a:t>
            </a:r>
          </a:p>
          <a:p>
            <a:pPr algn="just"/>
            <a:r>
              <a:rPr lang="en-US" altLang="es-ES" sz="1800" dirty="0">
                <a:solidFill>
                  <a:srgbClr val="000000"/>
                </a:solidFill>
                <a:latin typeface="Courier New" panose="02070309020205020404" pitchFamily="49" charset="0"/>
              </a:rPr>
              <a:t>  DIR  VARCHAR(30),</a:t>
            </a:r>
          </a:p>
          <a:p>
            <a:pPr algn="just"/>
            <a:r>
              <a:rPr lang="en-US" altLang="es-ES" sz="1800" dirty="0">
                <a:solidFill>
                  <a:srgbClr val="000000"/>
                </a:solidFill>
                <a:latin typeface="Courier New" panose="02070309020205020404" pitchFamily="49" charset="0"/>
              </a:rPr>
              <a:t>  </a:t>
            </a:r>
            <a:r>
              <a:rPr lang="en-US" altLang="es-ES" sz="1800" b="1" dirty="0">
                <a:solidFill>
                  <a:srgbClr val="000000"/>
                </a:solidFill>
                <a:latin typeface="Courier New" panose="02070309020205020404" pitchFamily="49" charset="0"/>
              </a:rPr>
              <a:t>PRIMARY KEY </a:t>
            </a:r>
            <a:r>
              <a:rPr lang="en-US" altLang="es-ES" sz="1800" dirty="0">
                <a:solidFill>
                  <a:srgbClr val="000000"/>
                </a:solidFill>
                <a:latin typeface="Courier New" panose="02070309020205020404" pitchFamily="49" charset="0"/>
              </a:rPr>
              <a:t>(DNI)</a:t>
            </a:r>
          </a:p>
          <a:p>
            <a:pPr algn="just"/>
            <a:r>
              <a:rPr lang="en-US" altLang="es-ES" sz="1800" dirty="0">
                <a:solidFill>
                  <a:srgbClr val="000000"/>
                </a:solidFill>
                <a:latin typeface="Courier New" panose="02070309020205020404" pitchFamily="49" charset="0"/>
              </a:rPr>
              <a:t>);</a:t>
            </a:r>
            <a:endParaRPr lang="es-ES" altLang="es-ES" sz="1800" dirty="0">
              <a:solidFill>
                <a:srgbClr val="000000"/>
              </a:solidFill>
              <a:latin typeface="Courier New" panose="02070309020205020404" pitchFamily="49" charset="0"/>
            </a:endParaRPr>
          </a:p>
        </p:txBody>
      </p:sp>
      <p:sp>
        <p:nvSpPr>
          <p:cNvPr id="149513" name="Rectangle 8">
            <a:extLst>
              <a:ext uri="{FF2B5EF4-FFF2-40B4-BE49-F238E27FC236}">
                <a16:creationId xmlns:a16="http://schemas.microsoft.com/office/drawing/2014/main" id="{5F8097D3-EC20-42CB-B669-4815673B1449}"/>
              </a:ext>
            </a:extLst>
          </p:cNvPr>
          <p:cNvSpPr>
            <a:spLocks noChangeArrowheads="1"/>
          </p:cNvSpPr>
          <p:nvPr/>
        </p:nvSpPr>
        <p:spPr bwMode="auto">
          <a:xfrm>
            <a:off x="4716016" y="4564285"/>
            <a:ext cx="372217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just"/>
            <a:r>
              <a:rPr lang="en-US" altLang="es-ES" sz="1800" b="1" dirty="0">
                <a:solidFill>
                  <a:srgbClr val="000000"/>
                </a:solidFill>
                <a:latin typeface="Courier New" panose="02070309020205020404" pitchFamily="49" charset="0"/>
              </a:rPr>
              <a:t>CREATE TABLE</a:t>
            </a:r>
            <a:r>
              <a:rPr lang="en-US" altLang="es-ES" sz="1800" dirty="0">
                <a:solidFill>
                  <a:srgbClr val="000000"/>
                </a:solidFill>
                <a:latin typeface="Courier New" panose="02070309020205020404" pitchFamily="49" charset="0"/>
              </a:rPr>
              <a:t> SUCURSALES ( </a:t>
            </a:r>
          </a:p>
          <a:p>
            <a:pPr algn="just"/>
            <a:r>
              <a:rPr lang="en-US" altLang="es-ES" sz="1800" dirty="0">
                <a:solidFill>
                  <a:srgbClr val="000000"/>
                </a:solidFill>
                <a:latin typeface="Courier New" panose="02070309020205020404" pitchFamily="49" charset="0"/>
              </a:rPr>
              <a:t>  NSUC VARCHAR(4) </a:t>
            </a:r>
            <a:r>
              <a:rPr lang="en-US" altLang="es-ES" sz="1800" b="1" dirty="0">
                <a:solidFill>
                  <a:srgbClr val="000000"/>
                </a:solidFill>
                <a:latin typeface="Courier New" panose="02070309020205020404" pitchFamily="49" charset="0"/>
              </a:rPr>
              <a:t>NOT NULL</a:t>
            </a:r>
            <a:r>
              <a:rPr lang="en-US" altLang="es-ES" sz="1800" dirty="0">
                <a:solidFill>
                  <a:srgbClr val="000000"/>
                </a:solidFill>
                <a:latin typeface="Courier New" panose="02070309020205020404" pitchFamily="49" charset="0"/>
              </a:rPr>
              <a:t>,</a:t>
            </a:r>
          </a:p>
          <a:p>
            <a:pPr algn="just"/>
            <a:r>
              <a:rPr lang="en-US" altLang="es-ES" sz="1800" dirty="0">
                <a:solidFill>
                  <a:srgbClr val="000000"/>
                </a:solidFill>
                <a:latin typeface="Courier New" panose="02070309020205020404" pitchFamily="49" charset="0"/>
              </a:rPr>
              <a:t>  CIUDAD  VARCHAR(30),</a:t>
            </a:r>
          </a:p>
          <a:p>
            <a:pPr algn="just"/>
            <a:r>
              <a:rPr lang="en-US" altLang="es-ES" sz="1800" dirty="0">
                <a:solidFill>
                  <a:srgbClr val="000000"/>
                </a:solidFill>
                <a:latin typeface="Courier New" panose="02070309020205020404" pitchFamily="49" charset="0"/>
              </a:rPr>
              <a:t>  </a:t>
            </a:r>
            <a:r>
              <a:rPr lang="en-US" altLang="es-ES" sz="1800" b="1" dirty="0">
                <a:solidFill>
                  <a:srgbClr val="000000"/>
                </a:solidFill>
                <a:latin typeface="Courier New" panose="02070309020205020404" pitchFamily="49" charset="0"/>
              </a:rPr>
              <a:t>PRIMARY KEY </a:t>
            </a:r>
            <a:r>
              <a:rPr lang="en-US" altLang="es-ES" sz="1800" dirty="0">
                <a:solidFill>
                  <a:srgbClr val="000000"/>
                </a:solidFill>
                <a:latin typeface="Courier New" panose="02070309020205020404" pitchFamily="49" charset="0"/>
              </a:rPr>
              <a:t>(NSUC)</a:t>
            </a:r>
          </a:p>
          <a:p>
            <a:pPr algn="just"/>
            <a:r>
              <a:rPr lang="en-US" altLang="es-ES" sz="1800" dirty="0">
                <a:solidFill>
                  <a:srgbClr val="000000"/>
                </a:solidFill>
                <a:latin typeface="Courier New" panose="02070309020205020404" pitchFamily="49" charset="0"/>
              </a:rPr>
              <a:t>);</a:t>
            </a:r>
            <a:endParaRPr lang="es-ES" altLang="es-ES" sz="18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88800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a:extLst>
              <a:ext uri="{FF2B5EF4-FFF2-40B4-BE49-F238E27FC236}">
                <a16:creationId xmlns:a16="http://schemas.microsoft.com/office/drawing/2014/main" id="{9941482D-E357-4C93-8B65-EBB3C9475173}"/>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C42DD9ED-E16F-4A66-94C1-1E0F79A608F6}" type="slidenum">
              <a:rPr lang="es-ES" altLang="es-ES" sz="1400">
                <a:solidFill>
                  <a:schemeClr val="folHlink"/>
                </a:solidFill>
                <a:latin typeface="Times New Roman" panose="02020603050405020304" pitchFamily="18" charset="0"/>
              </a:rPr>
              <a:pPr algn="r" eaLnBrk="1" hangingPunct="1"/>
              <a:t>13</a:t>
            </a:fld>
            <a:endParaRPr lang="es-ES" altLang="es-ES" sz="1400">
              <a:solidFill>
                <a:schemeClr val="folHlink"/>
              </a:solidFill>
              <a:latin typeface="Times New Roman" panose="02020603050405020304" pitchFamily="18" charset="0"/>
            </a:endParaRPr>
          </a:p>
        </p:txBody>
      </p:sp>
      <p:sp>
        <p:nvSpPr>
          <p:cNvPr id="150532" name="Rectangle 2">
            <a:extLst>
              <a:ext uri="{FF2B5EF4-FFF2-40B4-BE49-F238E27FC236}">
                <a16:creationId xmlns:a16="http://schemas.microsoft.com/office/drawing/2014/main" id="{E3797642-F386-4DAE-A9FF-4EF21EFD8F92}"/>
              </a:ext>
            </a:extLst>
          </p:cNvPr>
          <p:cNvSpPr>
            <a:spLocks noGrp="1" noChangeArrowheads="1"/>
          </p:cNvSpPr>
          <p:nvPr>
            <p:ph type="title" idx="4294967295"/>
          </p:nvPr>
        </p:nvSpPr>
        <p:spPr/>
        <p:txBody>
          <a:bodyPr/>
          <a:lstStyle/>
          <a:p>
            <a:pPr eaLnBrk="1" hangingPunct="1"/>
            <a:r>
              <a:rPr lang="es-ES" altLang="es-ES"/>
              <a:t>Creación de Tablas (cont.)</a:t>
            </a:r>
          </a:p>
        </p:txBody>
      </p:sp>
      <p:sp>
        <p:nvSpPr>
          <p:cNvPr id="150533" name="Rectangle 3">
            <a:extLst>
              <a:ext uri="{FF2B5EF4-FFF2-40B4-BE49-F238E27FC236}">
                <a16:creationId xmlns:a16="http://schemas.microsoft.com/office/drawing/2014/main" id="{2EC9C7EE-AD7B-4194-9F72-1D9577BD2F0A}"/>
              </a:ext>
            </a:extLst>
          </p:cNvPr>
          <p:cNvSpPr>
            <a:spLocks noGrp="1" noChangeArrowheads="1"/>
          </p:cNvSpPr>
          <p:nvPr>
            <p:ph type="body" idx="4294967295"/>
          </p:nvPr>
        </p:nvSpPr>
        <p:spPr>
          <a:xfrm>
            <a:off x="561975" y="1196975"/>
            <a:ext cx="7958138" cy="5327650"/>
          </a:xfrm>
        </p:spPr>
        <p:txBody>
          <a:bodyPr/>
          <a:lstStyle/>
          <a:p>
            <a:pPr eaLnBrk="1" hangingPunct="1"/>
            <a:r>
              <a:rPr lang="es-ES" altLang="es-ES" sz="2000" dirty="0"/>
              <a:t>El siguiente paso es crear la tabla CUENTAS, con las claves externas:</a:t>
            </a:r>
          </a:p>
          <a:p>
            <a:pPr eaLnBrk="1" hangingPunct="1"/>
            <a:endParaRPr lang="es-ES" altLang="es-ES" sz="2000" dirty="0"/>
          </a:p>
          <a:p>
            <a:pPr eaLnBrk="1" hangingPunct="1"/>
            <a:endParaRPr lang="es-ES" altLang="es-ES" sz="2000" dirty="0"/>
          </a:p>
          <a:p>
            <a:pPr eaLnBrk="1" hangingPunct="1"/>
            <a:endParaRPr lang="es-ES" altLang="es-ES" sz="2000" dirty="0"/>
          </a:p>
          <a:p>
            <a:pPr eaLnBrk="1" hangingPunct="1"/>
            <a:endParaRPr lang="es-ES" altLang="es-ES" sz="2000" dirty="0"/>
          </a:p>
          <a:p>
            <a:pPr eaLnBrk="1" hangingPunct="1"/>
            <a:endParaRPr lang="es-ES" altLang="es-ES" sz="2000" dirty="0"/>
          </a:p>
          <a:p>
            <a:pPr eaLnBrk="1" hangingPunct="1"/>
            <a:endParaRPr lang="es-ES" altLang="es-ES" sz="2000" dirty="0"/>
          </a:p>
          <a:p>
            <a:pPr eaLnBrk="1" hangingPunct="1"/>
            <a:endParaRPr lang="es-ES" altLang="es-ES" sz="2000" dirty="0"/>
          </a:p>
          <a:p>
            <a:pPr eaLnBrk="1" hangingPunct="1"/>
            <a:endParaRPr lang="es-ES" altLang="es-ES" sz="2000" dirty="0"/>
          </a:p>
          <a:p>
            <a:pPr eaLnBrk="1" hangingPunct="1"/>
            <a:r>
              <a:rPr lang="es-ES" altLang="es-ES" sz="2000" dirty="0"/>
              <a:t>Las claves candidatas, es decir, aquellos atributos no pertenecientes a la clave que no deben alojar valores repetidos, se pueden indicar con la cláusula </a:t>
            </a:r>
            <a:r>
              <a:rPr lang="es-ES" altLang="es-ES" sz="2000" b="1" dirty="0">
                <a:latin typeface="Courier New" panose="02070309020205020404" pitchFamily="49" charset="0"/>
              </a:rPr>
              <a:t>UNIQUE</a:t>
            </a:r>
            <a:r>
              <a:rPr lang="es-ES" altLang="es-ES" sz="2000" dirty="0"/>
              <a:t>.</a:t>
            </a:r>
          </a:p>
          <a:p>
            <a:pPr eaLnBrk="1" hangingPunct="1"/>
            <a:r>
              <a:rPr lang="es-ES" altLang="es-ES" sz="2000" b="1" dirty="0">
                <a:latin typeface="Courier New" panose="02070309020205020404" pitchFamily="49" charset="0"/>
              </a:rPr>
              <a:t>NOT NULL</a:t>
            </a:r>
            <a:r>
              <a:rPr lang="es-ES" altLang="es-ES" sz="2000" dirty="0"/>
              <a:t>:  para ATRIBUTOS	que obligatoriamente tienen que tener un valor.</a:t>
            </a:r>
          </a:p>
        </p:txBody>
      </p:sp>
      <p:sp>
        <p:nvSpPr>
          <p:cNvPr id="150534" name="Rectangle 4">
            <a:extLst>
              <a:ext uri="{FF2B5EF4-FFF2-40B4-BE49-F238E27FC236}">
                <a16:creationId xmlns:a16="http://schemas.microsoft.com/office/drawing/2014/main" id="{D6943107-EF3E-47D4-A433-AB8B83CBE90F}"/>
              </a:ext>
            </a:extLst>
          </p:cNvPr>
          <p:cNvSpPr>
            <a:spLocks noChangeArrowheads="1"/>
          </p:cNvSpPr>
          <p:nvPr/>
        </p:nvSpPr>
        <p:spPr bwMode="auto">
          <a:xfrm>
            <a:off x="817563" y="1736725"/>
            <a:ext cx="8382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just"/>
            <a:r>
              <a:rPr lang="en-US" altLang="es-ES" sz="2000" b="1" dirty="0">
                <a:solidFill>
                  <a:srgbClr val="000000"/>
                </a:solidFill>
                <a:latin typeface="Courier New" panose="02070309020205020404" pitchFamily="49" charset="0"/>
              </a:rPr>
              <a:t>CREATE TABLE</a:t>
            </a:r>
            <a:r>
              <a:rPr lang="en-US" altLang="es-ES" sz="2000" dirty="0">
                <a:solidFill>
                  <a:srgbClr val="000000"/>
                </a:solidFill>
                <a:latin typeface="Courier New" panose="02070309020205020404" pitchFamily="49" charset="0"/>
              </a:rPr>
              <a:t> CUENTAS ( </a:t>
            </a:r>
          </a:p>
          <a:p>
            <a:pPr algn="just"/>
            <a:r>
              <a:rPr lang="en-US" altLang="es-ES" sz="2000" dirty="0">
                <a:solidFill>
                  <a:srgbClr val="000000"/>
                </a:solidFill>
                <a:latin typeface="Courier New" panose="02070309020205020404" pitchFamily="49" charset="0"/>
              </a:rPr>
              <a:t>  COD VARCHAR(4) </a:t>
            </a:r>
            <a:r>
              <a:rPr lang="en-US" altLang="es-ES" sz="2000" b="1" dirty="0">
                <a:solidFill>
                  <a:srgbClr val="000000"/>
                </a:solidFill>
                <a:latin typeface="Courier New" panose="02070309020205020404" pitchFamily="49" charset="0"/>
              </a:rPr>
              <a:t>NOT NULL</a:t>
            </a:r>
            <a:r>
              <a:rPr lang="en-US" altLang="es-ES" sz="2000" dirty="0">
                <a:solidFill>
                  <a:srgbClr val="000000"/>
                </a:solidFill>
                <a:latin typeface="Courier New" panose="02070309020205020404" pitchFamily="49" charset="0"/>
              </a:rPr>
              <a:t>,</a:t>
            </a:r>
          </a:p>
          <a:p>
            <a:pPr algn="just"/>
            <a:r>
              <a:rPr lang="en-US" altLang="es-ES" sz="2000" dirty="0">
                <a:solidFill>
                  <a:srgbClr val="000000"/>
                </a:solidFill>
                <a:latin typeface="Courier New" panose="02070309020205020404" pitchFamily="49" charset="0"/>
              </a:rPr>
              <a:t>  DNI VARCHAR(9) </a:t>
            </a:r>
            <a:r>
              <a:rPr lang="en-US" altLang="es-ES" sz="2000" b="1" dirty="0">
                <a:solidFill>
                  <a:srgbClr val="000000"/>
                </a:solidFill>
                <a:latin typeface="Courier New" panose="02070309020205020404" pitchFamily="49" charset="0"/>
              </a:rPr>
              <a:t>NOT NULL</a:t>
            </a:r>
            <a:r>
              <a:rPr lang="en-US" altLang="es-ES" sz="2000" dirty="0">
                <a:solidFill>
                  <a:srgbClr val="000000"/>
                </a:solidFill>
                <a:latin typeface="Courier New" panose="02070309020205020404" pitchFamily="49" charset="0"/>
              </a:rPr>
              <a:t>,</a:t>
            </a:r>
          </a:p>
          <a:p>
            <a:pPr algn="just"/>
            <a:r>
              <a:rPr lang="en-US" altLang="es-ES" sz="2000" dirty="0">
                <a:solidFill>
                  <a:srgbClr val="000000"/>
                </a:solidFill>
                <a:latin typeface="Courier New" panose="02070309020205020404" pitchFamily="49" charset="0"/>
              </a:rPr>
              <a:t>  NSUCURS VARCHAR(4) </a:t>
            </a:r>
            <a:r>
              <a:rPr lang="en-US" altLang="es-ES" sz="2000" b="1" dirty="0">
                <a:solidFill>
                  <a:srgbClr val="000000"/>
                </a:solidFill>
                <a:latin typeface="Courier New" panose="02070309020205020404" pitchFamily="49" charset="0"/>
              </a:rPr>
              <a:t>NOT NULL</a:t>
            </a:r>
            <a:r>
              <a:rPr lang="en-US" altLang="es-ES" sz="2000" dirty="0">
                <a:solidFill>
                  <a:srgbClr val="000000"/>
                </a:solidFill>
                <a:latin typeface="Courier New" panose="02070309020205020404" pitchFamily="49" charset="0"/>
              </a:rPr>
              <a:t>,</a:t>
            </a:r>
          </a:p>
          <a:p>
            <a:pPr algn="just"/>
            <a:r>
              <a:rPr lang="en-US" altLang="es-ES" sz="2000" dirty="0">
                <a:solidFill>
                  <a:srgbClr val="000000"/>
                </a:solidFill>
                <a:latin typeface="Courier New" panose="02070309020205020404" pitchFamily="49" charset="0"/>
              </a:rPr>
              <a:t>  SALDO INT DEFAULT 0,</a:t>
            </a:r>
          </a:p>
          <a:p>
            <a:pPr algn="just"/>
            <a:r>
              <a:rPr lang="en-US" altLang="es-ES" sz="2000" dirty="0">
                <a:solidFill>
                  <a:srgbClr val="000000"/>
                </a:solidFill>
                <a:latin typeface="Courier New" panose="02070309020205020404" pitchFamily="49" charset="0"/>
              </a:rPr>
              <a:t>  </a:t>
            </a:r>
            <a:r>
              <a:rPr lang="en-US" altLang="es-ES" sz="2000" b="1" dirty="0">
                <a:solidFill>
                  <a:srgbClr val="000000"/>
                </a:solidFill>
                <a:latin typeface="Courier New" panose="02070309020205020404" pitchFamily="49" charset="0"/>
              </a:rPr>
              <a:t>PRIMARY KEY</a:t>
            </a:r>
            <a:r>
              <a:rPr lang="en-US" altLang="es-ES" sz="2000" dirty="0">
                <a:solidFill>
                  <a:srgbClr val="000000"/>
                </a:solidFill>
                <a:latin typeface="Courier New" panose="02070309020205020404" pitchFamily="49" charset="0"/>
              </a:rPr>
              <a:t> (DNI, NSUCURS),</a:t>
            </a:r>
          </a:p>
          <a:p>
            <a:pPr algn="just"/>
            <a:r>
              <a:rPr lang="en-US" altLang="es-ES" sz="2000" dirty="0">
                <a:solidFill>
                  <a:srgbClr val="000000"/>
                </a:solidFill>
                <a:latin typeface="Courier New" panose="02070309020205020404" pitchFamily="49" charset="0"/>
              </a:rPr>
              <a:t>  </a:t>
            </a:r>
            <a:r>
              <a:rPr lang="en-US" altLang="es-ES" sz="2000" b="1" dirty="0">
                <a:solidFill>
                  <a:srgbClr val="000000"/>
                </a:solidFill>
                <a:latin typeface="Courier New" panose="02070309020205020404" pitchFamily="49" charset="0"/>
              </a:rPr>
              <a:t>FOREIGN KEY</a:t>
            </a:r>
            <a:r>
              <a:rPr lang="en-US" altLang="es-ES" sz="2000" dirty="0">
                <a:solidFill>
                  <a:srgbClr val="000000"/>
                </a:solidFill>
                <a:latin typeface="Courier New" panose="02070309020205020404" pitchFamily="49" charset="0"/>
              </a:rPr>
              <a:t> (DNI) </a:t>
            </a:r>
            <a:r>
              <a:rPr lang="en-US" altLang="es-ES" sz="2000" b="1" dirty="0">
                <a:solidFill>
                  <a:srgbClr val="000000"/>
                </a:solidFill>
                <a:latin typeface="Courier New" panose="02070309020205020404" pitchFamily="49" charset="0"/>
              </a:rPr>
              <a:t>REFERENCES</a:t>
            </a:r>
            <a:r>
              <a:rPr lang="en-US" altLang="es-ES" sz="2000" dirty="0">
                <a:solidFill>
                  <a:srgbClr val="000000"/>
                </a:solidFill>
                <a:latin typeface="Courier New" panose="02070309020205020404" pitchFamily="49" charset="0"/>
              </a:rPr>
              <a:t> CLIENTES (DNI),</a:t>
            </a:r>
          </a:p>
          <a:p>
            <a:pPr algn="just"/>
            <a:r>
              <a:rPr lang="en-US" altLang="es-ES" sz="2000" dirty="0">
                <a:solidFill>
                  <a:srgbClr val="000000"/>
                </a:solidFill>
                <a:latin typeface="Courier New" panose="02070309020205020404" pitchFamily="49" charset="0"/>
              </a:rPr>
              <a:t>  </a:t>
            </a:r>
            <a:r>
              <a:rPr lang="en-US" altLang="es-ES" sz="2000" b="1" dirty="0">
                <a:solidFill>
                  <a:srgbClr val="000000"/>
                </a:solidFill>
                <a:latin typeface="Courier New" panose="02070309020205020404" pitchFamily="49" charset="0"/>
              </a:rPr>
              <a:t>FOREIGN KEY</a:t>
            </a:r>
            <a:r>
              <a:rPr lang="en-US" altLang="es-ES" sz="2000" dirty="0">
                <a:solidFill>
                  <a:srgbClr val="000000"/>
                </a:solidFill>
                <a:latin typeface="Courier New" panose="02070309020205020404" pitchFamily="49" charset="0"/>
              </a:rPr>
              <a:t> (NSUCURS) </a:t>
            </a:r>
            <a:r>
              <a:rPr lang="en-US" altLang="es-ES" sz="2000" b="1" dirty="0">
                <a:solidFill>
                  <a:srgbClr val="000000"/>
                </a:solidFill>
                <a:latin typeface="Courier New" panose="02070309020205020404" pitchFamily="49" charset="0"/>
              </a:rPr>
              <a:t>REFERENCES</a:t>
            </a:r>
            <a:r>
              <a:rPr lang="en-US" altLang="es-ES" sz="2000" dirty="0">
                <a:solidFill>
                  <a:srgbClr val="000000"/>
                </a:solidFill>
                <a:latin typeface="Courier New" panose="02070309020205020404" pitchFamily="49" charset="0"/>
              </a:rPr>
              <a:t> SUCURSALES (NSUC) );</a:t>
            </a:r>
            <a:endParaRPr lang="es-ES" altLang="es-ES" sz="2000" dirty="0">
              <a:solidFill>
                <a:srgbClr val="000000"/>
              </a:solidFill>
              <a:latin typeface="Courier New" panose="020703090202050204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FF724DDE-EAA7-45C9-B679-FA79EEF466A3}"/>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5" name="5 Marcador de número de diapositiva">
            <a:extLst>
              <a:ext uri="{FF2B5EF4-FFF2-40B4-BE49-F238E27FC236}">
                <a16:creationId xmlns:a16="http://schemas.microsoft.com/office/drawing/2014/main" id="{156DDEDC-8D1F-4423-8CFE-B8F5B3A499EA}"/>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BD52FA3-CB9B-434C-AFFD-9C07454CB863}" type="slidenum">
              <a:rPr lang="es-ES" altLang="es-ES" sz="1400">
                <a:solidFill>
                  <a:schemeClr val="folHlink"/>
                </a:solidFill>
                <a:latin typeface="Times New Roman" panose="02020603050405020304" pitchFamily="18" charset="0"/>
              </a:rPr>
              <a:pPr algn="r" eaLnBrk="1" hangingPunct="1"/>
              <a:t>14</a:t>
            </a:fld>
            <a:endParaRPr lang="es-ES" altLang="es-ES" sz="1400">
              <a:solidFill>
                <a:schemeClr val="folHlink"/>
              </a:solidFill>
              <a:latin typeface="Times New Roman" panose="02020603050405020304" pitchFamily="18" charset="0"/>
            </a:endParaRPr>
          </a:p>
        </p:txBody>
      </p:sp>
      <p:sp>
        <p:nvSpPr>
          <p:cNvPr id="151556" name="Rectangle 2">
            <a:extLst>
              <a:ext uri="{FF2B5EF4-FFF2-40B4-BE49-F238E27FC236}">
                <a16:creationId xmlns:a16="http://schemas.microsoft.com/office/drawing/2014/main" id="{25103FE6-51B2-463A-8541-F3BD496ED10E}"/>
              </a:ext>
            </a:extLst>
          </p:cNvPr>
          <p:cNvSpPr>
            <a:spLocks noGrp="1" noChangeArrowheads="1"/>
          </p:cNvSpPr>
          <p:nvPr>
            <p:ph type="title" idx="4294967295"/>
          </p:nvPr>
        </p:nvSpPr>
        <p:spPr/>
        <p:txBody>
          <a:bodyPr/>
          <a:lstStyle/>
          <a:p>
            <a:pPr eaLnBrk="1" hangingPunct="1"/>
            <a:r>
              <a:rPr lang="es-ES" altLang="es-ES"/>
              <a:t>Modificación y eliminación de tablas</a:t>
            </a:r>
          </a:p>
        </p:txBody>
      </p:sp>
      <p:sp>
        <p:nvSpPr>
          <p:cNvPr id="151557" name="Rectangle 3">
            <a:extLst>
              <a:ext uri="{FF2B5EF4-FFF2-40B4-BE49-F238E27FC236}">
                <a16:creationId xmlns:a16="http://schemas.microsoft.com/office/drawing/2014/main" id="{520AA671-1F60-443A-B1EE-4F7E2D470303}"/>
              </a:ext>
            </a:extLst>
          </p:cNvPr>
          <p:cNvSpPr>
            <a:spLocks noGrp="1" noChangeArrowheads="1"/>
          </p:cNvSpPr>
          <p:nvPr>
            <p:ph type="body" idx="4294967295"/>
          </p:nvPr>
        </p:nvSpPr>
        <p:spPr/>
        <p:txBody>
          <a:bodyPr/>
          <a:lstStyle/>
          <a:p>
            <a:pPr eaLnBrk="1" hangingPunct="1"/>
            <a:r>
              <a:rPr lang="es-ES" altLang="es-ES" sz="2000" b="1" dirty="0"/>
              <a:t>Modificación</a:t>
            </a:r>
            <a:r>
              <a:rPr lang="es-ES" altLang="es-ES" sz="2000" dirty="0"/>
              <a:t> de tablas: sentencia </a:t>
            </a:r>
            <a:r>
              <a:rPr lang="es-ES" altLang="es-ES" sz="2000" b="1" dirty="0">
                <a:latin typeface="Courier New" panose="02070309020205020404" pitchFamily="49" charset="0"/>
              </a:rPr>
              <a:t>ALTER TABLE</a:t>
            </a:r>
            <a:r>
              <a:rPr lang="es-ES" altLang="es-ES" sz="2000" dirty="0"/>
              <a:t>.</a:t>
            </a:r>
          </a:p>
          <a:p>
            <a:pPr lvl="1" eaLnBrk="1" hangingPunct="1"/>
            <a:r>
              <a:rPr lang="es-ES" altLang="es-ES" sz="1800" dirty="0"/>
              <a:t>Es posible añadir, modificar y eliminar campos. Ejemplos:</a:t>
            </a:r>
          </a:p>
          <a:p>
            <a:pPr lvl="2" eaLnBrk="1" hangingPunct="1"/>
            <a:r>
              <a:rPr lang="es-ES" altLang="es-ES" sz="1600" dirty="0"/>
              <a:t>Adición del campo PAIS a la tabla CLIENTES</a:t>
            </a:r>
          </a:p>
          <a:p>
            <a:pPr lvl="2" eaLnBrk="1" hangingPunct="1"/>
            <a:r>
              <a:rPr lang="es-ES" altLang="es-ES" sz="1600" b="1" dirty="0"/>
              <a:t>ALTER TABLE CLIENTES ADD COLUMN PAIS VARCHAR(10);</a:t>
            </a:r>
          </a:p>
          <a:p>
            <a:pPr lvl="2" eaLnBrk="1" hangingPunct="1"/>
            <a:r>
              <a:rPr lang="es-ES" altLang="es-ES" sz="1600" dirty="0"/>
              <a:t>Modificación del tipo del campo PAIS</a:t>
            </a:r>
          </a:p>
          <a:p>
            <a:pPr lvl="2" eaLnBrk="1" hangingPunct="1"/>
            <a:r>
              <a:rPr lang="es-ES" altLang="es-ES" sz="1600" b="1" dirty="0"/>
              <a:t>ALTER TABLE CLIENTES MODIFY PAIS VARCHAR(20);</a:t>
            </a:r>
          </a:p>
          <a:p>
            <a:pPr lvl="2" eaLnBrk="1" hangingPunct="1"/>
            <a:r>
              <a:rPr lang="es-ES" altLang="es-ES" sz="1600" dirty="0"/>
              <a:t>Eliminación del campo PAIS de la tabla CLIENTES</a:t>
            </a:r>
          </a:p>
          <a:p>
            <a:pPr lvl="2" eaLnBrk="1" hangingPunct="1"/>
            <a:r>
              <a:rPr lang="es-ES" altLang="es-ES" sz="1600" b="1" dirty="0"/>
              <a:t>ALTER TABLE CLIENTES DROP PAIS;</a:t>
            </a:r>
          </a:p>
          <a:p>
            <a:pPr marL="922338" lvl="2" indent="0" eaLnBrk="1" hangingPunct="1">
              <a:buNone/>
            </a:pPr>
            <a:endParaRPr lang="es-ES" altLang="es-ES" sz="1600" b="1" dirty="0"/>
          </a:p>
          <a:p>
            <a:pPr lvl="1" eaLnBrk="1" hangingPunct="1"/>
            <a:r>
              <a:rPr lang="es-ES" altLang="es-ES" sz="1800" b="1" dirty="0"/>
              <a:t>También es posible añadir y eliminar restricciones.</a:t>
            </a:r>
          </a:p>
          <a:p>
            <a:pPr lvl="2" eaLnBrk="1" hangingPunct="1"/>
            <a:r>
              <a:rPr lang="es-ES" altLang="es-ES" sz="1600" dirty="0"/>
              <a:t>Añadir la restricción No NULO al campo PAIS de la tabla CLIENTES</a:t>
            </a:r>
          </a:p>
          <a:p>
            <a:pPr lvl="2" eaLnBrk="1" hangingPunct="1"/>
            <a:r>
              <a:rPr lang="es-ES" altLang="es-ES" sz="1600" dirty="0"/>
              <a:t>ALTER TABLE CUENTAS ADD CONSTRAINT COD_UNICO UNIQUE FOR COD;</a:t>
            </a:r>
          </a:p>
          <a:p>
            <a:pPr lvl="2" eaLnBrk="1" hangingPunct="1"/>
            <a:r>
              <a:rPr lang="es-ES" altLang="es-ES" sz="1600" dirty="0"/>
              <a:t>ALTER TABLE CUENTAS DROP COD_UNICO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FF724DDE-EAA7-45C9-B679-FA79EEF466A3}"/>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5" name="5 Marcador de número de diapositiva">
            <a:extLst>
              <a:ext uri="{FF2B5EF4-FFF2-40B4-BE49-F238E27FC236}">
                <a16:creationId xmlns:a16="http://schemas.microsoft.com/office/drawing/2014/main" id="{156DDEDC-8D1F-4423-8CFE-B8F5B3A499EA}"/>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BD52FA3-CB9B-434C-AFFD-9C07454CB863}" type="slidenum">
              <a:rPr lang="es-ES" altLang="es-ES" sz="1400">
                <a:solidFill>
                  <a:schemeClr val="folHlink"/>
                </a:solidFill>
                <a:latin typeface="Times New Roman" panose="02020603050405020304" pitchFamily="18" charset="0"/>
              </a:rPr>
              <a:pPr algn="r" eaLnBrk="1" hangingPunct="1"/>
              <a:t>15</a:t>
            </a:fld>
            <a:endParaRPr lang="es-ES" altLang="es-ES" sz="1400">
              <a:solidFill>
                <a:schemeClr val="folHlink"/>
              </a:solidFill>
              <a:latin typeface="Times New Roman" panose="02020603050405020304" pitchFamily="18" charset="0"/>
            </a:endParaRPr>
          </a:p>
        </p:txBody>
      </p:sp>
      <p:sp>
        <p:nvSpPr>
          <p:cNvPr id="151556" name="Rectangle 2">
            <a:extLst>
              <a:ext uri="{FF2B5EF4-FFF2-40B4-BE49-F238E27FC236}">
                <a16:creationId xmlns:a16="http://schemas.microsoft.com/office/drawing/2014/main" id="{25103FE6-51B2-463A-8541-F3BD496ED10E}"/>
              </a:ext>
            </a:extLst>
          </p:cNvPr>
          <p:cNvSpPr>
            <a:spLocks noGrp="1" noChangeArrowheads="1"/>
          </p:cNvSpPr>
          <p:nvPr>
            <p:ph type="title" idx="4294967295"/>
          </p:nvPr>
        </p:nvSpPr>
        <p:spPr/>
        <p:txBody>
          <a:bodyPr/>
          <a:lstStyle/>
          <a:p>
            <a:pPr eaLnBrk="1" hangingPunct="1"/>
            <a:r>
              <a:rPr lang="es-ES" altLang="es-ES"/>
              <a:t>Modificación y eliminación de tablas</a:t>
            </a:r>
          </a:p>
        </p:txBody>
      </p:sp>
      <p:sp>
        <p:nvSpPr>
          <p:cNvPr id="151557" name="Rectangle 3">
            <a:extLst>
              <a:ext uri="{FF2B5EF4-FFF2-40B4-BE49-F238E27FC236}">
                <a16:creationId xmlns:a16="http://schemas.microsoft.com/office/drawing/2014/main" id="{520AA671-1F60-443A-B1EE-4F7E2D470303}"/>
              </a:ext>
            </a:extLst>
          </p:cNvPr>
          <p:cNvSpPr>
            <a:spLocks noGrp="1" noChangeArrowheads="1"/>
          </p:cNvSpPr>
          <p:nvPr>
            <p:ph type="body" idx="4294967295"/>
          </p:nvPr>
        </p:nvSpPr>
        <p:spPr/>
        <p:txBody>
          <a:bodyPr/>
          <a:lstStyle/>
          <a:p>
            <a:pPr eaLnBrk="1" hangingPunct="1"/>
            <a:r>
              <a:rPr lang="es-ES" altLang="es-ES" sz="2000" b="1" dirty="0"/>
              <a:t>Eliminación</a:t>
            </a:r>
            <a:r>
              <a:rPr lang="es-ES" altLang="es-ES" sz="2000" dirty="0"/>
              <a:t> de tablas: sentencia </a:t>
            </a:r>
            <a:r>
              <a:rPr lang="es-ES" altLang="es-ES" sz="2000" b="1" dirty="0">
                <a:latin typeface="Courier New" panose="02070309020205020404" pitchFamily="49" charset="0"/>
              </a:rPr>
              <a:t>DROP TABLE</a:t>
            </a:r>
            <a:r>
              <a:rPr lang="es-ES" altLang="es-ES" sz="2000" dirty="0"/>
              <a:t>.</a:t>
            </a:r>
          </a:p>
          <a:p>
            <a:pPr lvl="1" eaLnBrk="1" hangingPunct="1"/>
            <a:r>
              <a:rPr lang="es-ES" altLang="es-ES" sz="1800" b="1" dirty="0">
                <a:latin typeface="Courier New" panose="02070309020205020404" pitchFamily="49" charset="0"/>
              </a:rPr>
              <a:t>DROP TABLE</a:t>
            </a:r>
            <a:r>
              <a:rPr lang="es-ES" altLang="es-ES" sz="1800" dirty="0">
                <a:latin typeface="Courier New" panose="02070309020205020404" pitchFamily="49" charset="0"/>
              </a:rPr>
              <a:t> CUENTAS;  </a:t>
            </a:r>
            <a:br>
              <a:rPr lang="es-ES" altLang="es-ES" sz="1800" dirty="0">
                <a:latin typeface="Courier New" panose="02070309020205020404" pitchFamily="49" charset="0"/>
              </a:rPr>
            </a:br>
            <a:r>
              <a:rPr lang="es-ES" altLang="es-ES" sz="1800" dirty="0">
                <a:latin typeface="Courier New" panose="02070309020205020404" pitchFamily="49" charset="0"/>
              </a:rPr>
              <a:t>-- Las tablas a las que referencia deben haber sido eliminadas antes.</a:t>
            </a:r>
          </a:p>
          <a:p>
            <a:pPr lvl="1" eaLnBrk="1" hangingPunct="1"/>
            <a:endParaRPr lang="es-ES" altLang="es-ES" sz="1800" dirty="0">
              <a:latin typeface="Courier New" panose="02070309020205020404" pitchFamily="49" charset="0"/>
            </a:endParaRPr>
          </a:p>
          <a:p>
            <a:pPr lvl="1" eaLnBrk="1" hangingPunct="1"/>
            <a:r>
              <a:rPr lang="es-ES" altLang="es-ES" sz="1800" b="1" dirty="0">
                <a:latin typeface="Courier New" panose="02070309020205020404" pitchFamily="49" charset="0"/>
              </a:rPr>
              <a:t>DROP TABLE</a:t>
            </a:r>
            <a:r>
              <a:rPr lang="es-ES" altLang="es-ES" sz="1800" dirty="0">
                <a:latin typeface="Courier New" panose="02070309020205020404" pitchFamily="49" charset="0"/>
              </a:rPr>
              <a:t> CUENTAS CASCADE;  </a:t>
            </a:r>
            <a:br>
              <a:rPr lang="es-ES" altLang="es-ES" sz="1800" dirty="0">
                <a:latin typeface="Courier New" panose="02070309020205020404" pitchFamily="49" charset="0"/>
              </a:rPr>
            </a:br>
            <a:r>
              <a:rPr lang="es-ES" altLang="es-ES" sz="1800" dirty="0">
                <a:latin typeface="Courier New" panose="02070309020205020404" pitchFamily="49" charset="0"/>
              </a:rPr>
              <a:t>-- borra la tabla cuentas y todas las que están vinculadas a ella (tiene FK definidas sobre ella).</a:t>
            </a:r>
            <a:endParaRPr lang="es-ES" altLang="es-ES" sz="1800" dirty="0"/>
          </a:p>
          <a:p>
            <a:pPr lvl="1" eaLnBrk="1" hangingPunct="1"/>
            <a:endParaRPr lang="es-ES" altLang="es-ES" sz="1800" dirty="0"/>
          </a:p>
        </p:txBody>
      </p:sp>
    </p:spTree>
    <p:extLst>
      <p:ext uri="{BB962C8B-B14F-4D97-AF65-F5344CB8AC3E}">
        <p14:creationId xmlns:p14="http://schemas.microsoft.com/office/powerpoint/2010/main" val="675296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1">
            <a:extLst>
              <a:ext uri="{FF2B5EF4-FFF2-40B4-BE49-F238E27FC236}">
                <a16:creationId xmlns:a16="http://schemas.microsoft.com/office/drawing/2014/main" id="{3B6ADFB5-CCEB-4B3E-8251-440E51CE2E3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36167"/>
            <a:ext cx="8961636" cy="5233193"/>
          </a:xfrm>
          <a:prstGeom prst="rect">
            <a:avLst/>
          </a:prstGeom>
          <a:noFill/>
          <a:ln>
            <a:noFill/>
          </a:ln>
        </p:spPr>
      </p:pic>
      <p:sp>
        <p:nvSpPr>
          <p:cNvPr id="4" name="Rectangle 2">
            <a:extLst>
              <a:ext uri="{FF2B5EF4-FFF2-40B4-BE49-F238E27FC236}">
                <a16:creationId xmlns:a16="http://schemas.microsoft.com/office/drawing/2014/main" id="{D171E679-01AB-4A4E-A138-1023D224CC52}"/>
              </a:ext>
            </a:extLst>
          </p:cNvPr>
          <p:cNvSpPr txBox="1">
            <a:spLocks noChangeArrowheads="1"/>
          </p:cNvSpPr>
          <p:nvPr/>
        </p:nvSpPr>
        <p:spPr bwMode="auto">
          <a:xfrm>
            <a:off x="1125538" y="125413"/>
            <a:ext cx="738505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lnSpc>
                <a:spcPct val="85000"/>
              </a:lnSpc>
              <a:spcBef>
                <a:spcPct val="0"/>
              </a:spcBef>
              <a:spcAft>
                <a:spcPct val="0"/>
              </a:spcAft>
              <a:defRPr sz="3200">
                <a:solidFill>
                  <a:schemeClr val="tx2"/>
                </a:solidFill>
                <a:latin typeface="+mj-lt"/>
                <a:ea typeface="+mj-ea"/>
                <a:cs typeface="+mj-cs"/>
              </a:defRPr>
            </a:lvl1pPr>
            <a:lvl2pPr algn="ctr" rtl="0" eaLnBrk="0" fontAlgn="base" hangingPunct="0">
              <a:lnSpc>
                <a:spcPct val="85000"/>
              </a:lnSpc>
              <a:spcBef>
                <a:spcPct val="0"/>
              </a:spcBef>
              <a:spcAft>
                <a:spcPct val="0"/>
              </a:spcAft>
              <a:defRPr sz="3200">
                <a:solidFill>
                  <a:schemeClr val="tx2"/>
                </a:solidFill>
                <a:latin typeface="Times New Roman" pitchFamily="18" charset="0"/>
              </a:defRPr>
            </a:lvl2pPr>
            <a:lvl3pPr algn="ctr" rtl="0" eaLnBrk="0" fontAlgn="base" hangingPunct="0">
              <a:lnSpc>
                <a:spcPct val="85000"/>
              </a:lnSpc>
              <a:spcBef>
                <a:spcPct val="0"/>
              </a:spcBef>
              <a:spcAft>
                <a:spcPct val="0"/>
              </a:spcAft>
              <a:defRPr sz="3200">
                <a:solidFill>
                  <a:schemeClr val="tx2"/>
                </a:solidFill>
                <a:latin typeface="Times New Roman" pitchFamily="18" charset="0"/>
              </a:defRPr>
            </a:lvl3pPr>
            <a:lvl4pPr algn="ctr" rtl="0" eaLnBrk="0" fontAlgn="base" hangingPunct="0">
              <a:lnSpc>
                <a:spcPct val="85000"/>
              </a:lnSpc>
              <a:spcBef>
                <a:spcPct val="0"/>
              </a:spcBef>
              <a:spcAft>
                <a:spcPct val="0"/>
              </a:spcAft>
              <a:defRPr sz="3200">
                <a:solidFill>
                  <a:schemeClr val="tx2"/>
                </a:solidFill>
                <a:latin typeface="Times New Roman" pitchFamily="18" charset="0"/>
              </a:defRPr>
            </a:lvl4pPr>
            <a:lvl5pPr algn="ctr" rtl="0" eaLnBrk="0" fontAlgn="base" hangingPunct="0">
              <a:lnSpc>
                <a:spcPct val="85000"/>
              </a:lnSpc>
              <a:spcBef>
                <a:spcPct val="0"/>
              </a:spcBef>
              <a:spcAft>
                <a:spcPct val="0"/>
              </a:spcAft>
              <a:defRPr sz="3200">
                <a:solidFill>
                  <a:schemeClr val="tx2"/>
                </a:solidFill>
                <a:latin typeface="Times New Roman" pitchFamily="18" charset="0"/>
              </a:defRPr>
            </a:lvl5pPr>
            <a:lvl6pPr marL="457200" algn="ctr" rtl="0" fontAlgn="base">
              <a:lnSpc>
                <a:spcPct val="85000"/>
              </a:lnSpc>
              <a:spcBef>
                <a:spcPct val="0"/>
              </a:spcBef>
              <a:spcAft>
                <a:spcPct val="0"/>
              </a:spcAft>
              <a:defRPr sz="3200">
                <a:solidFill>
                  <a:schemeClr val="tx2"/>
                </a:solidFill>
                <a:latin typeface="Times New Roman" pitchFamily="18" charset="0"/>
              </a:defRPr>
            </a:lvl6pPr>
            <a:lvl7pPr marL="914400" algn="ctr" rtl="0" fontAlgn="base">
              <a:lnSpc>
                <a:spcPct val="85000"/>
              </a:lnSpc>
              <a:spcBef>
                <a:spcPct val="0"/>
              </a:spcBef>
              <a:spcAft>
                <a:spcPct val="0"/>
              </a:spcAft>
              <a:defRPr sz="3200">
                <a:solidFill>
                  <a:schemeClr val="tx2"/>
                </a:solidFill>
                <a:latin typeface="Times New Roman" pitchFamily="18" charset="0"/>
              </a:defRPr>
            </a:lvl7pPr>
            <a:lvl8pPr marL="1371600" algn="ctr" rtl="0" fontAlgn="base">
              <a:lnSpc>
                <a:spcPct val="85000"/>
              </a:lnSpc>
              <a:spcBef>
                <a:spcPct val="0"/>
              </a:spcBef>
              <a:spcAft>
                <a:spcPct val="0"/>
              </a:spcAft>
              <a:defRPr sz="3200">
                <a:solidFill>
                  <a:schemeClr val="tx2"/>
                </a:solidFill>
                <a:latin typeface="Times New Roman" pitchFamily="18" charset="0"/>
              </a:defRPr>
            </a:lvl8pPr>
            <a:lvl9pPr marL="1828800" algn="ctr" rtl="0" fontAlgn="base">
              <a:lnSpc>
                <a:spcPct val="85000"/>
              </a:lnSpc>
              <a:spcBef>
                <a:spcPct val="0"/>
              </a:spcBef>
              <a:spcAft>
                <a:spcPct val="0"/>
              </a:spcAft>
              <a:defRPr sz="3200">
                <a:solidFill>
                  <a:schemeClr val="tx2"/>
                </a:solidFill>
                <a:latin typeface="Times New Roman" pitchFamily="18" charset="0"/>
              </a:defRPr>
            </a:lvl9pPr>
          </a:lstStyle>
          <a:p>
            <a:pPr eaLnBrk="1" hangingPunct="1"/>
            <a:r>
              <a:rPr lang="es-ES" altLang="es-ES" kern="0" dirty="0"/>
              <a:t>Ejemplo de esquema a crear</a:t>
            </a:r>
            <a:endParaRPr lang="es-ES" altLang="es-ES" kern="0" dirty="0">
              <a:latin typeface="Courier New" panose="02070309020205020404" pitchFamily="49" charset="0"/>
            </a:endParaRPr>
          </a:p>
        </p:txBody>
      </p:sp>
    </p:spTree>
    <p:extLst>
      <p:ext uri="{BB962C8B-B14F-4D97-AF65-F5344CB8AC3E}">
        <p14:creationId xmlns:p14="http://schemas.microsoft.com/office/powerpoint/2010/main" val="2739892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285728"/>
            <a:ext cx="8401080" cy="1285884"/>
          </a:xfrm>
        </p:spPr>
        <p:txBody>
          <a:bodyPr>
            <a:normAutofit/>
          </a:bodyPr>
          <a:lstStyle/>
          <a:p>
            <a:r>
              <a:rPr lang="es-ES_tradnl" altLang="es-ES_tradnl" sz="2800" dirty="0"/>
              <a:t>SQL &gt;&gt; Lenguaje DML - LMD</a:t>
            </a:r>
            <a:endParaRPr lang="es-PE" sz="2800" dirty="0"/>
          </a:p>
        </p:txBody>
      </p:sp>
      <p:pic>
        <p:nvPicPr>
          <p:cNvPr id="9" name="Picture 2">
            <a:hlinkClick r:id="rId2" action="ppaction://hlinksldjump"/>
          </p:cNvPr>
          <p:cNvPicPr>
            <a:picLocks noGrp="1" noChangeAspect="1" noChangeArrowheads="1"/>
          </p:cNvPicPr>
          <p:nvPr>
            <p:ph sz="half" idx="2"/>
          </p:nvPr>
        </p:nvPicPr>
        <p:blipFill>
          <a:blip r:embed="rId3" cstate="print"/>
          <a:srcRect/>
          <a:stretch>
            <a:fillRect/>
          </a:stretch>
        </p:blipFill>
        <p:spPr bwMode="auto">
          <a:xfrm rot="20264998">
            <a:off x="7278111" y="2669727"/>
            <a:ext cx="1279786" cy="2086623"/>
          </a:xfrm>
          <a:prstGeom prst="ellipse">
            <a:avLst/>
          </a:prstGeom>
          <a:ln>
            <a:noFill/>
            <a:headEnd/>
            <a:tailEnd/>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3"/>
          </a:lnRef>
          <a:fillRef idx="2">
            <a:schemeClr val="accent3"/>
          </a:fillRef>
          <a:effectRef idx="1">
            <a:schemeClr val="accent3"/>
          </a:effectRef>
          <a:fontRef idx="minor">
            <a:schemeClr val="dk1"/>
          </a:fontRef>
        </p:style>
      </p:pic>
      <p:graphicFrame>
        <p:nvGraphicFramePr>
          <p:cNvPr id="11" name="10 Marcador de contenido"/>
          <p:cNvGraphicFramePr>
            <a:graphicFrameLocks noGrp="1"/>
          </p:cNvGraphicFramePr>
          <p:nvPr>
            <p:ph sz="half" idx="1"/>
            <p:extLst>
              <p:ext uri="{D42A27DB-BD31-4B8C-83A1-F6EECF244321}">
                <p14:modId xmlns:p14="http://schemas.microsoft.com/office/powerpoint/2010/main" val="1461680433"/>
              </p:ext>
            </p:extLst>
          </p:nvPr>
        </p:nvGraphicFramePr>
        <p:xfrm>
          <a:off x="416525" y="1238956"/>
          <a:ext cx="6829444" cy="52863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6764520"/>
      </p:ext>
    </p:extLst>
  </p:cSld>
  <p:clrMapOvr>
    <a:masterClrMapping/>
  </p:clrMapOvr>
  <p:transition advClick="0" advTm="40000">
    <p:strip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20531478-75FC-4D6D-8F68-E53AB4503B8D}"/>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D0848D6A-6EAC-4A60-9BEA-88059369F0E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75BCB2BE-047D-4012-8E5A-6F1796B75FDF}" type="slidenum">
              <a:rPr lang="es-ES" altLang="es-ES" sz="1400">
                <a:solidFill>
                  <a:schemeClr val="folHlink"/>
                </a:solidFill>
                <a:latin typeface="Times New Roman" panose="02020603050405020304" pitchFamily="18" charset="0"/>
              </a:rPr>
              <a:pPr/>
              <a:t>18</a:t>
            </a:fld>
            <a:endParaRPr lang="es-ES" altLang="es-ES" sz="1400">
              <a:solidFill>
                <a:schemeClr val="folHlink"/>
              </a:solidFill>
              <a:latin typeface="Times New Roman" panose="02020603050405020304" pitchFamily="18" charset="0"/>
            </a:endParaRPr>
          </a:p>
        </p:txBody>
      </p:sp>
      <p:sp>
        <p:nvSpPr>
          <p:cNvPr id="117764" name="Rectangle 2">
            <a:extLst>
              <a:ext uri="{FF2B5EF4-FFF2-40B4-BE49-F238E27FC236}">
                <a16:creationId xmlns:a16="http://schemas.microsoft.com/office/drawing/2014/main" id="{CE637743-F17F-4A4B-A408-2AB728A7017A}"/>
              </a:ext>
            </a:extLst>
          </p:cNvPr>
          <p:cNvSpPr>
            <a:spLocks noGrp="1" noChangeArrowheads="1"/>
          </p:cNvSpPr>
          <p:nvPr>
            <p:ph type="title"/>
          </p:nvPr>
        </p:nvSpPr>
        <p:spPr/>
        <p:txBody>
          <a:bodyPr/>
          <a:lstStyle/>
          <a:p>
            <a:pPr eaLnBrk="1" hangingPunct="1"/>
            <a:r>
              <a:rPr lang="es-ES" altLang="es-ES" sz="4000" dirty="0"/>
              <a:t>Gestión de datos en la BBDD</a:t>
            </a:r>
          </a:p>
        </p:txBody>
      </p:sp>
      <p:sp>
        <p:nvSpPr>
          <p:cNvPr id="117765" name="Rectangle 3">
            <a:extLst>
              <a:ext uri="{FF2B5EF4-FFF2-40B4-BE49-F238E27FC236}">
                <a16:creationId xmlns:a16="http://schemas.microsoft.com/office/drawing/2014/main" id="{5E292F9C-0C54-4B9C-B413-D78EE08AAF37}"/>
              </a:ext>
            </a:extLst>
          </p:cNvPr>
          <p:cNvSpPr>
            <a:spLocks noGrp="1" noChangeArrowheads="1"/>
          </p:cNvSpPr>
          <p:nvPr>
            <p:ph type="body" idx="1"/>
          </p:nvPr>
        </p:nvSpPr>
        <p:spPr/>
        <p:txBody>
          <a:bodyPr/>
          <a:lstStyle/>
          <a:p>
            <a:pPr eaLnBrk="1" hangingPunct="1"/>
            <a:r>
              <a:rPr lang="es-ES" altLang="es-ES" sz="3200"/>
              <a:t>Las instrucciones SQL que permiten modificar el estado de la BBDD son:</a:t>
            </a:r>
          </a:p>
          <a:p>
            <a:pPr lvl="1" eaLnBrk="1" hangingPunct="1"/>
            <a:r>
              <a:rPr lang="es-ES" altLang="es-ES" sz="2800" b="1">
                <a:latin typeface="Courier New" panose="02070309020205020404" pitchFamily="49" charset="0"/>
              </a:rPr>
              <a:t>INSERT</a:t>
            </a:r>
            <a:r>
              <a:rPr lang="es-ES" altLang="es-ES" sz="2800"/>
              <a:t> </a:t>
            </a:r>
            <a:r>
              <a:rPr lang="es-ES" altLang="es-ES" sz="2800">
                <a:sym typeface="Wingdings" panose="05000000000000000000" pitchFamily="2" charset="2"/>
              </a:rPr>
              <a:t> Añade filas a una tabla</a:t>
            </a:r>
          </a:p>
          <a:p>
            <a:pPr lvl="1" eaLnBrk="1" hangingPunct="1"/>
            <a:r>
              <a:rPr lang="es-ES" altLang="es-ES" sz="2800" b="1">
                <a:latin typeface="Courier New" panose="02070309020205020404" pitchFamily="49" charset="0"/>
                <a:sym typeface="Wingdings" panose="05000000000000000000" pitchFamily="2" charset="2"/>
              </a:rPr>
              <a:t>UPDATE</a:t>
            </a:r>
            <a:r>
              <a:rPr lang="es-ES" altLang="es-ES" sz="2800">
                <a:sym typeface="Wingdings" panose="05000000000000000000" pitchFamily="2" charset="2"/>
              </a:rPr>
              <a:t>  Actualiza filas de una tabla</a:t>
            </a:r>
          </a:p>
          <a:p>
            <a:pPr lvl="1" eaLnBrk="1" hangingPunct="1"/>
            <a:r>
              <a:rPr lang="es-ES" altLang="es-ES" sz="2800" b="1">
                <a:latin typeface="Courier New" panose="02070309020205020404" pitchFamily="49" charset="0"/>
                <a:sym typeface="Wingdings" panose="05000000000000000000" pitchFamily="2" charset="2"/>
              </a:rPr>
              <a:t>DELETE</a:t>
            </a:r>
            <a:r>
              <a:rPr lang="es-ES" altLang="es-ES" sz="2800">
                <a:sym typeface="Wingdings" panose="05000000000000000000" pitchFamily="2" charset="2"/>
              </a:rPr>
              <a:t>  Elimina filas de una tabla</a:t>
            </a:r>
            <a:endParaRPr lang="es-ES" altLang="es-ES" sz="2800"/>
          </a:p>
        </p:txBody>
      </p:sp>
    </p:spTree>
    <p:extLst>
      <p:ext uri="{BB962C8B-B14F-4D97-AF65-F5344CB8AC3E}">
        <p14:creationId xmlns:p14="http://schemas.microsoft.com/office/powerpoint/2010/main" val="1105057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19E66607-A985-47C2-8DD0-6CB4E787DF46}"/>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5ECDF6A0-E7A7-4FAF-BBEB-3E9172B27DF4}"/>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B646E6DB-8DD4-4D19-B912-EA8F24FA4B78}" type="slidenum">
              <a:rPr lang="es-ES" altLang="es-ES" sz="1400">
                <a:solidFill>
                  <a:schemeClr val="folHlink"/>
                </a:solidFill>
                <a:latin typeface="Times New Roman" panose="02020603050405020304" pitchFamily="18" charset="0"/>
              </a:rPr>
              <a:pPr/>
              <a:t>19</a:t>
            </a:fld>
            <a:endParaRPr lang="es-ES" altLang="es-ES" sz="1400">
              <a:solidFill>
                <a:schemeClr val="folHlink"/>
              </a:solidFill>
              <a:latin typeface="Times New Roman" panose="02020603050405020304" pitchFamily="18" charset="0"/>
            </a:endParaRPr>
          </a:p>
        </p:txBody>
      </p:sp>
      <p:sp>
        <p:nvSpPr>
          <p:cNvPr id="118788" name="Rectangle 2">
            <a:extLst>
              <a:ext uri="{FF2B5EF4-FFF2-40B4-BE49-F238E27FC236}">
                <a16:creationId xmlns:a16="http://schemas.microsoft.com/office/drawing/2014/main" id="{4E4CD50D-6044-411D-BDF0-FB98B1BE5D67}"/>
              </a:ext>
            </a:extLst>
          </p:cNvPr>
          <p:cNvSpPr>
            <a:spLocks noGrp="1" noChangeArrowheads="1"/>
          </p:cNvSpPr>
          <p:nvPr>
            <p:ph type="title"/>
          </p:nvPr>
        </p:nvSpPr>
        <p:spPr/>
        <p:txBody>
          <a:bodyPr/>
          <a:lstStyle/>
          <a:p>
            <a:pPr eaLnBrk="1" hangingPunct="1"/>
            <a:r>
              <a:rPr lang="es-ES" altLang="es-ES"/>
              <a:t>La instrucción </a:t>
            </a:r>
            <a:r>
              <a:rPr lang="es-ES" altLang="es-ES" b="1">
                <a:latin typeface="Courier New" panose="02070309020205020404" pitchFamily="49" charset="0"/>
              </a:rPr>
              <a:t>INSERT</a:t>
            </a:r>
          </a:p>
        </p:txBody>
      </p:sp>
      <p:sp>
        <p:nvSpPr>
          <p:cNvPr id="118789" name="Rectangle 3">
            <a:extLst>
              <a:ext uri="{FF2B5EF4-FFF2-40B4-BE49-F238E27FC236}">
                <a16:creationId xmlns:a16="http://schemas.microsoft.com/office/drawing/2014/main" id="{C80FB057-C97B-4CA1-8EB4-00ADB98CADD8}"/>
              </a:ext>
            </a:extLst>
          </p:cNvPr>
          <p:cNvSpPr>
            <a:spLocks noGrp="1" noChangeArrowheads="1"/>
          </p:cNvSpPr>
          <p:nvPr>
            <p:ph type="body" idx="1"/>
          </p:nvPr>
        </p:nvSpPr>
        <p:spPr>
          <a:xfrm>
            <a:off x="561974" y="1196975"/>
            <a:ext cx="8221663" cy="5400377"/>
          </a:xfrm>
        </p:spPr>
        <p:txBody>
          <a:bodyPr/>
          <a:lstStyle/>
          <a:p>
            <a:pPr eaLnBrk="1" hangingPunct="1">
              <a:lnSpc>
                <a:spcPct val="90000"/>
              </a:lnSpc>
            </a:pPr>
            <a:r>
              <a:rPr lang="es-ES" altLang="es-ES" dirty="0"/>
              <a:t>La </a:t>
            </a:r>
            <a:r>
              <a:rPr lang="es-ES" altLang="es-ES" b="1" dirty="0"/>
              <a:t>inserción</a:t>
            </a:r>
            <a:r>
              <a:rPr lang="es-ES" altLang="es-ES" dirty="0"/>
              <a:t> de tuplas se realiza con la sentencia </a:t>
            </a:r>
            <a:r>
              <a:rPr lang="es-ES" altLang="es-ES" b="1" dirty="0">
                <a:latin typeface="Courier New" panose="02070309020205020404" pitchFamily="49" charset="0"/>
              </a:rPr>
              <a:t>INSERT</a:t>
            </a:r>
            <a:r>
              <a:rPr lang="es-ES" altLang="es-ES" dirty="0"/>
              <a:t>, </a:t>
            </a:r>
          </a:p>
          <a:p>
            <a:pPr lvl="1" eaLnBrk="1" hangingPunct="1">
              <a:lnSpc>
                <a:spcPct val="90000"/>
              </a:lnSpc>
            </a:pPr>
            <a:r>
              <a:rPr lang="es-ES" altLang="es-ES" dirty="0"/>
              <a:t>Es posible insertar directamente valores.</a:t>
            </a:r>
          </a:p>
          <a:p>
            <a:pPr lvl="1" eaLnBrk="1" hangingPunct="1">
              <a:lnSpc>
                <a:spcPct val="90000"/>
              </a:lnSpc>
            </a:pPr>
            <a:r>
              <a:rPr lang="es-ES" altLang="es-ES" dirty="0"/>
              <a:t>O bien insertar el conjunto de resultados de una consulta.</a:t>
            </a:r>
          </a:p>
          <a:p>
            <a:pPr lvl="1" eaLnBrk="1" hangingPunct="1">
              <a:lnSpc>
                <a:spcPct val="90000"/>
              </a:lnSpc>
            </a:pPr>
            <a:r>
              <a:rPr lang="es-ES" altLang="es-ES" dirty="0"/>
              <a:t>En cualquier caso, los valores que se insertan deben pertenecer al dominio de cada uno de los atributos de la relación.</a:t>
            </a:r>
          </a:p>
          <a:p>
            <a:pPr eaLnBrk="1" hangingPunct="1">
              <a:lnSpc>
                <a:spcPct val="90000"/>
              </a:lnSpc>
            </a:pPr>
            <a:r>
              <a:rPr lang="es-ES" altLang="es-ES" b="1" i="1" dirty="0"/>
              <a:t>Ejemplos: </a:t>
            </a:r>
            <a:r>
              <a:rPr lang="es-ES" altLang="es-ES" dirty="0"/>
              <a:t> CLIENTES (</a:t>
            </a:r>
            <a:r>
              <a:rPr lang="es-ES" altLang="es-ES" u="sng" dirty="0"/>
              <a:t>DNI</a:t>
            </a:r>
            <a:r>
              <a:rPr lang="es-ES" altLang="es-ES" dirty="0"/>
              <a:t>, NOMBRE, DIR)</a:t>
            </a:r>
          </a:p>
          <a:p>
            <a:pPr eaLnBrk="1" hangingPunct="1">
              <a:lnSpc>
                <a:spcPct val="90000"/>
              </a:lnSpc>
            </a:pPr>
            <a:r>
              <a:rPr lang="es-ES" altLang="es-ES" dirty="0"/>
              <a:t>La inserción</a:t>
            </a:r>
          </a:p>
          <a:p>
            <a:pPr lvl="1" eaLnBrk="1" hangingPunct="1">
              <a:lnSpc>
                <a:spcPct val="90000"/>
              </a:lnSpc>
            </a:pPr>
            <a:r>
              <a:rPr lang="es-ES" altLang="es-ES" b="1" dirty="0">
                <a:latin typeface="Courier New" panose="02070309020205020404" pitchFamily="49" charset="0"/>
              </a:rPr>
              <a:t>INSERT INTO</a:t>
            </a:r>
            <a:r>
              <a:rPr lang="es-ES" altLang="es-ES" dirty="0">
                <a:latin typeface="Courier New" panose="02070309020205020404" pitchFamily="49" charset="0"/>
              </a:rPr>
              <a:t> CLIENTES </a:t>
            </a:r>
            <a:r>
              <a:rPr lang="es-ES" altLang="es-ES" b="1" dirty="0">
                <a:latin typeface="Courier New" panose="02070309020205020404" pitchFamily="49" charset="0"/>
              </a:rPr>
              <a:t>VALUES</a:t>
            </a:r>
            <a:r>
              <a:rPr lang="es-ES" altLang="es-ES" dirty="0">
                <a:latin typeface="Courier New" panose="02070309020205020404" pitchFamily="49" charset="0"/>
              </a:rPr>
              <a:t> (11,'Mario',</a:t>
            </a:r>
            <a:br>
              <a:rPr lang="es-ES" altLang="es-ES" dirty="0">
                <a:latin typeface="Courier New" panose="02070309020205020404" pitchFamily="49" charset="0"/>
              </a:rPr>
            </a:br>
            <a:r>
              <a:rPr lang="es-ES" altLang="es-ES" dirty="0">
                <a:latin typeface="Courier New" panose="02070309020205020404" pitchFamily="49" charset="0"/>
              </a:rPr>
              <a:t>'C/. Mayor, 3’);</a:t>
            </a:r>
          </a:p>
          <a:p>
            <a:pPr lvl="1" eaLnBrk="1" hangingPunct="1">
              <a:lnSpc>
                <a:spcPct val="90000"/>
              </a:lnSpc>
            </a:pPr>
            <a:r>
              <a:rPr lang="es-ES" altLang="es-ES" b="1" dirty="0">
                <a:latin typeface="Courier New" panose="02070309020205020404" pitchFamily="49" charset="0"/>
              </a:rPr>
              <a:t>INSERT INTO</a:t>
            </a:r>
            <a:r>
              <a:rPr lang="es-ES" altLang="es-ES" dirty="0">
                <a:latin typeface="Courier New" panose="02070309020205020404" pitchFamily="49" charset="0"/>
              </a:rPr>
              <a:t> CLIENTES </a:t>
            </a:r>
            <a:r>
              <a:rPr lang="es-ES" altLang="es-ES" b="1" dirty="0">
                <a:latin typeface="Courier New" panose="02070309020205020404" pitchFamily="49" charset="0"/>
              </a:rPr>
              <a:t>VALUES</a:t>
            </a:r>
            <a:r>
              <a:rPr lang="es-ES" altLang="es-ES" dirty="0">
                <a:latin typeface="Courier New" panose="02070309020205020404" pitchFamily="49" charset="0"/>
              </a:rPr>
              <a:t> (12,’Ana’,</a:t>
            </a:r>
            <a:br>
              <a:rPr lang="es-ES" altLang="es-ES" dirty="0">
                <a:latin typeface="Courier New" panose="02070309020205020404" pitchFamily="49" charset="0"/>
              </a:rPr>
            </a:br>
            <a:r>
              <a:rPr lang="es-ES" altLang="es-ES" dirty="0">
                <a:latin typeface="Courier New" panose="02070309020205020404" pitchFamily="49" charset="0"/>
              </a:rPr>
              <a:t>‘</a:t>
            </a:r>
            <a:r>
              <a:rPr lang="es-ES" altLang="es-ES" dirty="0" err="1">
                <a:latin typeface="Courier New" panose="02070309020205020404" pitchFamily="49" charset="0"/>
              </a:rPr>
              <a:t>Aragon</a:t>
            </a:r>
            <a:r>
              <a:rPr lang="es-ES" altLang="es-ES" dirty="0">
                <a:latin typeface="Courier New" panose="02070309020205020404" pitchFamily="49" charset="0"/>
              </a:rPr>
              <a:t>, 3’), (14,’Juan',‘Aragón, 15');</a:t>
            </a:r>
          </a:p>
          <a:p>
            <a:pPr eaLnBrk="1" hangingPunct="1">
              <a:lnSpc>
                <a:spcPct val="90000"/>
              </a:lnSpc>
            </a:pPr>
            <a:r>
              <a:rPr lang="es-ES" altLang="es-ES" dirty="0"/>
              <a:t>Es equivalente a las siguientes sentencias</a:t>
            </a:r>
          </a:p>
          <a:p>
            <a:pPr lvl="1" eaLnBrk="1" hangingPunct="1">
              <a:lnSpc>
                <a:spcPct val="90000"/>
              </a:lnSpc>
            </a:pPr>
            <a:r>
              <a:rPr lang="es-ES" altLang="es-ES" b="1" dirty="0">
                <a:latin typeface="Courier New" panose="02070309020205020404" pitchFamily="49" charset="0"/>
              </a:rPr>
              <a:t>INSERT INTO </a:t>
            </a:r>
            <a:r>
              <a:rPr lang="es-ES" altLang="es-ES" dirty="0">
                <a:latin typeface="Courier New" panose="02070309020205020404" pitchFamily="49" charset="0"/>
              </a:rPr>
              <a:t>CLIENTES (NOMBRE,DIR,DNI) </a:t>
            </a:r>
            <a:br>
              <a:rPr lang="es-ES" altLang="es-ES" dirty="0">
                <a:latin typeface="Courier New" panose="02070309020205020404" pitchFamily="49" charset="0"/>
              </a:rPr>
            </a:br>
            <a:r>
              <a:rPr lang="es-ES" altLang="es-ES" b="1" dirty="0">
                <a:latin typeface="Courier New" panose="02070309020205020404" pitchFamily="49" charset="0"/>
              </a:rPr>
              <a:t>VALUES</a:t>
            </a:r>
            <a:r>
              <a:rPr lang="es-ES" altLang="es-ES" dirty="0">
                <a:latin typeface="Courier New" panose="02070309020205020404" pitchFamily="49" charset="0"/>
              </a:rPr>
              <a:t> ('</a:t>
            </a:r>
            <a:r>
              <a:rPr lang="es-ES" altLang="es-ES" dirty="0" err="1">
                <a:latin typeface="Courier New" panose="02070309020205020404" pitchFamily="49" charset="0"/>
              </a:rPr>
              <a:t>Mario','C</a:t>
            </a:r>
            <a:r>
              <a:rPr lang="es-ES" altLang="es-ES" dirty="0">
                <a:latin typeface="Courier New" panose="02070309020205020404" pitchFamily="49" charset="0"/>
              </a:rPr>
              <a:t>/. Mayor, 3',1111);</a:t>
            </a:r>
          </a:p>
          <a:p>
            <a:pPr lvl="1" eaLnBrk="1" hangingPunct="1">
              <a:lnSpc>
                <a:spcPct val="90000"/>
              </a:lnSpc>
            </a:pPr>
            <a:r>
              <a:rPr lang="es-ES" altLang="es-ES" b="1" dirty="0">
                <a:latin typeface="Courier New" panose="02070309020205020404" pitchFamily="49" charset="0"/>
              </a:rPr>
              <a:t>INSERT INTO </a:t>
            </a:r>
            <a:r>
              <a:rPr lang="es-ES" altLang="es-ES" dirty="0">
                <a:latin typeface="Courier New" panose="02070309020205020404" pitchFamily="49" charset="0"/>
              </a:rPr>
              <a:t>CLIENTES (DNI,DIR,NOMBRE) </a:t>
            </a:r>
            <a:br>
              <a:rPr lang="es-ES" altLang="es-ES" dirty="0">
                <a:latin typeface="Courier New" panose="02070309020205020404" pitchFamily="49" charset="0"/>
              </a:rPr>
            </a:br>
            <a:r>
              <a:rPr lang="es-ES" altLang="es-ES" b="1" dirty="0">
                <a:latin typeface="Courier New" panose="02070309020205020404" pitchFamily="49" charset="0"/>
              </a:rPr>
              <a:t>VALUES </a:t>
            </a:r>
            <a:r>
              <a:rPr lang="es-ES" altLang="es-ES" dirty="0">
                <a:latin typeface="Courier New" panose="02070309020205020404" pitchFamily="49" charset="0"/>
              </a:rPr>
              <a:t>(1111,'C/. Mayor, 3’,'Mario’);</a:t>
            </a:r>
          </a:p>
          <a:p>
            <a:pPr marL="0" indent="0" eaLnBrk="1" hangingPunct="1">
              <a:lnSpc>
                <a:spcPct val="90000"/>
              </a:lnSpc>
              <a:buNone/>
            </a:pPr>
            <a:endParaRPr lang="es-ES" altLang="es-ES" dirty="0">
              <a:latin typeface="Courier New" panose="02070309020205020404" pitchFamily="49" charset="0"/>
            </a:endParaRPr>
          </a:p>
          <a:p>
            <a:pPr eaLnBrk="1" hangingPunct="1">
              <a:lnSpc>
                <a:spcPct val="90000"/>
              </a:lnSpc>
            </a:pPr>
            <a:endParaRPr lang="es-ES" altLang="es-ES" dirty="0">
              <a:latin typeface="Courier New" panose="02070309020205020404" pitchFamily="49" charset="0"/>
            </a:endParaRPr>
          </a:p>
        </p:txBody>
      </p:sp>
    </p:spTree>
    <p:extLst>
      <p:ext uri="{BB962C8B-B14F-4D97-AF65-F5344CB8AC3E}">
        <p14:creationId xmlns:p14="http://schemas.microsoft.com/office/powerpoint/2010/main" val="2450654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21C05BCC-9F18-4BE9-B63E-877C605B741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49655CB-8E30-4B22-9ADF-1FF9A0F4EF75}" type="slidenum">
              <a:rPr lang="es-ES" altLang="es-ES" sz="1400">
                <a:solidFill>
                  <a:schemeClr val="folHlink"/>
                </a:solidFill>
                <a:latin typeface="Times New Roman" panose="02020603050405020304" pitchFamily="18" charset="0"/>
              </a:rPr>
              <a:pPr/>
              <a:t>2</a:t>
            </a:fld>
            <a:endParaRPr lang="es-ES" altLang="es-ES" sz="1400">
              <a:solidFill>
                <a:schemeClr val="folHlink"/>
              </a:solidFill>
              <a:latin typeface="Times New Roman" panose="02020603050405020304" pitchFamily="18" charset="0"/>
            </a:endParaRPr>
          </a:p>
        </p:txBody>
      </p:sp>
      <p:sp>
        <p:nvSpPr>
          <p:cNvPr id="55300" name="Rectangle 8">
            <a:extLst>
              <a:ext uri="{FF2B5EF4-FFF2-40B4-BE49-F238E27FC236}">
                <a16:creationId xmlns:a16="http://schemas.microsoft.com/office/drawing/2014/main" id="{3D74F145-E770-493A-A963-ACA6F936942D}"/>
              </a:ext>
            </a:extLst>
          </p:cNvPr>
          <p:cNvSpPr>
            <a:spLocks noGrp="1" noChangeArrowheads="1"/>
          </p:cNvSpPr>
          <p:nvPr>
            <p:ph type="title"/>
          </p:nvPr>
        </p:nvSpPr>
        <p:spPr>
          <a:xfrm>
            <a:off x="552450" y="125413"/>
            <a:ext cx="8051998" cy="855662"/>
          </a:xfrm>
        </p:spPr>
        <p:txBody>
          <a:bodyPr/>
          <a:lstStyle/>
          <a:p>
            <a:pPr eaLnBrk="1" hangingPunct="1"/>
            <a:r>
              <a:rPr lang="es-ES_tradnl" altLang="es-ES_tradnl" sz="2800" dirty="0"/>
              <a:t>Introducción a SQL (</a:t>
            </a:r>
            <a:r>
              <a:rPr lang="es-ES_tradnl" altLang="es-ES_tradnl" sz="2800" dirty="0" err="1"/>
              <a:t>Structure</a:t>
            </a:r>
            <a:r>
              <a:rPr lang="es-ES_tradnl" altLang="es-ES_tradnl" sz="2800" dirty="0"/>
              <a:t> </a:t>
            </a:r>
            <a:r>
              <a:rPr lang="es-ES_tradnl" altLang="es-ES_tradnl" sz="2800" dirty="0" err="1"/>
              <a:t>Query</a:t>
            </a:r>
            <a:r>
              <a:rPr lang="es-ES_tradnl" altLang="es-ES_tradnl" sz="2800" dirty="0"/>
              <a:t> </a:t>
            </a:r>
            <a:r>
              <a:rPr lang="es-ES_tradnl" altLang="es-ES_tradnl" sz="2800" dirty="0" err="1"/>
              <a:t>Language</a:t>
            </a:r>
            <a:r>
              <a:rPr lang="es-ES_tradnl" altLang="es-ES_tradnl" sz="2800" dirty="0"/>
              <a:t>)</a:t>
            </a:r>
          </a:p>
        </p:txBody>
      </p:sp>
      <p:sp>
        <p:nvSpPr>
          <p:cNvPr id="55301" name="Rectangle 9">
            <a:extLst>
              <a:ext uri="{FF2B5EF4-FFF2-40B4-BE49-F238E27FC236}">
                <a16:creationId xmlns:a16="http://schemas.microsoft.com/office/drawing/2014/main" id="{73C3EF95-0995-45A0-BBDB-8E8D8021D58C}"/>
              </a:ext>
            </a:extLst>
          </p:cNvPr>
          <p:cNvSpPr>
            <a:spLocks noGrp="1" noChangeArrowheads="1"/>
          </p:cNvSpPr>
          <p:nvPr>
            <p:ph type="body" idx="1"/>
          </p:nvPr>
        </p:nvSpPr>
        <p:spPr/>
        <p:txBody>
          <a:bodyPr/>
          <a:lstStyle/>
          <a:p>
            <a:pPr eaLnBrk="1" hangingPunct="1"/>
            <a:r>
              <a:rPr lang="es-ES_tradnl" altLang="es-ES_tradnl" sz="2000" dirty="0"/>
              <a:t>Lenguaje estándar </a:t>
            </a:r>
            <a:r>
              <a:rPr lang="es-ES_tradnl" altLang="es-ES_tradnl" sz="2000" i="1" dirty="0"/>
              <a:t>de facto</a:t>
            </a:r>
            <a:r>
              <a:rPr lang="es-ES_tradnl" altLang="es-ES_tradnl" sz="2000" dirty="0"/>
              <a:t> en los SGBD comerciales</a:t>
            </a:r>
          </a:p>
          <a:p>
            <a:pPr eaLnBrk="1" hangingPunct="1"/>
            <a:r>
              <a:rPr lang="es-ES_tradnl" altLang="es-ES_tradnl" sz="2000" dirty="0"/>
              <a:t>Lenguaje </a:t>
            </a:r>
            <a:r>
              <a:rPr lang="es-ES_tradnl" altLang="es-ES_tradnl" sz="2000" b="1" dirty="0"/>
              <a:t>declarativo</a:t>
            </a:r>
            <a:r>
              <a:rPr lang="es-ES_tradnl" altLang="es-ES_tradnl" sz="2000" dirty="0"/>
              <a:t> de acceso a bases de datos que combina construcciones del álgebra relacional y el cálculo relacional.</a:t>
            </a:r>
          </a:p>
          <a:p>
            <a:pPr eaLnBrk="1" hangingPunct="1"/>
            <a:r>
              <a:rPr lang="es-ES_tradnl" altLang="es-ES_tradnl" sz="2000" dirty="0"/>
              <a:t>Originalmente desarrollado en los '70 por IBM en su </a:t>
            </a:r>
            <a:r>
              <a:rPr lang="es-ES_tradnl" altLang="es-ES_tradnl" sz="2000" dirty="0" err="1"/>
              <a:t>Research</a:t>
            </a:r>
            <a:r>
              <a:rPr lang="es-ES_tradnl" altLang="es-ES_tradnl" sz="2000" dirty="0"/>
              <a:t> </a:t>
            </a:r>
            <a:r>
              <a:rPr lang="es-ES_tradnl" altLang="es-ES_tradnl" sz="2000" dirty="0" err="1"/>
              <a:t>Laboratory</a:t>
            </a:r>
            <a:r>
              <a:rPr lang="es-ES_tradnl" altLang="es-ES_tradnl" sz="2000" dirty="0"/>
              <a:t> de San José a partir del cálculo de predicados creado por Codd.</a:t>
            </a:r>
          </a:p>
          <a:p>
            <a:pPr eaLnBrk="1" hangingPunct="1"/>
            <a:r>
              <a:rPr lang="es-ES_tradnl" altLang="es-ES_tradnl" sz="2000" dirty="0"/>
              <a:t>Estándares:</a:t>
            </a:r>
          </a:p>
          <a:p>
            <a:pPr lvl="1" eaLnBrk="1" hangingPunct="1"/>
            <a:r>
              <a:rPr lang="es-ES" altLang="es-ES_tradnl" sz="1800" dirty="0"/>
              <a:t>SEQUEL(</a:t>
            </a:r>
            <a:r>
              <a:rPr lang="es-ES" altLang="es-ES_tradnl" sz="1800" dirty="0" err="1"/>
              <a:t>Structured</a:t>
            </a:r>
            <a:r>
              <a:rPr lang="es-ES" altLang="es-ES_tradnl" sz="1800" dirty="0"/>
              <a:t> English </a:t>
            </a:r>
            <a:r>
              <a:rPr lang="es-ES" altLang="es-ES_tradnl" sz="1800" dirty="0" err="1"/>
              <a:t>QUEry</a:t>
            </a:r>
            <a:r>
              <a:rPr lang="es-ES" altLang="es-ES_tradnl" sz="1800" dirty="0"/>
              <a:t> </a:t>
            </a:r>
            <a:r>
              <a:rPr lang="es-ES" altLang="es-ES_tradnl" sz="1800" dirty="0" err="1"/>
              <a:t>Language</a:t>
            </a:r>
            <a:r>
              <a:rPr lang="es-ES" altLang="es-ES_tradnl" sz="1800" dirty="0"/>
              <a:t>), I</a:t>
            </a:r>
            <a:r>
              <a:rPr lang="es-ES_tradnl" altLang="es-ES_tradnl" sz="1800" dirty="0"/>
              <a:t>BM 1976</a:t>
            </a:r>
          </a:p>
          <a:p>
            <a:pPr lvl="1" eaLnBrk="1" hangingPunct="1"/>
            <a:r>
              <a:rPr lang="es-ES_tradnl" altLang="es-ES_tradnl" sz="1800" dirty="0"/>
              <a:t>SQL-86 (ANSI SQL)</a:t>
            </a:r>
          </a:p>
          <a:p>
            <a:pPr lvl="1" eaLnBrk="1" hangingPunct="1"/>
            <a:r>
              <a:rPr lang="es-ES_tradnl" altLang="es-ES_tradnl" sz="1800" dirty="0"/>
              <a:t>SQL-89 (SQL1)</a:t>
            </a:r>
          </a:p>
          <a:p>
            <a:pPr lvl="1" eaLnBrk="1" hangingPunct="1"/>
            <a:r>
              <a:rPr lang="es-ES_tradnl" altLang="es-ES_tradnl" sz="1800" dirty="0"/>
              <a:t>SQL-92 (SQL2), gran revisión del estándar</a:t>
            </a:r>
          </a:p>
          <a:p>
            <a:pPr lvl="1" eaLnBrk="1" hangingPunct="1"/>
            <a:r>
              <a:rPr lang="es-ES" altLang="es-ES_tradnl" sz="1800" dirty="0"/>
              <a:t>SQL:1999 (SQL3), Añade disparadores, algo de OO, ...</a:t>
            </a:r>
          </a:p>
          <a:p>
            <a:pPr lvl="1" eaLnBrk="1" hangingPunct="1"/>
            <a:r>
              <a:rPr lang="es-ES" altLang="es-ES_tradnl" sz="1800" dirty="0"/>
              <a:t>SQL:2003. Añade XML, secuencias y columnas autonuméricas.</a:t>
            </a:r>
          </a:p>
          <a:p>
            <a:pPr lvl="1" eaLnBrk="1" hangingPunct="1"/>
            <a:r>
              <a:rPr lang="es-ES" altLang="es-ES_tradnl" sz="1800" dirty="0"/>
              <a:t>SQL:2005; SQL:2008, SQL:2011 </a:t>
            </a:r>
          </a:p>
          <a:p>
            <a:pPr lvl="1" eaLnBrk="1" hangingPunct="1"/>
            <a:r>
              <a:rPr lang="es-ES" altLang="es-ES_tradnl" sz="1800" dirty="0"/>
              <a:t>SQL: 2016: Permite búsqueda de patrones, funciones de tabla polimórficas y compatibilidad con los ficheros JSON.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3 Marcador de pie de página">
            <a:extLst>
              <a:ext uri="{FF2B5EF4-FFF2-40B4-BE49-F238E27FC236}">
                <a16:creationId xmlns:a16="http://schemas.microsoft.com/office/drawing/2014/main" id="{7C1E1C28-CDC4-4810-8800-95E74CE6C410}"/>
              </a:ext>
            </a:extLst>
          </p:cNvPr>
          <p:cNvSpPr>
            <a:spLocks noGrp="1"/>
          </p:cNvSpPr>
          <p:nvPr>
            <p:ph type="ftr" sz="quarter" idx="11"/>
          </p:nvPr>
        </p:nvSpPr>
        <p:spPr/>
        <p:txBody>
          <a:bodyPr/>
          <a:lstStyle/>
          <a:p>
            <a:pPr>
              <a:defRPr/>
            </a:pPr>
            <a:r>
              <a:rPr lang="es-ES"/>
              <a:t>Lenguaje SQL</a:t>
            </a:r>
          </a:p>
        </p:txBody>
      </p:sp>
      <p:sp>
        <p:nvSpPr>
          <p:cNvPr id="22" name="4 Marcador de número de diapositiva">
            <a:extLst>
              <a:ext uri="{FF2B5EF4-FFF2-40B4-BE49-F238E27FC236}">
                <a16:creationId xmlns:a16="http://schemas.microsoft.com/office/drawing/2014/main" id="{44979CA0-0B87-45BF-811E-E5E0EF6597AA}"/>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7189148-861A-40E4-9DDF-E826387019F4}" type="slidenum">
              <a:rPr lang="es-ES" altLang="es-ES" sz="1400">
                <a:solidFill>
                  <a:schemeClr val="folHlink"/>
                </a:solidFill>
                <a:latin typeface="Times New Roman" panose="02020603050405020304" pitchFamily="18" charset="0"/>
              </a:rPr>
              <a:pPr/>
              <a:t>20</a:t>
            </a:fld>
            <a:endParaRPr lang="es-ES" altLang="es-ES" sz="1400">
              <a:solidFill>
                <a:schemeClr val="folHlink"/>
              </a:solidFill>
              <a:latin typeface="Times New Roman" panose="02020603050405020304" pitchFamily="18" charset="0"/>
            </a:endParaRPr>
          </a:p>
        </p:txBody>
      </p:sp>
      <p:sp>
        <p:nvSpPr>
          <p:cNvPr id="119812" name="Rectangle 2">
            <a:extLst>
              <a:ext uri="{FF2B5EF4-FFF2-40B4-BE49-F238E27FC236}">
                <a16:creationId xmlns:a16="http://schemas.microsoft.com/office/drawing/2014/main" id="{5B0ABA1F-7FDA-449A-A2B1-7431610301CC}"/>
              </a:ext>
            </a:extLst>
          </p:cNvPr>
          <p:cNvSpPr>
            <a:spLocks noGrp="1" noChangeArrowheads="1"/>
          </p:cNvSpPr>
          <p:nvPr>
            <p:ph type="title"/>
          </p:nvPr>
        </p:nvSpPr>
        <p:spPr/>
        <p:txBody>
          <a:bodyPr/>
          <a:lstStyle/>
          <a:p>
            <a:pPr eaLnBrk="1" hangingPunct="1"/>
            <a:r>
              <a:rPr lang="es-ES_tradnl" altLang="es-ES_tradnl"/>
              <a:t>Añadir una fila</a:t>
            </a:r>
          </a:p>
        </p:txBody>
      </p:sp>
      <p:sp>
        <p:nvSpPr>
          <p:cNvPr id="119813" name="Rectangle 5">
            <a:extLst>
              <a:ext uri="{FF2B5EF4-FFF2-40B4-BE49-F238E27FC236}">
                <a16:creationId xmlns:a16="http://schemas.microsoft.com/office/drawing/2014/main" id="{4B7C8190-6F60-4333-88DD-2146E2A0278D}"/>
              </a:ext>
            </a:extLst>
          </p:cNvPr>
          <p:cNvSpPr>
            <a:spLocks noChangeArrowheads="1"/>
          </p:cNvSpPr>
          <p:nvPr/>
        </p:nvSpPr>
        <p:spPr bwMode="auto">
          <a:xfrm>
            <a:off x="539551" y="1281601"/>
            <a:ext cx="806489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just"/>
            <a:r>
              <a:rPr lang="es-ES" altLang="es-ES" sz="1600" b="1" dirty="0">
                <a:solidFill>
                  <a:srgbClr val="000000"/>
                </a:solidFill>
                <a:latin typeface="Courier New" panose="02070309020205020404" pitchFamily="49" charset="0"/>
              </a:rPr>
              <a:t>Opción 1:Indicamos los nombres de los atributos en los que insertar los datos.</a:t>
            </a:r>
          </a:p>
          <a:p>
            <a:pPr algn="just"/>
            <a:endParaRPr lang="es-ES" altLang="es-ES" sz="1600" b="1" dirty="0">
              <a:solidFill>
                <a:srgbClr val="000000"/>
              </a:solidFill>
              <a:latin typeface="Courier New" panose="02070309020205020404" pitchFamily="49" charset="0"/>
            </a:endParaRPr>
          </a:p>
          <a:p>
            <a:pPr algn="just"/>
            <a:r>
              <a:rPr lang="es-ES" altLang="es-ES" sz="1600" b="1" dirty="0">
                <a:solidFill>
                  <a:srgbClr val="000000"/>
                </a:solidFill>
                <a:latin typeface="Courier New" panose="02070309020205020404" pitchFamily="49" charset="0"/>
              </a:rPr>
              <a:t>INSERT</a:t>
            </a:r>
            <a:r>
              <a:rPr lang="es-ES" altLang="es-ES" sz="1600" dirty="0">
                <a:solidFill>
                  <a:srgbClr val="000000"/>
                </a:solidFill>
                <a:latin typeface="Courier New" panose="02070309020205020404" pitchFamily="49" charset="0"/>
              </a:rPr>
              <a:t> </a:t>
            </a:r>
            <a:r>
              <a:rPr lang="es-ES" altLang="es-ES" sz="1600" b="1" dirty="0">
                <a:solidFill>
                  <a:srgbClr val="000000"/>
                </a:solidFill>
                <a:latin typeface="Courier New" panose="02070309020205020404" pitchFamily="49" charset="0"/>
              </a:rPr>
              <a:t>INTO</a:t>
            </a:r>
            <a:r>
              <a:rPr lang="es-ES" altLang="es-ES" sz="1600" dirty="0">
                <a:solidFill>
                  <a:srgbClr val="000000"/>
                </a:solidFill>
                <a:latin typeface="Courier New" panose="02070309020205020404" pitchFamily="49" charset="0"/>
              </a:rPr>
              <a:t> TESTEMP(EMPNO, LASTNAME, WORKDEPT, HIREDATE, SALARY)</a:t>
            </a:r>
          </a:p>
          <a:p>
            <a:pPr algn="just"/>
            <a:r>
              <a:rPr lang="es-ES" altLang="es-ES" sz="1600" b="1" dirty="0">
                <a:solidFill>
                  <a:srgbClr val="000000"/>
                </a:solidFill>
                <a:latin typeface="Courier New" panose="02070309020205020404" pitchFamily="49" charset="0"/>
              </a:rPr>
              <a:t>VALUES</a:t>
            </a:r>
            <a:r>
              <a:rPr lang="es-ES" altLang="es-ES" sz="1600" dirty="0">
                <a:solidFill>
                  <a:srgbClr val="000000"/>
                </a:solidFill>
                <a:latin typeface="Courier New" panose="02070309020205020404" pitchFamily="49" charset="0"/>
              </a:rPr>
              <a:t> ('000111', 'SMITH', 'C01', '1998-06-25', 25000)</a:t>
            </a:r>
          </a:p>
          <a:p>
            <a:pPr algn="just"/>
            <a:endParaRPr lang="es-ES" altLang="es-ES" sz="1600" dirty="0">
              <a:solidFill>
                <a:srgbClr val="000000"/>
              </a:solidFill>
              <a:latin typeface="Courier New" panose="02070309020205020404" pitchFamily="49" charset="0"/>
            </a:endParaRPr>
          </a:p>
        </p:txBody>
      </p:sp>
      <p:grpSp>
        <p:nvGrpSpPr>
          <p:cNvPr id="119814" name="Group 41">
            <a:extLst>
              <a:ext uri="{FF2B5EF4-FFF2-40B4-BE49-F238E27FC236}">
                <a16:creationId xmlns:a16="http://schemas.microsoft.com/office/drawing/2014/main" id="{19DD6A2B-0074-4EEE-9619-BCAAB61BF832}"/>
              </a:ext>
            </a:extLst>
          </p:cNvPr>
          <p:cNvGrpSpPr>
            <a:grpSpLocks/>
          </p:cNvGrpSpPr>
          <p:nvPr/>
        </p:nvGrpSpPr>
        <p:grpSpPr bwMode="auto">
          <a:xfrm>
            <a:off x="683418" y="5368379"/>
            <a:ext cx="7735887" cy="679450"/>
            <a:chOff x="243" y="3538"/>
            <a:chExt cx="4873" cy="428"/>
          </a:xfrm>
        </p:grpSpPr>
        <p:sp>
          <p:nvSpPr>
            <p:cNvPr id="119819" name="Rectangle 27">
              <a:extLst>
                <a:ext uri="{FF2B5EF4-FFF2-40B4-BE49-F238E27FC236}">
                  <a16:creationId xmlns:a16="http://schemas.microsoft.com/office/drawing/2014/main" id="{6C61666B-FA04-46FE-9266-1FFEE03939B2}"/>
                </a:ext>
              </a:extLst>
            </p:cNvPr>
            <p:cNvSpPr>
              <a:spLocks noChangeArrowheads="1"/>
            </p:cNvSpPr>
            <p:nvPr/>
          </p:nvSpPr>
          <p:spPr bwMode="auto">
            <a:xfrm>
              <a:off x="243" y="3538"/>
              <a:ext cx="5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119820" name="Rectangle 28">
              <a:extLst>
                <a:ext uri="{FF2B5EF4-FFF2-40B4-BE49-F238E27FC236}">
                  <a16:creationId xmlns:a16="http://schemas.microsoft.com/office/drawing/2014/main" id="{9DDA46C9-6923-4B4D-B06A-C1356D02C9B0}"/>
                </a:ext>
              </a:extLst>
            </p:cNvPr>
            <p:cNvSpPr>
              <a:spLocks noChangeArrowheads="1"/>
            </p:cNvSpPr>
            <p:nvPr/>
          </p:nvSpPr>
          <p:spPr bwMode="auto">
            <a:xfrm>
              <a:off x="930" y="3538"/>
              <a:ext cx="7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dirty="0">
                  <a:solidFill>
                    <a:srgbClr val="000000"/>
                  </a:solidFill>
                </a:rPr>
                <a:t>LASTNAME</a:t>
              </a:r>
              <a:endParaRPr lang="es-ES" altLang="es-ES" sz="1800" dirty="0"/>
            </a:p>
          </p:txBody>
        </p:sp>
        <p:sp>
          <p:nvSpPr>
            <p:cNvPr id="119821" name="Rectangle 29">
              <a:extLst>
                <a:ext uri="{FF2B5EF4-FFF2-40B4-BE49-F238E27FC236}">
                  <a16:creationId xmlns:a16="http://schemas.microsoft.com/office/drawing/2014/main" id="{8EBAFA22-4683-456C-A2AE-5397C942D0A2}"/>
                </a:ext>
              </a:extLst>
            </p:cNvPr>
            <p:cNvSpPr>
              <a:spLocks noChangeArrowheads="1"/>
            </p:cNvSpPr>
            <p:nvPr/>
          </p:nvSpPr>
          <p:spPr bwMode="auto">
            <a:xfrm>
              <a:off x="1934" y="3538"/>
              <a:ext cx="8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dirty="0">
                  <a:solidFill>
                    <a:srgbClr val="000000"/>
                  </a:solidFill>
                </a:rPr>
                <a:t>WORKDEPT</a:t>
              </a:r>
              <a:endParaRPr lang="es-ES" altLang="es-ES" sz="1800" dirty="0"/>
            </a:p>
          </p:txBody>
        </p:sp>
        <p:sp>
          <p:nvSpPr>
            <p:cNvPr id="119822" name="Rectangle 30">
              <a:extLst>
                <a:ext uri="{FF2B5EF4-FFF2-40B4-BE49-F238E27FC236}">
                  <a16:creationId xmlns:a16="http://schemas.microsoft.com/office/drawing/2014/main" id="{0ACAF377-68CD-4655-A390-D32D16BB9040}"/>
                </a:ext>
              </a:extLst>
            </p:cNvPr>
            <p:cNvSpPr>
              <a:spLocks noChangeArrowheads="1"/>
            </p:cNvSpPr>
            <p:nvPr/>
          </p:nvSpPr>
          <p:spPr bwMode="auto">
            <a:xfrm>
              <a:off x="2951" y="3538"/>
              <a:ext cx="7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dirty="0">
                  <a:solidFill>
                    <a:srgbClr val="000000"/>
                  </a:solidFill>
                </a:rPr>
                <a:t>HIREDATE</a:t>
              </a:r>
              <a:endParaRPr lang="es-ES" altLang="es-ES" sz="1800" dirty="0"/>
            </a:p>
          </p:txBody>
        </p:sp>
        <p:sp>
          <p:nvSpPr>
            <p:cNvPr id="119823" name="Rectangle 31">
              <a:extLst>
                <a:ext uri="{FF2B5EF4-FFF2-40B4-BE49-F238E27FC236}">
                  <a16:creationId xmlns:a16="http://schemas.microsoft.com/office/drawing/2014/main" id="{AEAA2623-83E9-4145-B72A-F2AAE9AE6080}"/>
                </a:ext>
              </a:extLst>
            </p:cNvPr>
            <p:cNvSpPr>
              <a:spLocks noChangeArrowheads="1"/>
            </p:cNvSpPr>
            <p:nvPr/>
          </p:nvSpPr>
          <p:spPr bwMode="auto">
            <a:xfrm>
              <a:off x="3861" y="3538"/>
              <a:ext cx="5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SALARY</a:t>
              </a:r>
              <a:endParaRPr lang="es-ES" altLang="es-ES" sz="1800"/>
            </a:p>
          </p:txBody>
        </p:sp>
        <p:sp>
          <p:nvSpPr>
            <p:cNvPr id="119824" name="Rectangle 32">
              <a:extLst>
                <a:ext uri="{FF2B5EF4-FFF2-40B4-BE49-F238E27FC236}">
                  <a16:creationId xmlns:a16="http://schemas.microsoft.com/office/drawing/2014/main" id="{A5877467-8FD5-4F6E-8026-2C49CF769346}"/>
                </a:ext>
              </a:extLst>
            </p:cNvPr>
            <p:cNvSpPr>
              <a:spLocks noChangeArrowheads="1"/>
            </p:cNvSpPr>
            <p:nvPr/>
          </p:nvSpPr>
          <p:spPr bwMode="auto">
            <a:xfrm>
              <a:off x="4604" y="3538"/>
              <a:ext cx="5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BONUS</a:t>
              </a:r>
              <a:endParaRPr lang="es-ES" altLang="es-ES" sz="1800"/>
            </a:p>
          </p:txBody>
        </p:sp>
        <p:sp>
          <p:nvSpPr>
            <p:cNvPr id="119825" name="Rectangle 33">
              <a:extLst>
                <a:ext uri="{FF2B5EF4-FFF2-40B4-BE49-F238E27FC236}">
                  <a16:creationId xmlns:a16="http://schemas.microsoft.com/office/drawing/2014/main" id="{9E863DE3-08A0-446B-AD14-4ADF556A2A2D}"/>
                </a:ext>
              </a:extLst>
            </p:cNvPr>
            <p:cNvSpPr>
              <a:spLocks noChangeArrowheads="1"/>
            </p:cNvSpPr>
            <p:nvPr/>
          </p:nvSpPr>
          <p:spPr bwMode="auto">
            <a:xfrm>
              <a:off x="3833" y="3793"/>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25000.00</a:t>
              </a:r>
              <a:endParaRPr lang="es-ES" altLang="es-ES" sz="1800"/>
            </a:p>
          </p:txBody>
        </p:sp>
        <p:sp>
          <p:nvSpPr>
            <p:cNvPr id="119826" name="Rectangle 34">
              <a:extLst>
                <a:ext uri="{FF2B5EF4-FFF2-40B4-BE49-F238E27FC236}">
                  <a16:creationId xmlns:a16="http://schemas.microsoft.com/office/drawing/2014/main" id="{F9625D7A-9A4C-4902-8C79-D471BA2B813C}"/>
                </a:ext>
              </a:extLst>
            </p:cNvPr>
            <p:cNvSpPr>
              <a:spLocks noChangeArrowheads="1"/>
            </p:cNvSpPr>
            <p:nvPr/>
          </p:nvSpPr>
          <p:spPr bwMode="auto">
            <a:xfrm>
              <a:off x="2923" y="3793"/>
              <a:ext cx="7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1998-06-25</a:t>
              </a:r>
              <a:endParaRPr lang="es-ES" altLang="es-ES" sz="1800"/>
            </a:p>
          </p:txBody>
        </p:sp>
        <p:sp>
          <p:nvSpPr>
            <p:cNvPr id="119827" name="Rectangle 36">
              <a:extLst>
                <a:ext uri="{FF2B5EF4-FFF2-40B4-BE49-F238E27FC236}">
                  <a16:creationId xmlns:a16="http://schemas.microsoft.com/office/drawing/2014/main" id="{9728AB47-BABD-449A-AEF8-665BAAF834F1}"/>
                </a:ext>
              </a:extLst>
            </p:cNvPr>
            <p:cNvSpPr>
              <a:spLocks noChangeArrowheads="1"/>
            </p:cNvSpPr>
            <p:nvPr/>
          </p:nvSpPr>
          <p:spPr bwMode="auto">
            <a:xfrm>
              <a:off x="4655" y="3793"/>
              <a:ext cx="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t>
              </a:r>
              <a:endParaRPr lang="es-ES" altLang="es-ES" sz="1800"/>
            </a:p>
          </p:txBody>
        </p:sp>
        <p:sp>
          <p:nvSpPr>
            <p:cNvPr id="119828" name="Rectangle 37">
              <a:extLst>
                <a:ext uri="{FF2B5EF4-FFF2-40B4-BE49-F238E27FC236}">
                  <a16:creationId xmlns:a16="http://schemas.microsoft.com/office/drawing/2014/main" id="{FBD12E7F-F629-4084-B714-6B6C00873055}"/>
                </a:ext>
              </a:extLst>
            </p:cNvPr>
            <p:cNvSpPr>
              <a:spLocks noChangeArrowheads="1"/>
            </p:cNvSpPr>
            <p:nvPr/>
          </p:nvSpPr>
          <p:spPr bwMode="auto">
            <a:xfrm>
              <a:off x="1927" y="3793"/>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C01</a:t>
              </a:r>
              <a:endParaRPr lang="es-ES" altLang="es-ES" sz="1800"/>
            </a:p>
          </p:txBody>
        </p:sp>
        <p:sp>
          <p:nvSpPr>
            <p:cNvPr id="119829" name="Rectangle 38">
              <a:extLst>
                <a:ext uri="{FF2B5EF4-FFF2-40B4-BE49-F238E27FC236}">
                  <a16:creationId xmlns:a16="http://schemas.microsoft.com/office/drawing/2014/main" id="{497730B5-4453-4E57-BCCD-4588DBEBC53C}"/>
                </a:ext>
              </a:extLst>
            </p:cNvPr>
            <p:cNvSpPr>
              <a:spLocks noChangeArrowheads="1"/>
            </p:cNvSpPr>
            <p:nvPr/>
          </p:nvSpPr>
          <p:spPr bwMode="auto">
            <a:xfrm>
              <a:off x="935" y="3793"/>
              <a:ext cx="4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SMITH</a:t>
              </a:r>
              <a:endParaRPr lang="es-ES" altLang="es-ES" sz="1800"/>
            </a:p>
          </p:txBody>
        </p:sp>
        <p:sp>
          <p:nvSpPr>
            <p:cNvPr id="119830" name="Rectangle 39">
              <a:extLst>
                <a:ext uri="{FF2B5EF4-FFF2-40B4-BE49-F238E27FC236}">
                  <a16:creationId xmlns:a16="http://schemas.microsoft.com/office/drawing/2014/main" id="{566E7461-D11F-4420-8F83-DFB343D3DDDF}"/>
                </a:ext>
              </a:extLst>
            </p:cNvPr>
            <p:cNvSpPr>
              <a:spLocks noChangeArrowheads="1"/>
            </p:cNvSpPr>
            <p:nvPr/>
          </p:nvSpPr>
          <p:spPr bwMode="auto">
            <a:xfrm>
              <a:off x="268" y="3793"/>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000111</a:t>
              </a:r>
              <a:endParaRPr lang="es-ES" altLang="es-ES" sz="1800"/>
            </a:p>
          </p:txBody>
        </p:sp>
      </p:grpSp>
      <p:sp>
        <p:nvSpPr>
          <p:cNvPr id="119816" name="Line 42">
            <a:extLst>
              <a:ext uri="{FF2B5EF4-FFF2-40B4-BE49-F238E27FC236}">
                <a16:creationId xmlns:a16="http://schemas.microsoft.com/office/drawing/2014/main" id="{03939C77-F781-4335-A340-4E148DABB80B}"/>
              </a:ext>
            </a:extLst>
          </p:cNvPr>
          <p:cNvSpPr>
            <a:spLocks noChangeShapeType="1"/>
          </p:cNvSpPr>
          <p:nvPr/>
        </p:nvSpPr>
        <p:spPr bwMode="auto">
          <a:xfrm>
            <a:off x="683418" y="5301208"/>
            <a:ext cx="7775575"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
        <p:nvSpPr>
          <p:cNvPr id="119817" name="AutoShape 43">
            <a:extLst>
              <a:ext uri="{FF2B5EF4-FFF2-40B4-BE49-F238E27FC236}">
                <a16:creationId xmlns:a16="http://schemas.microsoft.com/office/drawing/2014/main" id="{6DBE70A9-307B-4D79-8878-B5482E44E9C9}"/>
              </a:ext>
            </a:extLst>
          </p:cNvPr>
          <p:cNvSpPr>
            <a:spLocks noChangeArrowheads="1"/>
          </p:cNvSpPr>
          <p:nvPr/>
        </p:nvSpPr>
        <p:spPr bwMode="auto">
          <a:xfrm>
            <a:off x="4278371" y="2593578"/>
            <a:ext cx="576263" cy="719138"/>
          </a:xfrm>
          <a:prstGeom prst="upDownArrow">
            <a:avLst>
              <a:gd name="adj1" fmla="val 50000"/>
              <a:gd name="adj2" fmla="val 24959"/>
            </a:avLst>
          </a:prstGeom>
          <a:noFill/>
          <a:ln w="28575" algn="ctr">
            <a:solidFill>
              <a:schemeClr val="tx1"/>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19818" name="AutoShape 44">
            <a:extLst>
              <a:ext uri="{FF2B5EF4-FFF2-40B4-BE49-F238E27FC236}">
                <a16:creationId xmlns:a16="http://schemas.microsoft.com/office/drawing/2014/main" id="{9927EBA4-BAA2-44C3-8437-F7281E020131}"/>
              </a:ext>
            </a:extLst>
          </p:cNvPr>
          <p:cNvSpPr>
            <a:spLocks noChangeArrowheads="1"/>
          </p:cNvSpPr>
          <p:nvPr/>
        </p:nvSpPr>
        <p:spPr bwMode="auto">
          <a:xfrm>
            <a:off x="4278371" y="4557950"/>
            <a:ext cx="576263" cy="553781"/>
          </a:xfrm>
          <a:prstGeom prst="downArrow">
            <a:avLst>
              <a:gd name="adj1" fmla="val 50000"/>
              <a:gd name="adj2" fmla="val 27757"/>
            </a:avLst>
          </a:prstGeom>
          <a:noFill/>
          <a:ln w="28575" algn="ctr">
            <a:solidFill>
              <a:schemeClr val="tx1"/>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23" name="Rectangle 5">
            <a:extLst>
              <a:ext uri="{FF2B5EF4-FFF2-40B4-BE49-F238E27FC236}">
                <a16:creationId xmlns:a16="http://schemas.microsoft.com/office/drawing/2014/main" id="{5E59947E-0388-44EE-BA47-99A9065F61EE}"/>
              </a:ext>
            </a:extLst>
          </p:cNvPr>
          <p:cNvSpPr>
            <a:spLocks noChangeArrowheads="1"/>
          </p:cNvSpPr>
          <p:nvPr/>
        </p:nvSpPr>
        <p:spPr bwMode="auto">
          <a:xfrm>
            <a:off x="539551" y="3442891"/>
            <a:ext cx="8361026"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just"/>
            <a:r>
              <a:rPr lang="es-ES" altLang="es-ES" sz="1600" b="1" dirty="0">
                <a:solidFill>
                  <a:srgbClr val="000000"/>
                </a:solidFill>
                <a:latin typeface="Courier New" panose="02070309020205020404" pitchFamily="49" charset="0"/>
              </a:rPr>
              <a:t>Opción 2: No indicamos los nombres de atributos al insertar en todos ellos.</a:t>
            </a:r>
          </a:p>
          <a:p>
            <a:pPr algn="just"/>
            <a:r>
              <a:rPr lang="es-ES" altLang="es-ES" sz="1600" b="1" dirty="0">
                <a:solidFill>
                  <a:srgbClr val="000000"/>
                </a:solidFill>
                <a:latin typeface="Courier New" panose="02070309020205020404" pitchFamily="49" charset="0"/>
              </a:rPr>
              <a:t>INSERT</a:t>
            </a:r>
            <a:r>
              <a:rPr lang="es-ES" altLang="es-ES" sz="1600" dirty="0">
                <a:solidFill>
                  <a:srgbClr val="000000"/>
                </a:solidFill>
                <a:latin typeface="Courier New" panose="02070309020205020404" pitchFamily="49" charset="0"/>
              </a:rPr>
              <a:t> </a:t>
            </a:r>
            <a:r>
              <a:rPr lang="es-ES" altLang="es-ES" sz="1600" b="1" dirty="0">
                <a:solidFill>
                  <a:srgbClr val="000000"/>
                </a:solidFill>
                <a:latin typeface="Courier New" panose="02070309020205020404" pitchFamily="49" charset="0"/>
              </a:rPr>
              <a:t>INTO</a:t>
            </a:r>
            <a:r>
              <a:rPr lang="es-ES" altLang="es-ES" sz="1600" dirty="0">
                <a:solidFill>
                  <a:srgbClr val="000000"/>
                </a:solidFill>
                <a:latin typeface="Courier New" panose="02070309020205020404" pitchFamily="49" charset="0"/>
              </a:rPr>
              <a:t> TESTEMP</a:t>
            </a:r>
          </a:p>
          <a:p>
            <a:pPr algn="just"/>
            <a:r>
              <a:rPr lang="es-ES" altLang="es-ES" sz="1600" b="1" dirty="0">
                <a:solidFill>
                  <a:srgbClr val="000000"/>
                </a:solidFill>
                <a:latin typeface="Courier New" panose="02070309020205020404" pitchFamily="49" charset="0"/>
              </a:rPr>
              <a:t>VALUES</a:t>
            </a:r>
            <a:r>
              <a:rPr lang="es-ES" altLang="es-ES" sz="1600" dirty="0">
                <a:solidFill>
                  <a:srgbClr val="000000"/>
                </a:solidFill>
                <a:latin typeface="Courier New" panose="02070309020205020404" pitchFamily="49" charset="0"/>
              </a:rPr>
              <a:t> ('000111', 'SMITH', 'C01', '1998-06-25', 25000, NULL)</a:t>
            </a:r>
          </a:p>
        </p:txBody>
      </p:sp>
    </p:spTree>
    <p:extLst>
      <p:ext uri="{BB962C8B-B14F-4D97-AF65-F5344CB8AC3E}">
        <p14:creationId xmlns:p14="http://schemas.microsoft.com/office/powerpoint/2010/main" val="2460617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3 Marcador de pie de página">
            <a:extLst>
              <a:ext uri="{FF2B5EF4-FFF2-40B4-BE49-F238E27FC236}">
                <a16:creationId xmlns:a16="http://schemas.microsoft.com/office/drawing/2014/main" id="{7C1E1C28-CDC4-4810-8800-95E74CE6C410}"/>
              </a:ext>
            </a:extLst>
          </p:cNvPr>
          <p:cNvSpPr>
            <a:spLocks noGrp="1"/>
          </p:cNvSpPr>
          <p:nvPr>
            <p:ph type="ftr" sz="quarter" idx="11"/>
          </p:nvPr>
        </p:nvSpPr>
        <p:spPr/>
        <p:txBody>
          <a:bodyPr/>
          <a:lstStyle/>
          <a:p>
            <a:pPr>
              <a:defRPr/>
            </a:pPr>
            <a:r>
              <a:rPr lang="es-ES"/>
              <a:t>Lenguaje SQL</a:t>
            </a:r>
          </a:p>
        </p:txBody>
      </p:sp>
      <p:sp>
        <p:nvSpPr>
          <p:cNvPr id="22" name="4 Marcador de número de diapositiva">
            <a:extLst>
              <a:ext uri="{FF2B5EF4-FFF2-40B4-BE49-F238E27FC236}">
                <a16:creationId xmlns:a16="http://schemas.microsoft.com/office/drawing/2014/main" id="{44979CA0-0B87-45BF-811E-E5E0EF6597AA}"/>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7189148-861A-40E4-9DDF-E826387019F4}" type="slidenum">
              <a:rPr lang="es-ES" altLang="es-ES" sz="1400">
                <a:solidFill>
                  <a:schemeClr val="folHlink"/>
                </a:solidFill>
                <a:latin typeface="Times New Roman" panose="02020603050405020304" pitchFamily="18" charset="0"/>
              </a:rPr>
              <a:pPr/>
              <a:t>21</a:t>
            </a:fld>
            <a:endParaRPr lang="es-ES" altLang="es-ES" sz="1400">
              <a:solidFill>
                <a:schemeClr val="folHlink"/>
              </a:solidFill>
              <a:latin typeface="Times New Roman" panose="02020603050405020304" pitchFamily="18" charset="0"/>
            </a:endParaRPr>
          </a:p>
        </p:txBody>
      </p:sp>
      <p:sp>
        <p:nvSpPr>
          <p:cNvPr id="119812" name="Rectangle 2">
            <a:extLst>
              <a:ext uri="{FF2B5EF4-FFF2-40B4-BE49-F238E27FC236}">
                <a16:creationId xmlns:a16="http://schemas.microsoft.com/office/drawing/2014/main" id="{5B0ABA1F-7FDA-449A-A2B1-7431610301CC}"/>
              </a:ext>
            </a:extLst>
          </p:cNvPr>
          <p:cNvSpPr>
            <a:spLocks noGrp="1" noChangeArrowheads="1"/>
          </p:cNvSpPr>
          <p:nvPr>
            <p:ph type="title"/>
          </p:nvPr>
        </p:nvSpPr>
        <p:spPr/>
        <p:txBody>
          <a:bodyPr/>
          <a:lstStyle/>
          <a:p>
            <a:pPr eaLnBrk="1" hangingPunct="1"/>
            <a:r>
              <a:rPr lang="es-ES_tradnl" altLang="es-ES_tradnl" dirty="0"/>
              <a:t>Añadir varias filas </a:t>
            </a:r>
          </a:p>
        </p:txBody>
      </p:sp>
      <p:sp>
        <p:nvSpPr>
          <p:cNvPr id="119813" name="Rectangle 5">
            <a:extLst>
              <a:ext uri="{FF2B5EF4-FFF2-40B4-BE49-F238E27FC236}">
                <a16:creationId xmlns:a16="http://schemas.microsoft.com/office/drawing/2014/main" id="{4B7C8190-6F60-4333-88DD-2146E2A0278D}"/>
              </a:ext>
            </a:extLst>
          </p:cNvPr>
          <p:cNvSpPr>
            <a:spLocks noChangeArrowheads="1"/>
          </p:cNvSpPr>
          <p:nvPr/>
        </p:nvSpPr>
        <p:spPr bwMode="auto">
          <a:xfrm>
            <a:off x="539551" y="1281601"/>
            <a:ext cx="806489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just"/>
            <a:r>
              <a:rPr lang="es-ES" altLang="es-ES" sz="1600" b="1" dirty="0">
                <a:solidFill>
                  <a:srgbClr val="000000"/>
                </a:solidFill>
                <a:latin typeface="Courier New" panose="02070309020205020404" pitchFamily="49" charset="0"/>
              </a:rPr>
              <a:t>Podemos indicar o no los nombres de los atributos en los que insertar los datos, y concatenamos varias listas de valores correspondientes a los registros a dar de alta.</a:t>
            </a:r>
          </a:p>
          <a:p>
            <a:pPr algn="just"/>
            <a:endParaRPr lang="es-ES" altLang="es-ES" sz="1600" b="1" dirty="0">
              <a:solidFill>
                <a:srgbClr val="000000"/>
              </a:solidFill>
              <a:latin typeface="Courier New" panose="02070309020205020404" pitchFamily="49" charset="0"/>
            </a:endParaRPr>
          </a:p>
          <a:p>
            <a:pPr algn="just"/>
            <a:r>
              <a:rPr lang="es-ES" altLang="es-ES" sz="1600" b="1" dirty="0">
                <a:solidFill>
                  <a:srgbClr val="000000"/>
                </a:solidFill>
                <a:latin typeface="Courier New" panose="02070309020205020404" pitchFamily="49" charset="0"/>
              </a:rPr>
              <a:t>INSERT</a:t>
            </a:r>
            <a:r>
              <a:rPr lang="es-ES" altLang="es-ES" sz="1600" dirty="0">
                <a:solidFill>
                  <a:srgbClr val="000000"/>
                </a:solidFill>
                <a:latin typeface="Courier New" panose="02070309020205020404" pitchFamily="49" charset="0"/>
              </a:rPr>
              <a:t> </a:t>
            </a:r>
            <a:r>
              <a:rPr lang="es-ES" altLang="es-ES" sz="1600" b="1" dirty="0">
                <a:solidFill>
                  <a:srgbClr val="000000"/>
                </a:solidFill>
                <a:latin typeface="Courier New" panose="02070309020205020404" pitchFamily="49" charset="0"/>
              </a:rPr>
              <a:t>INTO</a:t>
            </a:r>
            <a:r>
              <a:rPr lang="es-ES" altLang="es-ES" sz="1600" dirty="0">
                <a:solidFill>
                  <a:srgbClr val="000000"/>
                </a:solidFill>
                <a:latin typeface="Courier New" panose="02070309020205020404" pitchFamily="49" charset="0"/>
              </a:rPr>
              <a:t> TESTEMP(EMPNO, LASTNAME, WORKDEPT, HIREDATE, SALARY)</a:t>
            </a:r>
          </a:p>
          <a:p>
            <a:pPr algn="just"/>
            <a:r>
              <a:rPr lang="es-ES" altLang="es-ES" sz="1600" b="1" dirty="0">
                <a:solidFill>
                  <a:srgbClr val="000000"/>
                </a:solidFill>
                <a:latin typeface="Courier New" panose="02070309020205020404" pitchFamily="49" charset="0"/>
              </a:rPr>
              <a:t>VALUES</a:t>
            </a:r>
            <a:r>
              <a:rPr lang="es-ES" altLang="es-ES" sz="1600" dirty="0">
                <a:solidFill>
                  <a:srgbClr val="000000"/>
                </a:solidFill>
                <a:latin typeface="Courier New" panose="02070309020205020404" pitchFamily="49" charset="0"/>
              </a:rPr>
              <a:t>('000111', 'SMITH', 'C01', '1998-06-25', 25000), ('000112', 'SMITH2', ‘C02', '1998-06-25', 25000), ('000113', 'SMITH3', ‘C03', '1998-06-25', 25000);</a:t>
            </a:r>
          </a:p>
          <a:p>
            <a:pPr algn="just"/>
            <a:endParaRPr lang="es-ES" altLang="es-ES" sz="1600" dirty="0">
              <a:solidFill>
                <a:srgbClr val="000000"/>
              </a:solidFill>
              <a:latin typeface="Courier New" panose="02070309020205020404" pitchFamily="49" charset="0"/>
            </a:endParaRPr>
          </a:p>
          <a:p>
            <a:pPr algn="just"/>
            <a:endParaRPr lang="es-ES" altLang="es-ES" sz="16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745373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a:extLst>
              <a:ext uri="{FF2B5EF4-FFF2-40B4-BE49-F238E27FC236}">
                <a16:creationId xmlns:a16="http://schemas.microsoft.com/office/drawing/2014/main" id="{287F58A2-46B5-40D7-B273-8E1C3D3F978B}"/>
              </a:ext>
            </a:extLst>
          </p:cNvPr>
          <p:cNvSpPr>
            <a:spLocks noGrp="1"/>
          </p:cNvSpPr>
          <p:nvPr>
            <p:ph type="ftr" sz="quarter" idx="11"/>
          </p:nvPr>
        </p:nvSpPr>
        <p:spPr/>
        <p:txBody>
          <a:bodyPr/>
          <a:lstStyle/>
          <a:p>
            <a:pPr>
              <a:defRPr/>
            </a:pPr>
            <a:r>
              <a:rPr lang="es-ES"/>
              <a:t>Lenguaje SQL</a:t>
            </a:r>
          </a:p>
        </p:txBody>
      </p:sp>
      <p:sp>
        <p:nvSpPr>
          <p:cNvPr id="6" name="5 Marcador de número de diapositiva">
            <a:extLst>
              <a:ext uri="{FF2B5EF4-FFF2-40B4-BE49-F238E27FC236}">
                <a16:creationId xmlns:a16="http://schemas.microsoft.com/office/drawing/2014/main" id="{CED86FF1-2BF1-4986-AEEE-16C7B3B77420}"/>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EE98CD24-F321-4409-B41F-88B9F0640831}" type="slidenum">
              <a:rPr lang="es-ES" altLang="es-ES" sz="1400">
                <a:solidFill>
                  <a:schemeClr val="folHlink"/>
                </a:solidFill>
                <a:latin typeface="Times New Roman" panose="02020603050405020304" pitchFamily="18" charset="0"/>
              </a:rPr>
              <a:pPr/>
              <a:t>22</a:t>
            </a:fld>
            <a:endParaRPr lang="es-ES" altLang="es-ES" sz="1400">
              <a:solidFill>
                <a:schemeClr val="folHlink"/>
              </a:solidFill>
              <a:latin typeface="Times New Roman" panose="02020603050405020304" pitchFamily="18" charset="0"/>
            </a:endParaRPr>
          </a:p>
        </p:txBody>
      </p:sp>
      <p:sp>
        <p:nvSpPr>
          <p:cNvPr id="120836" name="Rectangle 2">
            <a:extLst>
              <a:ext uri="{FF2B5EF4-FFF2-40B4-BE49-F238E27FC236}">
                <a16:creationId xmlns:a16="http://schemas.microsoft.com/office/drawing/2014/main" id="{5C701046-70C4-456F-B04C-F4A10D75BD17}"/>
              </a:ext>
            </a:extLst>
          </p:cNvPr>
          <p:cNvSpPr>
            <a:spLocks noGrp="1" noChangeArrowheads="1"/>
          </p:cNvSpPr>
          <p:nvPr>
            <p:ph type="title"/>
          </p:nvPr>
        </p:nvSpPr>
        <p:spPr/>
        <p:txBody>
          <a:bodyPr/>
          <a:lstStyle/>
          <a:p>
            <a:pPr eaLnBrk="1" hangingPunct="1"/>
            <a:r>
              <a:rPr lang="es-ES" altLang="es-ES" dirty="0"/>
              <a:t>Añadir varias filas </a:t>
            </a:r>
          </a:p>
        </p:txBody>
      </p:sp>
      <p:sp>
        <p:nvSpPr>
          <p:cNvPr id="120837" name="Rectangle 3">
            <a:extLst>
              <a:ext uri="{FF2B5EF4-FFF2-40B4-BE49-F238E27FC236}">
                <a16:creationId xmlns:a16="http://schemas.microsoft.com/office/drawing/2014/main" id="{B41D65A0-718B-49E1-92FF-F5121A05F1BD}"/>
              </a:ext>
            </a:extLst>
          </p:cNvPr>
          <p:cNvSpPr>
            <a:spLocks noGrp="1" noChangeArrowheads="1"/>
          </p:cNvSpPr>
          <p:nvPr>
            <p:ph type="body" idx="1"/>
          </p:nvPr>
        </p:nvSpPr>
        <p:spPr/>
        <p:txBody>
          <a:bodyPr/>
          <a:lstStyle/>
          <a:p>
            <a:pPr eaLnBrk="1" hangingPunct="1"/>
            <a:r>
              <a:rPr lang="es-ES" altLang="es-ES" sz="2000" b="1" i="1" dirty="0"/>
              <a:t>Ejemplo</a:t>
            </a:r>
            <a:r>
              <a:rPr lang="es-ES" altLang="es-ES" sz="2000" dirty="0"/>
              <a:t>:</a:t>
            </a:r>
          </a:p>
          <a:p>
            <a:pPr eaLnBrk="1" hangingPunct="1"/>
            <a:r>
              <a:rPr lang="es-ES" altLang="es-ES" sz="2000" dirty="0"/>
              <a:t>Para la siguiente base de datos, queremos incluir en la relación GRUPOS a todos los grupos, junto con su número de álbumes publicados:</a:t>
            </a:r>
          </a:p>
          <a:p>
            <a:pPr lvl="1" eaLnBrk="1" hangingPunct="1"/>
            <a:r>
              <a:rPr lang="es-ES" altLang="es-ES" sz="1600" dirty="0"/>
              <a:t>GRUPOS (</a:t>
            </a:r>
            <a:r>
              <a:rPr lang="es-ES" altLang="es-ES" sz="1600" u="sng" dirty="0"/>
              <a:t>NOMBRE</a:t>
            </a:r>
            <a:r>
              <a:rPr lang="es-ES" altLang="es-ES" sz="1600" dirty="0"/>
              <a:t>, ALBUMES)      LP (</a:t>
            </a:r>
            <a:r>
              <a:rPr lang="es-ES" altLang="es-ES" sz="1600" u="sng" dirty="0"/>
              <a:t>TIT, GRUPO</a:t>
            </a:r>
            <a:r>
              <a:rPr lang="es-ES" altLang="es-ES" sz="1600" dirty="0"/>
              <a:t>, ANIO, NUM_CANC)</a:t>
            </a:r>
          </a:p>
          <a:p>
            <a:pPr eaLnBrk="1" hangingPunct="1"/>
            <a:r>
              <a:rPr lang="es-ES" altLang="es-ES" sz="2000" dirty="0"/>
              <a:t>Solución:</a:t>
            </a:r>
          </a:p>
          <a:p>
            <a:pPr eaLnBrk="1" hangingPunct="1"/>
            <a:endParaRPr lang="es-ES" altLang="es-ES" sz="2000" dirty="0"/>
          </a:p>
          <a:p>
            <a:pPr eaLnBrk="1" hangingPunct="1"/>
            <a:endParaRPr lang="es-ES" altLang="es-ES" sz="2000" dirty="0"/>
          </a:p>
          <a:p>
            <a:pPr eaLnBrk="1" hangingPunct="1"/>
            <a:endParaRPr lang="es-ES" altLang="es-ES" sz="2000" dirty="0"/>
          </a:p>
          <a:p>
            <a:pPr eaLnBrk="1" hangingPunct="1"/>
            <a:r>
              <a:rPr lang="es-ES" altLang="es-ES" sz="2000" dirty="0"/>
              <a:t>En </a:t>
            </a:r>
            <a:r>
              <a:rPr lang="es-ES" altLang="es-ES" sz="2000" b="1" dirty="0"/>
              <a:t>SQL se prohíbe</a:t>
            </a:r>
            <a:r>
              <a:rPr lang="es-ES" altLang="es-ES" sz="2000" dirty="0"/>
              <a:t> que la </a:t>
            </a:r>
            <a:r>
              <a:rPr lang="es-ES" altLang="es-ES" sz="2000" b="1" dirty="0"/>
              <a:t>consulta</a:t>
            </a:r>
            <a:r>
              <a:rPr lang="es-ES" altLang="es-ES" sz="2000" dirty="0"/>
              <a:t> que se incluye </a:t>
            </a:r>
            <a:r>
              <a:rPr lang="es-ES" altLang="es-ES" sz="2000" b="1" dirty="0"/>
              <a:t>en una cláusula INSERT haga referencia a la misma tabla en la que se quieren insertar las tuplas</a:t>
            </a:r>
            <a:r>
              <a:rPr lang="es-ES" altLang="es-ES" sz="2000" dirty="0"/>
              <a:t>. </a:t>
            </a:r>
          </a:p>
          <a:p>
            <a:pPr lvl="1" eaLnBrk="1" hangingPunct="1"/>
            <a:r>
              <a:rPr lang="es-ES" altLang="es-ES" sz="1800" dirty="0"/>
              <a:t>En ORACLE sí está permitido</a:t>
            </a:r>
          </a:p>
          <a:p>
            <a:pPr eaLnBrk="1" hangingPunct="1"/>
            <a:endParaRPr lang="es-ES" altLang="es-ES" sz="2000" dirty="0"/>
          </a:p>
        </p:txBody>
      </p:sp>
      <p:sp>
        <p:nvSpPr>
          <p:cNvPr id="120838" name="Rectangle 4">
            <a:extLst>
              <a:ext uri="{FF2B5EF4-FFF2-40B4-BE49-F238E27FC236}">
                <a16:creationId xmlns:a16="http://schemas.microsoft.com/office/drawing/2014/main" id="{09421B4C-BB22-462C-A6B2-226BB7B29361}"/>
              </a:ext>
            </a:extLst>
          </p:cNvPr>
          <p:cNvSpPr>
            <a:spLocks noChangeArrowheads="1"/>
          </p:cNvSpPr>
          <p:nvPr/>
        </p:nvSpPr>
        <p:spPr bwMode="auto">
          <a:xfrm>
            <a:off x="1500188" y="3036888"/>
            <a:ext cx="614362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just"/>
            <a:r>
              <a:rPr lang="en-US" altLang="es-ES" sz="1800" b="1">
                <a:solidFill>
                  <a:srgbClr val="000000"/>
                </a:solidFill>
                <a:latin typeface="Courier New" panose="02070309020205020404" pitchFamily="49" charset="0"/>
              </a:rPr>
              <a:t>INSERT</a:t>
            </a:r>
            <a:r>
              <a:rPr lang="en-US" altLang="es-ES" sz="1800">
                <a:solidFill>
                  <a:srgbClr val="000000"/>
                </a:solidFill>
                <a:latin typeface="Courier New" panose="02070309020205020404" pitchFamily="49" charset="0"/>
              </a:rPr>
              <a:t> </a:t>
            </a:r>
            <a:r>
              <a:rPr lang="en-US" altLang="es-ES" sz="1800" b="1">
                <a:solidFill>
                  <a:srgbClr val="000000"/>
                </a:solidFill>
                <a:latin typeface="Courier New" panose="02070309020205020404" pitchFamily="49" charset="0"/>
              </a:rPr>
              <a:t>INTO</a:t>
            </a:r>
            <a:r>
              <a:rPr lang="en-US" altLang="es-ES" sz="1800">
                <a:solidFill>
                  <a:srgbClr val="000000"/>
                </a:solidFill>
                <a:latin typeface="Courier New" panose="02070309020205020404" pitchFamily="49" charset="0"/>
              </a:rPr>
              <a:t> GRUPOS</a:t>
            </a:r>
          </a:p>
          <a:p>
            <a:pPr algn="just"/>
            <a:r>
              <a:rPr lang="en-US" altLang="es-ES" sz="1800" b="1">
                <a:solidFill>
                  <a:srgbClr val="000000"/>
                </a:solidFill>
                <a:latin typeface="Courier New" panose="02070309020205020404" pitchFamily="49" charset="0"/>
              </a:rPr>
              <a:t>  SELECT GRUPO, COUNT (DISTINCT  TIT) FROM LP</a:t>
            </a:r>
          </a:p>
          <a:p>
            <a:pPr algn="just"/>
            <a:r>
              <a:rPr lang="en-US" altLang="es-ES" sz="1800" b="1">
                <a:solidFill>
                  <a:srgbClr val="000000"/>
                </a:solidFill>
                <a:latin typeface="Courier New" panose="02070309020205020404" pitchFamily="49" charset="0"/>
              </a:rPr>
              <a:t>  GROUP</a:t>
            </a:r>
            <a:r>
              <a:rPr lang="en-US" altLang="es-ES" sz="1800">
                <a:solidFill>
                  <a:srgbClr val="000000"/>
                </a:solidFill>
                <a:latin typeface="Courier New" panose="02070309020205020404" pitchFamily="49" charset="0"/>
              </a:rPr>
              <a:t> </a:t>
            </a:r>
            <a:r>
              <a:rPr lang="en-US" altLang="es-ES" sz="1800" b="1">
                <a:solidFill>
                  <a:srgbClr val="000000"/>
                </a:solidFill>
                <a:latin typeface="Courier New" panose="02070309020205020404" pitchFamily="49" charset="0"/>
              </a:rPr>
              <a:t>BY</a:t>
            </a:r>
            <a:r>
              <a:rPr lang="en-US" altLang="es-ES" sz="1800">
                <a:solidFill>
                  <a:srgbClr val="000000"/>
                </a:solidFill>
                <a:latin typeface="Courier New" panose="02070309020205020404" pitchFamily="49" charset="0"/>
              </a:rPr>
              <a:t> GRUPO;</a:t>
            </a:r>
            <a:endParaRPr lang="es-ES" altLang="es-ES" sz="1800">
              <a:solidFill>
                <a:srgbClr val="000000"/>
              </a:solidFill>
              <a:latin typeface="Courier New" panose="02070309020205020404" pitchFamily="49" charset="0"/>
            </a:endParaRPr>
          </a:p>
        </p:txBody>
      </p:sp>
    </p:spTree>
    <p:extLst>
      <p:ext uri="{BB962C8B-B14F-4D97-AF65-F5344CB8AC3E}">
        <p14:creationId xmlns:p14="http://schemas.microsoft.com/office/powerpoint/2010/main" val="2703511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54DB87AE-FCCA-4227-A4F9-D1E5FBD21651}"/>
              </a:ext>
            </a:extLst>
          </p:cNvPr>
          <p:cNvSpPr>
            <a:spLocks noGrp="1"/>
          </p:cNvSpPr>
          <p:nvPr>
            <p:ph type="ftr" sz="quarter" idx="11"/>
          </p:nvPr>
        </p:nvSpPr>
        <p:spPr/>
        <p:txBody>
          <a:bodyPr/>
          <a:lstStyle/>
          <a:p>
            <a:pPr>
              <a:defRPr/>
            </a:pPr>
            <a:r>
              <a:rPr lang="es-ES"/>
              <a:t>Lenguaje SQL</a:t>
            </a:r>
          </a:p>
        </p:txBody>
      </p:sp>
      <p:sp>
        <p:nvSpPr>
          <p:cNvPr id="5" name="4 Marcador de número de diapositiva">
            <a:extLst>
              <a:ext uri="{FF2B5EF4-FFF2-40B4-BE49-F238E27FC236}">
                <a16:creationId xmlns:a16="http://schemas.microsoft.com/office/drawing/2014/main" id="{881AB72C-C7B7-4271-AEF3-C38F8AB43795}"/>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85D700E-394B-4B7F-B222-3D82881BBE6F}" type="slidenum">
              <a:rPr lang="es-ES" altLang="es-ES" sz="1400">
                <a:solidFill>
                  <a:schemeClr val="folHlink"/>
                </a:solidFill>
                <a:latin typeface="Times New Roman" panose="02020603050405020304" pitchFamily="18" charset="0"/>
              </a:rPr>
              <a:pPr/>
              <a:t>23</a:t>
            </a:fld>
            <a:endParaRPr lang="es-ES" altLang="es-ES" sz="1400">
              <a:solidFill>
                <a:schemeClr val="folHlink"/>
              </a:solidFill>
              <a:latin typeface="Times New Roman" panose="02020603050405020304" pitchFamily="18" charset="0"/>
            </a:endParaRPr>
          </a:p>
        </p:txBody>
      </p:sp>
      <p:sp>
        <p:nvSpPr>
          <p:cNvPr id="31749" name="Rectangle 2">
            <a:extLst>
              <a:ext uri="{FF2B5EF4-FFF2-40B4-BE49-F238E27FC236}">
                <a16:creationId xmlns:a16="http://schemas.microsoft.com/office/drawing/2014/main" id="{D33B12BE-E932-468B-95E8-9418AD835913}"/>
              </a:ext>
            </a:extLst>
          </p:cNvPr>
          <p:cNvSpPr>
            <a:spLocks noGrp="1" noChangeArrowheads="1"/>
          </p:cNvSpPr>
          <p:nvPr>
            <p:ph type="title"/>
          </p:nvPr>
        </p:nvSpPr>
        <p:spPr/>
        <p:txBody>
          <a:bodyPr/>
          <a:lstStyle/>
          <a:p>
            <a:pPr eaLnBrk="1" hangingPunct="1"/>
            <a:r>
              <a:rPr lang="es-ES_tradnl" altLang="es-ES_tradnl"/>
              <a:t>Añadir varias filas (cont.)</a:t>
            </a:r>
          </a:p>
        </p:txBody>
      </p:sp>
      <p:graphicFrame>
        <p:nvGraphicFramePr>
          <p:cNvPr id="31746" name="Object 4">
            <a:extLst>
              <a:ext uri="{FF2B5EF4-FFF2-40B4-BE49-F238E27FC236}">
                <a16:creationId xmlns:a16="http://schemas.microsoft.com/office/drawing/2014/main" id="{25E6AC1F-46E8-4B9F-967C-2E969692CAF0}"/>
              </a:ext>
            </a:extLst>
          </p:cNvPr>
          <p:cNvGraphicFramePr>
            <a:graphicFrameLocks noChangeAspect="1"/>
          </p:cNvGraphicFramePr>
          <p:nvPr/>
        </p:nvGraphicFramePr>
        <p:xfrm>
          <a:off x="1104900" y="1371600"/>
          <a:ext cx="6934200" cy="4578350"/>
        </p:xfrm>
        <a:graphic>
          <a:graphicData uri="http://schemas.openxmlformats.org/presentationml/2006/ole">
            <mc:AlternateContent xmlns:mc="http://schemas.openxmlformats.org/markup-compatibility/2006">
              <mc:Choice xmlns:v="urn:schemas-microsoft-com:vml" Requires="v">
                <p:oleObj spid="_x0000_s168987" name="Dibujo" r:id="rId3" imgW="2523600" imgH="1666800" progId="FLW3Drawing">
                  <p:embed/>
                </p:oleObj>
              </mc:Choice>
              <mc:Fallback>
                <p:oleObj name="Dibujo" r:id="rId3" imgW="2523600" imgH="1666800" progId="FLW3Drawing">
                  <p:embed/>
                  <p:pic>
                    <p:nvPicPr>
                      <p:cNvPr id="31746" name="Object 4">
                        <a:extLst>
                          <a:ext uri="{FF2B5EF4-FFF2-40B4-BE49-F238E27FC236}">
                            <a16:creationId xmlns:a16="http://schemas.microsoft.com/office/drawing/2014/main" id="{25E6AC1F-46E8-4B9F-967C-2E969692CA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1371600"/>
                        <a:ext cx="6934200" cy="457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51475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7D8DCFA5-4F7E-4533-977C-5461DCC2C251}"/>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76448E90-FFAE-4FEF-B451-FA78B2F21272}"/>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125EE1F-C2C5-4D62-8EBF-BF425C284348}" type="slidenum">
              <a:rPr lang="es-ES" altLang="es-ES" sz="1400">
                <a:solidFill>
                  <a:schemeClr val="folHlink"/>
                </a:solidFill>
                <a:latin typeface="Times New Roman" panose="02020603050405020304" pitchFamily="18" charset="0"/>
              </a:rPr>
              <a:pPr/>
              <a:t>24</a:t>
            </a:fld>
            <a:endParaRPr lang="es-ES" altLang="es-ES" sz="1400">
              <a:solidFill>
                <a:schemeClr val="folHlink"/>
              </a:solidFill>
              <a:latin typeface="Times New Roman" panose="02020603050405020304" pitchFamily="18" charset="0"/>
            </a:endParaRPr>
          </a:p>
        </p:txBody>
      </p:sp>
      <p:sp>
        <p:nvSpPr>
          <p:cNvPr id="122884" name="Rectangle 2">
            <a:extLst>
              <a:ext uri="{FF2B5EF4-FFF2-40B4-BE49-F238E27FC236}">
                <a16:creationId xmlns:a16="http://schemas.microsoft.com/office/drawing/2014/main" id="{09265874-086A-4FDC-B0A5-F77212B2A3CE}"/>
              </a:ext>
            </a:extLst>
          </p:cNvPr>
          <p:cNvSpPr>
            <a:spLocks noGrp="1" noChangeArrowheads="1"/>
          </p:cNvSpPr>
          <p:nvPr>
            <p:ph type="title"/>
          </p:nvPr>
        </p:nvSpPr>
        <p:spPr/>
        <p:txBody>
          <a:bodyPr/>
          <a:lstStyle/>
          <a:p>
            <a:pPr eaLnBrk="1" hangingPunct="1"/>
            <a:r>
              <a:rPr lang="es-ES" altLang="es-ES"/>
              <a:t>La instrucción </a:t>
            </a:r>
            <a:r>
              <a:rPr lang="es-ES" altLang="es-ES" b="1">
                <a:latin typeface="Courier New" panose="02070309020205020404" pitchFamily="49" charset="0"/>
              </a:rPr>
              <a:t>DELETE</a:t>
            </a:r>
          </a:p>
        </p:txBody>
      </p:sp>
      <p:sp>
        <p:nvSpPr>
          <p:cNvPr id="122885" name="Rectangle 3">
            <a:extLst>
              <a:ext uri="{FF2B5EF4-FFF2-40B4-BE49-F238E27FC236}">
                <a16:creationId xmlns:a16="http://schemas.microsoft.com/office/drawing/2014/main" id="{99E0521C-5640-4F26-8A6F-FDCD45918A95}"/>
              </a:ext>
            </a:extLst>
          </p:cNvPr>
          <p:cNvSpPr>
            <a:spLocks noGrp="1" noChangeArrowheads="1"/>
          </p:cNvSpPr>
          <p:nvPr>
            <p:ph type="body" idx="1"/>
          </p:nvPr>
        </p:nvSpPr>
        <p:spPr/>
        <p:txBody>
          <a:bodyPr/>
          <a:lstStyle/>
          <a:p>
            <a:pPr eaLnBrk="1" hangingPunct="1"/>
            <a:r>
              <a:rPr lang="es-ES" altLang="es-ES" sz="2000"/>
              <a:t>La </a:t>
            </a:r>
            <a:r>
              <a:rPr lang="es-ES" altLang="es-ES" sz="2000" b="1"/>
              <a:t>eliminación</a:t>
            </a:r>
            <a:r>
              <a:rPr lang="es-ES" altLang="es-ES" sz="2000"/>
              <a:t> de tuplas se realiza con la sentencia </a:t>
            </a:r>
            <a:r>
              <a:rPr lang="es-ES" altLang="es-ES" sz="2000" b="1"/>
              <a:t>DELETE</a:t>
            </a:r>
            <a:r>
              <a:rPr lang="es-ES" altLang="es-ES" sz="2000"/>
              <a:t>: </a:t>
            </a:r>
          </a:p>
          <a:p>
            <a:pPr lvl="1" eaLnBrk="1" hangingPunct="1"/>
            <a:r>
              <a:rPr lang="es-ES" altLang="es-ES" sz="1800" b="1">
                <a:latin typeface="Courier New" panose="02070309020205020404" pitchFamily="49" charset="0"/>
              </a:rPr>
              <a:t>DELETE FROM</a:t>
            </a:r>
            <a:r>
              <a:rPr lang="es-ES" altLang="es-ES" sz="1800">
                <a:latin typeface="Courier New" panose="02070309020205020404" pitchFamily="49" charset="0"/>
              </a:rPr>
              <a:t> R </a:t>
            </a:r>
            <a:r>
              <a:rPr lang="es-ES" altLang="es-ES" sz="1800" b="1">
                <a:latin typeface="Courier New" panose="02070309020205020404" pitchFamily="49" charset="0"/>
              </a:rPr>
              <a:t>WHERE</a:t>
            </a:r>
            <a:r>
              <a:rPr lang="es-ES" altLang="es-ES" sz="1800">
                <a:latin typeface="Courier New" panose="02070309020205020404" pitchFamily="49" charset="0"/>
              </a:rPr>
              <a:t> P; -- WHERE es opcional</a:t>
            </a:r>
          </a:p>
          <a:p>
            <a:pPr lvl="1" eaLnBrk="1" hangingPunct="1"/>
            <a:r>
              <a:rPr lang="es-ES" altLang="es-ES" sz="1800"/>
              <a:t>Elimina tuplas completas, no columnas. Puede incluir subconsultas.</a:t>
            </a:r>
          </a:p>
          <a:p>
            <a:pPr eaLnBrk="1" hangingPunct="1"/>
            <a:r>
              <a:rPr lang="es-ES" altLang="es-ES" sz="2000" b="1" i="1"/>
              <a:t>Ejemplos: </a:t>
            </a:r>
            <a:r>
              <a:rPr lang="es-ES" altLang="es-ES" sz="2000"/>
              <a:t>para la BD de CLIENTES, CUENTAS, SUCURSALES.</a:t>
            </a:r>
          </a:p>
          <a:p>
            <a:pPr eaLnBrk="1" hangingPunct="1"/>
            <a:r>
              <a:rPr lang="es-ES" altLang="es-ES" sz="2000"/>
              <a:t>Eliminar todas cuentas con código entre 1000 y 1100.</a:t>
            </a:r>
          </a:p>
          <a:p>
            <a:pPr lvl="1" eaLnBrk="1" hangingPunct="1"/>
            <a:r>
              <a:rPr lang="es-ES" altLang="es-ES" sz="1800" b="1">
                <a:latin typeface="Courier New" panose="02070309020205020404" pitchFamily="49" charset="0"/>
              </a:rPr>
              <a:t>DELETE FROM</a:t>
            </a:r>
            <a:r>
              <a:rPr lang="es-ES" altLang="es-ES" sz="1800">
                <a:latin typeface="Courier New" panose="02070309020205020404" pitchFamily="49" charset="0"/>
              </a:rPr>
              <a:t> CUENTAS </a:t>
            </a:r>
            <a:r>
              <a:rPr lang="es-ES" altLang="es-ES" sz="1800" b="1">
                <a:latin typeface="Courier New" panose="02070309020205020404" pitchFamily="49" charset="0"/>
              </a:rPr>
              <a:t>WHERE</a:t>
            </a:r>
            <a:r>
              <a:rPr lang="es-ES" altLang="es-ES" sz="1800">
                <a:latin typeface="Courier New" panose="02070309020205020404" pitchFamily="49" charset="0"/>
              </a:rPr>
              <a:t> COD </a:t>
            </a:r>
            <a:r>
              <a:rPr lang="es-ES" altLang="es-ES" sz="1800" b="1">
                <a:latin typeface="Courier New" panose="02070309020205020404" pitchFamily="49" charset="0"/>
              </a:rPr>
              <a:t>BETWEEN</a:t>
            </a:r>
            <a:r>
              <a:rPr lang="es-ES" altLang="es-ES" sz="1800">
                <a:latin typeface="Courier New" panose="02070309020205020404" pitchFamily="49" charset="0"/>
              </a:rPr>
              <a:t> 1000 </a:t>
            </a:r>
            <a:r>
              <a:rPr lang="es-ES" altLang="es-ES" sz="1800" b="1">
                <a:latin typeface="Courier New" panose="02070309020205020404" pitchFamily="49" charset="0"/>
              </a:rPr>
              <a:t>AND </a:t>
            </a:r>
            <a:r>
              <a:rPr lang="es-ES" altLang="es-ES" sz="1800">
                <a:latin typeface="Courier New" panose="02070309020205020404" pitchFamily="49" charset="0"/>
              </a:rPr>
              <a:t>1100;</a:t>
            </a:r>
          </a:p>
          <a:p>
            <a:pPr eaLnBrk="1" hangingPunct="1"/>
            <a:r>
              <a:rPr lang="es-ES" altLang="es-ES" sz="2000"/>
              <a:t>Eliminar todas las cuentas del cliente “Jose María García”.</a:t>
            </a:r>
          </a:p>
          <a:p>
            <a:pPr lvl="1" eaLnBrk="1" hangingPunct="1"/>
            <a:r>
              <a:rPr lang="es-ES" altLang="es-ES" sz="1800" b="1">
                <a:latin typeface="Courier New" panose="02070309020205020404" pitchFamily="49" charset="0"/>
              </a:rPr>
              <a:t>DELETE FROM</a:t>
            </a:r>
            <a:r>
              <a:rPr lang="es-ES" altLang="es-ES" sz="1800">
                <a:latin typeface="Courier New" panose="02070309020205020404" pitchFamily="49" charset="0"/>
              </a:rPr>
              <a:t> CUENTAS </a:t>
            </a:r>
            <a:r>
              <a:rPr lang="es-ES" altLang="es-ES" sz="1800" b="1">
                <a:latin typeface="Courier New" panose="02070309020205020404" pitchFamily="49" charset="0"/>
              </a:rPr>
              <a:t>WHERE</a:t>
            </a:r>
            <a:r>
              <a:rPr lang="es-ES" altLang="es-ES" sz="1800">
                <a:latin typeface="Courier New" panose="02070309020205020404" pitchFamily="49" charset="0"/>
              </a:rPr>
              <a:t> DNI </a:t>
            </a:r>
            <a:r>
              <a:rPr lang="es-ES" altLang="es-ES" sz="1800" b="1">
                <a:latin typeface="Courier New" panose="02070309020205020404" pitchFamily="49" charset="0"/>
              </a:rPr>
              <a:t>IN </a:t>
            </a:r>
            <a:br>
              <a:rPr lang="es-ES" altLang="es-ES" sz="1800" b="1">
                <a:latin typeface="Courier New" panose="02070309020205020404" pitchFamily="49" charset="0"/>
              </a:rPr>
            </a:br>
            <a:r>
              <a:rPr lang="es-ES" altLang="es-ES" sz="1800">
                <a:latin typeface="Courier New" panose="02070309020205020404" pitchFamily="49" charset="0"/>
              </a:rPr>
              <a:t>(</a:t>
            </a:r>
            <a:r>
              <a:rPr lang="es-ES" altLang="es-ES" sz="1800" b="1">
                <a:latin typeface="Courier New" panose="02070309020205020404" pitchFamily="49" charset="0"/>
              </a:rPr>
              <a:t>SELECT</a:t>
            </a:r>
            <a:r>
              <a:rPr lang="es-ES" altLang="es-ES" sz="1800">
                <a:latin typeface="Courier New" panose="02070309020205020404" pitchFamily="49" charset="0"/>
              </a:rPr>
              <a:t> DNI </a:t>
            </a:r>
            <a:r>
              <a:rPr lang="es-ES" altLang="es-ES" sz="1800" b="1">
                <a:latin typeface="Courier New" panose="02070309020205020404" pitchFamily="49" charset="0"/>
              </a:rPr>
              <a:t>FROM</a:t>
            </a:r>
            <a:r>
              <a:rPr lang="es-ES" altLang="es-ES" sz="1800">
                <a:latin typeface="Courier New" panose="02070309020205020404" pitchFamily="49" charset="0"/>
              </a:rPr>
              <a:t> CLIENTES</a:t>
            </a:r>
            <a:br>
              <a:rPr lang="es-ES" altLang="es-ES" sz="1800">
                <a:latin typeface="Courier New" panose="02070309020205020404" pitchFamily="49" charset="0"/>
              </a:rPr>
            </a:br>
            <a:r>
              <a:rPr lang="es-ES" altLang="es-ES" sz="1800" b="1">
                <a:latin typeface="Courier New" panose="02070309020205020404" pitchFamily="49" charset="0"/>
              </a:rPr>
              <a:t>WHERE</a:t>
            </a:r>
            <a:r>
              <a:rPr lang="es-ES" altLang="es-ES" sz="1800">
                <a:latin typeface="Courier New" panose="02070309020205020404" pitchFamily="49" charset="0"/>
              </a:rPr>
              <a:t> NOMBRE </a:t>
            </a:r>
            <a:r>
              <a:rPr lang="es-ES" altLang="es-ES" sz="1800" b="1">
                <a:latin typeface="Courier New" panose="02070309020205020404" pitchFamily="49" charset="0"/>
              </a:rPr>
              <a:t>LIKE</a:t>
            </a:r>
            <a:r>
              <a:rPr lang="es-ES" altLang="es-ES" sz="1800">
                <a:latin typeface="Courier New" panose="02070309020205020404" pitchFamily="49" charset="0"/>
              </a:rPr>
              <a:t> 'Jose María García');</a:t>
            </a:r>
          </a:p>
          <a:p>
            <a:pPr eaLnBrk="1" hangingPunct="1"/>
            <a:r>
              <a:rPr lang="es-ES" altLang="es-ES" sz="2000"/>
              <a:t>Eliminar todas las cuentas de sucursales situadas en "Chinchón".</a:t>
            </a:r>
          </a:p>
          <a:p>
            <a:pPr lvl="1" eaLnBrk="1" hangingPunct="1"/>
            <a:r>
              <a:rPr lang="es-ES" altLang="es-ES" sz="1800" b="1">
                <a:latin typeface="Courier New" panose="02070309020205020404" pitchFamily="49" charset="0"/>
              </a:rPr>
              <a:t>DELETE FROM</a:t>
            </a:r>
            <a:r>
              <a:rPr lang="es-ES" altLang="es-ES" sz="1800">
                <a:latin typeface="Courier New" panose="02070309020205020404" pitchFamily="49" charset="0"/>
              </a:rPr>
              <a:t> CUENTAS </a:t>
            </a:r>
            <a:r>
              <a:rPr lang="es-ES" altLang="es-ES" sz="1800" b="1">
                <a:latin typeface="Courier New" panose="02070309020205020404" pitchFamily="49" charset="0"/>
              </a:rPr>
              <a:t>WHERE</a:t>
            </a:r>
            <a:r>
              <a:rPr lang="es-ES" altLang="es-ES" sz="1800">
                <a:latin typeface="Courier New" panose="02070309020205020404" pitchFamily="49" charset="0"/>
              </a:rPr>
              <a:t> NSUCURS </a:t>
            </a:r>
            <a:r>
              <a:rPr lang="es-ES" altLang="es-ES" sz="1800" b="1">
                <a:latin typeface="Courier New" panose="02070309020205020404" pitchFamily="49" charset="0"/>
              </a:rPr>
              <a:t>IN </a:t>
            </a:r>
            <a:br>
              <a:rPr lang="es-ES" altLang="es-ES" sz="1800" b="1">
                <a:latin typeface="Courier New" panose="02070309020205020404" pitchFamily="49" charset="0"/>
              </a:rPr>
            </a:br>
            <a:r>
              <a:rPr lang="es-ES" altLang="es-ES" sz="1800">
                <a:latin typeface="Courier New" panose="02070309020205020404" pitchFamily="49" charset="0"/>
              </a:rPr>
              <a:t>(</a:t>
            </a:r>
            <a:r>
              <a:rPr lang="es-ES" altLang="es-ES" sz="1800" b="1">
                <a:latin typeface="Courier New" panose="02070309020205020404" pitchFamily="49" charset="0"/>
              </a:rPr>
              <a:t>SELECT</a:t>
            </a:r>
            <a:r>
              <a:rPr lang="es-ES" altLang="es-ES" sz="1800">
                <a:latin typeface="Courier New" panose="02070309020205020404" pitchFamily="49" charset="0"/>
              </a:rPr>
              <a:t> NSUC </a:t>
            </a:r>
            <a:r>
              <a:rPr lang="es-ES" altLang="es-ES" sz="1800" b="1">
                <a:latin typeface="Courier New" panose="02070309020205020404" pitchFamily="49" charset="0"/>
              </a:rPr>
              <a:t>FROM</a:t>
            </a:r>
            <a:r>
              <a:rPr lang="es-ES" altLang="es-ES" sz="1800">
                <a:latin typeface="Courier New" panose="02070309020205020404" pitchFamily="49" charset="0"/>
              </a:rPr>
              <a:t> SUCURSALES</a:t>
            </a:r>
            <a:br>
              <a:rPr lang="es-ES" altLang="es-ES" sz="1800">
                <a:latin typeface="Courier New" panose="02070309020205020404" pitchFamily="49" charset="0"/>
              </a:rPr>
            </a:br>
            <a:r>
              <a:rPr lang="es-ES" altLang="es-ES" sz="1800" b="1">
                <a:latin typeface="Courier New" panose="02070309020205020404" pitchFamily="49" charset="0"/>
              </a:rPr>
              <a:t>WHERE </a:t>
            </a:r>
            <a:r>
              <a:rPr lang="es-ES" altLang="es-ES" sz="1800">
                <a:latin typeface="Courier New" panose="02070309020205020404" pitchFamily="49" charset="0"/>
              </a:rPr>
              <a:t>CIUDAD </a:t>
            </a:r>
            <a:r>
              <a:rPr lang="es-ES" altLang="es-ES" sz="1800" b="1">
                <a:latin typeface="Courier New" panose="02070309020205020404" pitchFamily="49" charset="0"/>
              </a:rPr>
              <a:t>LIKE</a:t>
            </a:r>
            <a:r>
              <a:rPr lang="es-ES" altLang="es-ES" sz="1800">
                <a:latin typeface="Courier New" panose="02070309020205020404" pitchFamily="49" charset="0"/>
              </a:rPr>
              <a:t> 'Chinchón');</a:t>
            </a:r>
          </a:p>
          <a:p>
            <a:pPr eaLnBrk="1" hangingPunct="1"/>
            <a:endParaRPr lang="es-ES" altLang="es-ES" sz="2000"/>
          </a:p>
        </p:txBody>
      </p:sp>
    </p:spTree>
    <p:extLst>
      <p:ext uri="{BB962C8B-B14F-4D97-AF65-F5344CB8AC3E}">
        <p14:creationId xmlns:p14="http://schemas.microsoft.com/office/powerpoint/2010/main" val="751003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9E5B9D39-E444-4483-A18B-D12E8C999200}"/>
              </a:ext>
            </a:extLst>
          </p:cNvPr>
          <p:cNvSpPr>
            <a:spLocks noGrp="1"/>
          </p:cNvSpPr>
          <p:nvPr>
            <p:ph type="ftr" sz="quarter" idx="11"/>
          </p:nvPr>
        </p:nvSpPr>
        <p:spPr/>
        <p:txBody>
          <a:bodyPr/>
          <a:lstStyle/>
          <a:p>
            <a:pPr>
              <a:defRPr/>
            </a:pPr>
            <a:r>
              <a:rPr lang="es-ES"/>
              <a:t>Lenguaje SQL</a:t>
            </a:r>
          </a:p>
        </p:txBody>
      </p:sp>
      <p:sp>
        <p:nvSpPr>
          <p:cNvPr id="5" name="4 Marcador de número de diapositiva">
            <a:extLst>
              <a:ext uri="{FF2B5EF4-FFF2-40B4-BE49-F238E27FC236}">
                <a16:creationId xmlns:a16="http://schemas.microsoft.com/office/drawing/2014/main" id="{EE57A4C3-5261-4218-8642-967A1952C937}"/>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F3668E01-1F41-4AF5-8727-4BAC27F62F04}" type="slidenum">
              <a:rPr lang="es-ES" altLang="es-ES" sz="1400">
                <a:solidFill>
                  <a:schemeClr val="folHlink"/>
                </a:solidFill>
                <a:latin typeface="Times New Roman" panose="02020603050405020304" pitchFamily="18" charset="0"/>
              </a:rPr>
              <a:pPr/>
              <a:t>25</a:t>
            </a:fld>
            <a:endParaRPr lang="es-ES" altLang="es-ES" sz="1400">
              <a:solidFill>
                <a:schemeClr val="folHlink"/>
              </a:solidFill>
              <a:latin typeface="Times New Roman" panose="02020603050405020304" pitchFamily="18" charset="0"/>
            </a:endParaRPr>
          </a:p>
        </p:txBody>
      </p:sp>
      <p:sp>
        <p:nvSpPr>
          <p:cNvPr id="34821" name="Rectangle 2">
            <a:extLst>
              <a:ext uri="{FF2B5EF4-FFF2-40B4-BE49-F238E27FC236}">
                <a16:creationId xmlns:a16="http://schemas.microsoft.com/office/drawing/2014/main" id="{A8DDDF95-C4DD-40D7-8CB0-12BBF479B727}"/>
              </a:ext>
            </a:extLst>
          </p:cNvPr>
          <p:cNvSpPr>
            <a:spLocks noGrp="1" noChangeArrowheads="1"/>
          </p:cNvSpPr>
          <p:nvPr>
            <p:ph type="title"/>
          </p:nvPr>
        </p:nvSpPr>
        <p:spPr/>
        <p:txBody>
          <a:bodyPr/>
          <a:lstStyle/>
          <a:p>
            <a:pPr eaLnBrk="1" hangingPunct="1"/>
            <a:r>
              <a:rPr lang="es-ES_tradnl" altLang="es-ES_tradnl"/>
              <a:t>Borrar filas</a:t>
            </a:r>
          </a:p>
        </p:txBody>
      </p:sp>
      <p:graphicFrame>
        <p:nvGraphicFramePr>
          <p:cNvPr id="34818" name="Object 4">
            <a:extLst>
              <a:ext uri="{FF2B5EF4-FFF2-40B4-BE49-F238E27FC236}">
                <a16:creationId xmlns:a16="http://schemas.microsoft.com/office/drawing/2014/main" id="{8169C744-F3E9-4DE3-93DA-2E488C883763}"/>
              </a:ext>
            </a:extLst>
          </p:cNvPr>
          <p:cNvGraphicFramePr>
            <a:graphicFrameLocks noChangeAspect="1"/>
          </p:cNvGraphicFramePr>
          <p:nvPr/>
        </p:nvGraphicFramePr>
        <p:xfrm>
          <a:off x="685800" y="1524000"/>
          <a:ext cx="6781800" cy="4981575"/>
        </p:xfrm>
        <a:graphic>
          <a:graphicData uri="http://schemas.openxmlformats.org/presentationml/2006/ole">
            <mc:AlternateContent xmlns:mc="http://schemas.openxmlformats.org/markup-compatibility/2006">
              <mc:Choice xmlns:v="urn:schemas-microsoft-com:vml" Requires="v">
                <p:oleObj spid="_x0000_s171035" name="Dibujo" r:id="rId3" imgW="2451600" imgH="1800000" progId="FLW3Drawing">
                  <p:embed/>
                </p:oleObj>
              </mc:Choice>
              <mc:Fallback>
                <p:oleObj name="Dibujo" r:id="rId3" imgW="2451600" imgH="1800000" progId="FLW3Drawing">
                  <p:embed/>
                  <p:pic>
                    <p:nvPicPr>
                      <p:cNvPr id="34818" name="Object 4">
                        <a:extLst>
                          <a:ext uri="{FF2B5EF4-FFF2-40B4-BE49-F238E27FC236}">
                            <a16:creationId xmlns:a16="http://schemas.microsoft.com/office/drawing/2014/main" id="{8169C744-F3E9-4DE3-93DA-2E488C8837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524000"/>
                        <a:ext cx="6781800"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17295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1A59F146-E50B-4D78-96D9-CFB3031BA56C}"/>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CC97DEF0-996B-4FEE-9C7F-FE18F3043683}"/>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6FA07BC-11E1-4010-AA73-A04CFD5910F6}" type="slidenum">
              <a:rPr lang="es-ES" altLang="es-ES" sz="1400">
                <a:solidFill>
                  <a:schemeClr val="folHlink"/>
                </a:solidFill>
                <a:latin typeface="Times New Roman" panose="02020603050405020304" pitchFamily="18" charset="0"/>
              </a:rPr>
              <a:pPr/>
              <a:t>26</a:t>
            </a:fld>
            <a:endParaRPr lang="es-ES" altLang="es-ES" sz="1400">
              <a:solidFill>
                <a:schemeClr val="folHlink"/>
              </a:solidFill>
              <a:latin typeface="Times New Roman" panose="02020603050405020304" pitchFamily="18" charset="0"/>
            </a:endParaRPr>
          </a:p>
        </p:txBody>
      </p:sp>
      <p:sp>
        <p:nvSpPr>
          <p:cNvPr id="121860" name="Rectangle 2">
            <a:extLst>
              <a:ext uri="{FF2B5EF4-FFF2-40B4-BE49-F238E27FC236}">
                <a16:creationId xmlns:a16="http://schemas.microsoft.com/office/drawing/2014/main" id="{244ABDFE-271D-4BF0-9807-98A583334FF2}"/>
              </a:ext>
            </a:extLst>
          </p:cNvPr>
          <p:cNvSpPr>
            <a:spLocks noGrp="1" noChangeArrowheads="1"/>
          </p:cNvSpPr>
          <p:nvPr>
            <p:ph type="title"/>
          </p:nvPr>
        </p:nvSpPr>
        <p:spPr/>
        <p:txBody>
          <a:bodyPr/>
          <a:lstStyle/>
          <a:p>
            <a:pPr eaLnBrk="1" hangingPunct="1"/>
            <a:r>
              <a:rPr lang="es-ES" altLang="es-ES"/>
              <a:t>La instrucción </a:t>
            </a:r>
            <a:r>
              <a:rPr lang="es-ES" altLang="es-ES" b="1">
                <a:latin typeface="Courier New" panose="02070309020205020404" pitchFamily="49" charset="0"/>
              </a:rPr>
              <a:t>UPDATE</a:t>
            </a:r>
          </a:p>
        </p:txBody>
      </p:sp>
      <p:sp>
        <p:nvSpPr>
          <p:cNvPr id="121861" name="Rectangle 3">
            <a:extLst>
              <a:ext uri="{FF2B5EF4-FFF2-40B4-BE49-F238E27FC236}">
                <a16:creationId xmlns:a16="http://schemas.microsoft.com/office/drawing/2014/main" id="{397EB3B6-B826-425E-B3BD-F9B99E31E47F}"/>
              </a:ext>
            </a:extLst>
          </p:cNvPr>
          <p:cNvSpPr>
            <a:spLocks noGrp="1" noChangeArrowheads="1"/>
          </p:cNvSpPr>
          <p:nvPr>
            <p:ph type="body" idx="1"/>
          </p:nvPr>
        </p:nvSpPr>
        <p:spPr/>
        <p:txBody>
          <a:bodyPr/>
          <a:lstStyle/>
          <a:p>
            <a:pPr eaLnBrk="1" hangingPunct="1"/>
            <a:r>
              <a:rPr lang="es-ES" altLang="es-ES" sz="2000" dirty="0"/>
              <a:t>La </a:t>
            </a:r>
            <a:r>
              <a:rPr lang="es-ES" altLang="es-ES" sz="2000" b="1" dirty="0"/>
              <a:t>modificación</a:t>
            </a:r>
            <a:r>
              <a:rPr lang="es-ES" altLang="es-ES" sz="2000" dirty="0"/>
              <a:t> del contenido de los registros/tuplas se realiza con la sentencia </a:t>
            </a:r>
            <a:r>
              <a:rPr lang="es-ES" altLang="es-ES" sz="2000" b="1" dirty="0">
                <a:latin typeface="Courier New" panose="02070309020205020404" pitchFamily="49" charset="0"/>
              </a:rPr>
              <a:t>UPDATE</a:t>
            </a:r>
            <a:r>
              <a:rPr lang="es-ES" altLang="es-ES" sz="2000" dirty="0"/>
              <a:t>, </a:t>
            </a:r>
          </a:p>
          <a:p>
            <a:pPr lvl="1" eaLnBrk="1" hangingPunct="1"/>
            <a:r>
              <a:rPr lang="es-ES" altLang="es-ES" sz="1800" dirty="0"/>
              <a:t>Es posible elegir el conjunto de tuplas que se van a actualizar usando la clausula </a:t>
            </a:r>
            <a:r>
              <a:rPr lang="es-ES" altLang="es-ES" sz="1800" b="1" dirty="0">
                <a:latin typeface="Courier New" panose="02070309020205020404" pitchFamily="49" charset="0"/>
              </a:rPr>
              <a:t>WHERE</a:t>
            </a:r>
            <a:r>
              <a:rPr lang="es-ES" altLang="es-ES" sz="1800" dirty="0"/>
              <a:t>.</a:t>
            </a:r>
          </a:p>
          <a:p>
            <a:pPr eaLnBrk="1" hangingPunct="1"/>
            <a:r>
              <a:rPr lang="es-ES" altLang="es-ES" sz="2000" b="1" i="1" dirty="0"/>
              <a:t>Ejemplos: </a:t>
            </a:r>
            <a:r>
              <a:rPr lang="es-ES" altLang="es-ES" sz="2000" dirty="0"/>
              <a:t> CUENTAS (</a:t>
            </a:r>
            <a:r>
              <a:rPr lang="es-ES" altLang="es-ES" sz="2000" u="sng" dirty="0"/>
              <a:t>COD, DNI, NSUCURS</a:t>
            </a:r>
            <a:r>
              <a:rPr lang="es-ES" altLang="es-ES" sz="2000" dirty="0"/>
              <a:t>, SALDO)</a:t>
            </a:r>
          </a:p>
          <a:p>
            <a:pPr eaLnBrk="1" hangingPunct="1"/>
            <a:r>
              <a:rPr lang="es-ES" altLang="es-ES" sz="2000" dirty="0"/>
              <a:t>Suma del 5% de interés a los saldos de todas las cuentas.</a:t>
            </a:r>
          </a:p>
          <a:p>
            <a:pPr lvl="1" eaLnBrk="1" hangingPunct="1"/>
            <a:r>
              <a:rPr lang="es-ES" altLang="es-ES" sz="1800" b="1" dirty="0">
                <a:latin typeface="Courier New" panose="02070309020205020404" pitchFamily="49" charset="0"/>
              </a:rPr>
              <a:t>UPDATE </a:t>
            </a:r>
            <a:r>
              <a:rPr lang="es-ES" altLang="es-ES" sz="1800" dirty="0">
                <a:latin typeface="Courier New" panose="02070309020205020404" pitchFamily="49" charset="0"/>
              </a:rPr>
              <a:t>CUENTAS </a:t>
            </a:r>
            <a:r>
              <a:rPr lang="es-ES" altLang="es-ES" sz="1800" b="1" dirty="0">
                <a:latin typeface="Courier New" panose="02070309020205020404" pitchFamily="49" charset="0"/>
              </a:rPr>
              <a:t>SET</a:t>
            </a:r>
            <a:r>
              <a:rPr lang="es-ES" altLang="es-ES" sz="1800" dirty="0">
                <a:latin typeface="Courier New" panose="02070309020205020404" pitchFamily="49" charset="0"/>
              </a:rPr>
              <a:t> SALDO = SALDO * 1.05;</a:t>
            </a:r>
          </a:p>
          <a:p>
            <a:pPr eaLnBrk="1" hangingPunct="1"/>
            <a:r>
              <a:rPr lang="es-ES" altLang="es-ES" sz="2000" dirty="0"/>
              <a:t>Suma del 1% de bonificación a aquellas cuentas cuyo saldo sea superior a 100.000 €.</a:t>
            </a:r>
          </a:p>
          <a:p>
            <a:pPr lvl="1" eaLnBrk="1" hangingPunct="1"/>
            <a:r>
              <a:rPr lang="es-ES" altLang="es-ES" sz="1800" b="1" dirty="0">
                <a:latin typeface="Courier New" panose="02070309020205020404" pitchFamily="49" charset="0"/>
              </a:rPr>
              <a:t>UPDATE </a:t>
            </a:r>
            <a:r>
              <a:rPr lang="es-ES" altLang="es-ES" sz="1800" dirty="0">
                <a:latin typeface="Courier New" panose="02070309020205020404" pitchFamily="49" charset="0"/>
              </a:rPr>
              <a:t>CUENTAS </a:t>
            </a:r>
            <a:r>
              <a:rPr lang="es-ES" altLang="es-ES" sz="1800" b="1" dirty="0">
                <a:latin typeface="Courier New" panose="02070309020205020404" pitchFamily="49" charset="0"/>
              </a:rPr>
              <a:t>SET</a:t>
            </a:r>
            <a:r>
              <a:rPr lang="es-ES" altLang="es-ES" sz="1800" dirty="0">
                <a:latin typeface="Courier New" panose="02070309020205020404" pitchFamily="49" charset="0"/>
              </a:rPr>
              <a:t> SALDO = SALDO * 1.01 </a:t>
            </a:r>
            <a:br>
              <a:rPr lang="es-ES" altLang="es-ES" sz="1800" dirty="0">
                <a:latin typeface="Courier New" panose="02070309020205020404" pitchFamily="49" charset="0"/>
              </a:rPr>
            </a:br>
            <a:r>
              <a:rPr lang="es-ES" altLang="es-ES" sz="1800" b="1" dirty="0">
                <a:latin typeface="Courier New" panose="02070309020205020404" pitchFamily="49" charset="0"/>
              </a:rPr>
              <a:t>WHERE </a:t>
            </a:r>
            <a:r>
              <a:rPr lang="es-ES" altLang="es-ES" sz="1800" dirty="0">
                <a:latin typeface="Courier New" panose="02070309020205020404" pitchFamily="49" charset="0"/>
              </a:rPr>
              <a:t>SALDO &gt; 100000;</a:t>
            </a:r>
          </a:p>
          <a:p>
            <a:pPr eaLnBrk="1" hangingPunct="1"/>
            <a:r>
              <a:rPr lang="es-ES" altLang="es-ES" sz="2000" dirty="0"/>
              <a:t>Modificación de DNI y saldo simultáneamente para el código 898.</a:t>
            </a:r>
          </a:p>
          <a:p>
            <a:pPr lvl="1" eaLnBrk="1" hangingPunct="1"/>
            <a:r>
              <a:rPr lang="es-ES" altLang="es-ES" sz="1800" b="1" dirty="0">
                <a:latin typeface="Courier New" panose="02070309020205020404" pitchFamily="49" charset="0"/>
              </a:rPr>
              <a:t>UPDATE </a:t>
            </a:r>
            <a:r>
              <a:rPr lang="es-ES" altLang="es-ES" sz="1800" dirty="0">
                <a:latin typeface="Courier New" panose="02070309020205020404" pitchFamily="49" charset="0"/>
              </a:rPr>
              <a:t>CUENTAS </a:t>
            </a:r>
            <a:r>
              <a:rPr lang="es-ES" altLang="es-ES" sz="1800" b="1" dirty="0">
                <a:latin typeface="Courier New" panose="02070309020205020404" pitchFamily="49" charset="0"/>
              </a:rPr>
              <a:t>SET</a:t>
            </a:r>
            <a:r>
              <a:rPr lang="es-ES" altLang="es-ES" sz="1800" dirty="0">
                <a:latin typeface="Courier New" panose="02070309020205020404" pitchFamily="49" charset="0"/>
              </a:rPr>
              <a:t> DNI='555', SALDO=10000 </a:t>
            </a:r>
            <a:br>
              <a:rPr lang="es-ES" altLang="es-ES" sz="1800" dirty="0">
                <a:latin typeface="Courier New" panose="02070309020205020404" pitchFamily="49" charset="0"/>
              </a:rPr>
            </a:br>
            <a:r>
              <a:rPr lang="es-ES" altLang="es-ES" sz="1800" b="1" dirty="0">
                <a:latin typeface="Courier New" panose="02070309020205020404" pitchFamily="49" charset="0"/>
              </a:rPr>
              <a:t>WHERE</a:t>
            </a:r>
            <a:r>
              <a:rPr lang="es-ES" altLang="es-ES" sz="1800" dirty="0">
                <a:latin typeface="Courier New" panose="02070309020205020404" pitchFamily="49" charset="0"/>
              </a:rPr>
              <a:t> COD </a:t>
            </a:r>
            <a:r>
              <a:rPr lang="es-ES" altLang="es-ES" sz="1800" b="1" dirty="0">
                <a:latin typeface="Courier New" panose="02070309020205020404" pitchFamily="49" charset="0"/>
              </a:rPr>
              <a:t>LIKE</a:t>
            </a:r>
            <a:r>
              <a:rPr lang="es-ES" altLang="es-ES" sz="1800" dirty="0">
                <a:latin typeface="Courier New" panose="02070309020205020404" pitchFamily="49" charset="0"/>
              </a:rPr>
              <a:t> '898';</a:t>
            </a:r>
          </a:p>
          <a:p>
            <a:pPr eaLnBrk="1" hangingPunct="1"/>
            <a:endParaRPr lang="es-ES" altLang="es-ES" sz="2000" dirty="0"/>
          </a:p>
        </p:txBody>
      </p:sp>
    </p:spTree>
    <p:extLst>
      <p:ext uri="{BB962C8B-B14F-4D97-AF65-F5344CB8AC3E}">
        <p14:creationId xmlns:p14="http://schemas.microsoft.com/office/powerpoint/2010/main" val="2632443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681EEDCB-5B87-444C-A260-9E700FA6F1AD}"/>
              </a:ext>
            </a:extLst>
          </p:cNvPr>
          <p:cNvSpPr>
            <a:spLocks noGrp="1"/>
          </p:cNvSpPr>
          <p:nvPr>
            <p:ph type="ftr" sz="quarter" idx="11"/>
          </p:nvPr>
        </p:nvSpPr>
        <p:spPr/>
        <p:txBody>
          <a:bodyPr/>
          <a:lstStyle/>
          <a:p>
            <a:pPr>
              <a:defRPr/>
            </a:pPr>
            <a:r>
              <a:rPr lang="es-ES"/>
              <a:t>Lenguaje SQL</a:t>
            </a:r>
          </a:p>
        </p:txBody>
      </p:sp>
      <p:sp>
        <p:nvSpPr>
          <p:cNvPr id="5" name="4 Marcador de número de diapositiva">
            <a:extLst>
              <a:ext uri="{FF2B5EF4-FFF2-40B4-BE49-F238E27FC236}">
                <a16:creationId xmlns:a16="http://schemas.microsoft.com/office/drawing/2014/main" id="{3E8F3BF0-3D23-4910-BB47-E7DE9ECC4473}"/>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0746DC13-F70D-44FC-8132-F12017537043}" type="slidenum">
              <a:rPr lang="es-ES" altLang="es-ES" sz="1400">
                <a:solidFill>
                  <a:schemeClr val="folHlink"/>
                </a:solidFill>
                <a:latin typeface="Times New Roman" panose="02020603050405020304" pitchFamily="18" charset="0"/>
              </a:rPr>
              <a:pPr/>
              <a:t>27</a:t>
            </a:fld>
            <a:endParaRPr lang="es-ES" altLang="es-ES" sz="1400">
              <a:solidFill>
                <a:schemeClr val="folHlink"/>
              </a:solidFill>
              <a:latin typeface="Times New Roman" panose="02020603050405020304" pitchFamily="18" charset="0"/>
            </a:endParaRPr>
          </a:p>
        </p:txBody>
      </p:sp>
      <p:sp>
        <p:nvSpPr>
          <p:cNvPr id="33797" name="Rectangle 2">
            <a:extLst>
              <a:ext uri="{FF2B5EF4-FFF2-40B4-BE49-F238E27FC236}">
                <a16:creationId xmlns:a16="http://schemas.microsoft.com/office/drawing/2014/main" id="{5F27F6A9-CC8A-412C-93E4-7830209E8DA9}"/>
              </a:ext>
            </a:extLst>
          </p:cNvPr>
          <p:cNvSpPr>
            <a:spLocks noGrp="1" noChangeArrowheads="1"/>
          </p:cNvSpPr>
          <p:nvPr>
            <p:ph type="title"/>
          </p:nvPr>
        </p:nvSpPr>
        <p:spPr/>
        <p:txBody>
          <a:bodyPr/>
          <a:lstStyle/>
          <a:p>
            <a:pPr eaLnBrk="1" hangingPunct="1"/>
            <a:r>
              <a:rPr lang="es-ES_tradnl" altLang="es-ES_tradnl"/>
              <a:t>Modificar datos</a:t>
            </a:r>
          </a:p>
        </p:txBody>
      </p:sp>
      <p:graphicFrame>
        <p:nvGraphicFramePr>
          <p:cNvPr id="33794" name="Object 4">
            <a:extLst>
              <a:ext uri="{FF2B5EF4-FFF2-40B4-BE49-F238E27FC236}">
                <a16:creationId xmlns:a16="http://schemas.microsoft.com/office/drawing/2014/main" id="{9600B476-F53A-4056-B450-9FCB666B7D39}"/>
              </a:ext>
            </a:extLst>
          </p:cNvPr>
          <p:cNvGraphicFramePr>
            <a:graphicFrameLocks noChangeAspect="1"/>
          </p:cNvGraphicFramePr>
          <p:nvPr/>
        </p:nvGraphicFramePr>
        <p:xfrm>
          <a:off x="685800" y="1524000"/>
          <a:ext cx="6781800" cy="4975225"/>
        </p:xfrm>
        <a:graphic>
          <a:graphicData uri="http://schemas.openxmlformats.org/presentationml/2006/ole">
            <mc:AlternateContent xmlns:mc="http://schemas.openxmlformats.org/markup-compatibility/2006">
              <mc:Choice xmlns:v="urn:schemas-microsoft-com:vml" Requires="v">
                <p:oleObj spid="_x0000_s170011" name="Dibujo" r:id="rId3" imgW="2462400" imgH="1807200" progId="FLW3Drawing">
                  <p:embed/>
                </p:oleObj>
              </mc:Choice>
              <mc:Fallback>
                <p:oleObj name="Dibujo" r:id="rId3" imgW="2462400" imgH="1807200" progId="FLW3Drawing">
                  <p:embed/>
                  <p:pic>
                    <p:nvPicPr>
                      <p:cNvPr id="33794" name="Object 4">
                        <a:extLst>
                          <a:ext uri="{FF2B5EF4-FFF2-40B4-BE49-F238E27FC236}">
                            <a16:creationId xmlns:a16="http://schemas.microsoft.com/office/drawing/2014/main" id="{9600B476-F53A-4056-B450-9FCB666B7D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524000"/>
                        <a:ext cx="6781800" cy="497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91862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4 Marcador de número de diapositiva">
            <a:extLst>
              <a:ext uri="{FF2B5EF4-FFF2-40B4-BE49-F238E27FC236}">
                <a16:creationId xmlns:a16="http://schemas.microsoft.com/office/drawing/2014/main" id="{A18F28BF-1158-4750-9200-37D7AB4D9E28}"/>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CA9C6389-9A77-4ED8-AEDD-CBBA1F1A618A}" type="slidenum">
              <a:rPr lang="es-ES" altLang="es-ES" sz="1400">
                <a:solidFill>
                  <a:schemeClr val="folHlink"/>
                </a:solidFill>
                <a:latin typeface="Times New Roman" panose="02020603050405020304" pitchFamily="18" charset="0"/>
              </a:rPr>
              <a:pPr algn="r" eaLnBrk="1" hangingPunct="1"/>
              <a:t>28</a:t>
            </a:fld>
            <a:endParaRPr lang="es-ES" altLang="es-ES" sz="1400">
              <a:solidFill>
                <a:schemeClr val="folHlink"/>
              </a:solidFill>
              <a:latin typeface="Times New Roman" panose="02020603050405020304" pitchFamily="18" charset="0"/>
            </a:endParaRPr>
          </a:p>
        </p:txBody>
      </p:sp>
      <p:sp>
        <p:nvSpPr>
          <p:cNvPr id="152579" name="Rectangle 5">
            <a:extLst>
              <a:ext uri="{FF2B5EF4-FFF2-40B4-BE49-F238E27FC236}">
                <a16:creationId xmlns:a16="http://schemas.microsoft.com/office/drawing/2014/main" id="{26495D11-25AC-48DE-96C2-BD942E05DED4}"/>
              </a:ext>
            </a:extLst>
          </p:cNvPr>
          <p:cNvSpPr>
            <a:spLocks noGrp="1" noChangeArrowheads="1"/>
          </p:cNvSpPr>
          <p:nvPr>
            <p:ph type="title" idx="4294967295"/>
          </p:nvPr>
        </p:nvSpPr>
        <p:spPr/>
        <p:txBody>
          <a:bodyPr/>
          <a:lstStyle/>
          <a:p>
            <a:pPr eaLnBrk="1" hangingPunct="1"/>
            <a:r>
              <a:rPr lang="es-ES_tradnl" altLang="es-ES_tradnl" dirty="0"/>
              <a:t>Consulta de datos: Comando </a:t>
            </a:r>
            <a:r>
              <a:rPr lang="es-ES_tradnl" altLang="es-ES_tradnl" dirty="0">
                <a:latin typeface="Courier New" panose="02070309020205020404" pitchFamily="49" charset="0"/>
              </a:rPr>
              <a:t>SELECT</a:t>
            </a:r>
          </a:p>
        </p:txBody>
      </p:sp>
      <p:sp>
        <p:nvSpPr>
          <p:cNvPr id="152580" name="Rectangle 16">
            <a:extLst>
              <a:ext uri="{FF2B5EF4-FFF2-40B4-BE49-F238E27FC236}">
                <a16:creationId xmlns:a16="http://schemas.microsoft.com/office/drawing/2014/main" id="{CDE2B4D8-4A4F-495F-B41C-4B23719EA254}"/>
              </a:ext>
            </a:extLst>
          </p:cNvPr>
          <p:cNvSpPr>
            <a:spLocks noChangeArrowheads="1"/>
          </p:cNvSpPr>
          <p:nvPr/>
        </p:nvSpPr>
        <p:spPr bwMode="auto">
          <a:xfrm>
            <a:off x="3921125" y="3602038"/>
            <a:ext cx="3538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000"/>
              <a:t>- Nombres de las tablas / vistas</a:t>
            </a:r>
          </a:p>
        </p:txBody>
      </p:sp>
      <p:sp>
        <p:nvSpPr>
          <p:cNvPr id="152581" name="Rectangle 17">
            <a:extLst>
              <a:ext uri="{FF2B5EF4-FFF2-40B4-BE49-F238E27FC236}">
                <a16:creationId xmlns:a16="http://schemas.microsoft.com/office/drawing/2014/main" id="{44F3E6D8-F542-445D-8582-5BDBAB5BE451}"/>
              </a:ext>
            </a:extLst>
          </p:cNvPr>
          <p:cNvSpPr>
            <a:spLocks noChangeArrowheads="1"/>
          </p:cNvSpPr>
          <p:nvPr/>
        </p:nvSpPr>
        <p:spPr bwMode="auto">
          <a:xfrm>
            <a:off x="3921125" y="3925888"/>
            <a:ext cx="391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000"/>
              <a:t>- Condiciones de selección de filas</a:t>
            </a:r>
          </a:p>
        </p:txBody>
      </p:sp>
      <p:sp>
        <p:nvSpPr>
          <p:cNvPr id="152582" name="Rectangle 18">
            <a:extLst>
              <a:ext uri="{FF2B5EF4-FFF2-40B4-BE49-F238E27FC236}">
                <a16:creationId xmlns:a16="http://schemas.microsoft.com/office/drawing/2014/main" id="{30103E9B-0BDA-4BBC-815F-77CD4894CB63}"/>
              </a:ext>
            </a:extLst>
          </p:cNvPr>
          <p:cNvSpPr>
            <a:spLocks noChangeArrowheads="1"/>
          </p:cNvSpPr>
          <p:nvPr/>
        </p:nvSpPr>
        <p:spPr bwMode="auto">
          <a:xfrm>
            <a:off x="3921125" y="4479925"/>
            <a:ext cx="2962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000"/>
              <a:t>- Nombre de las columnas</a:t>
            </a:r>
          </a:p>
        </p:txBody>
      </p:sp>
      <p:sp>
        <p:nvSpPr>
          <p:cNvPr id="152583" name="Rectangle 19">
            <a:extLst>
              <a:ext uri="{FF2B5EF4-FFF2-40B4-BE49-F238E27FC236}">
                <a16:creationId xmlns:a16="http://schemas.microsoft.com/office/drawing/2014/main" id="{AB4FC05D-DBEE-4D6C-B6C6-78DC2DBB67AE}"/>
              </a:ext>
            </a:extLst>
          </p:cNvPr>
          <p:cNvSpPr>
            <a:spLocks noChangeArrowheads="1"/>
          </p:cNvSpPr>
          <p:nvPr/>
        </p:nvSpPr>
        <p:spPr bwMode="auto">
          <a:xfrm>
            <a:off x="3921125" y="4795838"/>
            <a:ext cx="4178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000"/>
              <a:t>- Condiciones de selección de grupo </a:t>
            </a:r>
          </a:p>
        </p:txBody>
      </p:sp>
      <p:sp>
        <p:nvSpPr>
          <p:cNvPr id="152584" name="Rectangle 20">
            <a:extLst>
              <a:ext uri="{FF2B5EF4-FFF2-40B4-BE49-F238E27FC236}">
                <a16:creationId xmlns:a16="http://schemas.microsoft.com/office/drawing/2014/main" id="{5BEADE07-55E8-4D0B-AEE2-C345CF1E06C6}"/>
              </a:ext>
            </a:extLst>
          </p:cNvPr>
          <p:cNvSpPr>
            <a:spLocks noChangeArrowheads="1"/>
          </p:cNvSpPr>
          <p:nvPr/>
        </p:nvSpPr>
        <p:spPr bwMode="auto">
          <a:xfrm>
            <a:off x="3921125" y="5429250"/>
            <a:ext cx="2693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000"/>
              <a:t>- Nombres de columnas</a:t>
            </a:r>
          </a:p>
        </p:txBody>
      </p:sp>
      <p:sp>
        <p:nvSpPr>
          <p:cNvPr id="152585" name="Rectangle 22">
            <a:extLst>
              <a:ext uri="{FF2B5EF4-FFF2-40B4-BE49-F238E27FC236}">
                <a16:creationId xmlns:a16="http://schemas.microsoft.com/office/drawing/2014/main" id="{659F53A7-B11B-4A08-A035-1770B8E19593}"/>
              </a:ext>
            </a:extLst>
          </p:cNvPr>
          <p:cNvSpPr>
            <a:spLocks noChangeArrowheads="1"/>
          </p:cNvSpPr>
          <p:nvPr/>
        </p:nvSpPr>
        <p:spPr bwMode="auto">
          <a:xfrm>
            <a:off x="609600" y="1470025"/>
            <a:ext cx="304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2000" b="1">
                <a:solidFill>
                  <a:srgbClr val="000000"/>
                </a:solidFill>
                <a:latin typeface="Courier New" panose="02070309020205020404" pitchFamily="49" charset="0"/>
              </a:rPr>
              <a:t>SELECT </a:t>
            </a:r>
            <a:r>
              <a:rPr lang="es-ES" altLang="es-ES" sz="2000">
                <a:solidFill>
                  <a:srgbClr val="000000"/>
                </a:solidFill>
                <a:latin typeface="Courier New" panose="02070309020205020404" pitchFamily="49" charset="0"/>
              </a:rPr>
              <a:t>A1, …, An</a:t>
            </a:r>
          </a:p>
          <a:p>
            <a:pPr algn="l"/>
            <a:endParaRPr lang="es-ES" altLang="es-ES" sz="2000" b="1">
              <a:solidFill>
                <a:srgbClr val="000000"/>
              </a:solidFill>
              <a:latin typeface="Courier New" panose="02070309020205020404" pitchFamily="49" charset="0"/>
            </a:endParaRPr>
          </a:p>
          <a:p>
            <a:pPr algn="l"/>
            <a:endParaRPr lang="es-ES" altLang="es-ES" sz="2000" b="1">
              <a:solidFill>
                <a:srgbClr val="000000"/>
              </a:solidFill>
              <a:latin typeface="Courier New" panose="02070309020205020404" pitchFamily="49" charset="0"/>
            </a:endParaRPr>
          </a:p>
          <a:p>
            <a:pPr algn="l"/>
            <a:endParaRPr lang="es-ES" altLang="es-ES" sz="2000" b="1">
              <a:solidFill>
                <a:srgbClr val="000000"/>
              </a:solidFill>
              <a:latin typeface="Courier New" panose="02070309020205020404" pitchFamily="49" charset="0"/>
            </a:endParaRPr>
          </a:p>
          <a:p>
            <a:pPr algn="l"/>
            <a:endParaRPr lang="es-ES" altLang="es-ES" sz="2000" b="1">
              <a:solidFill>
                <a:srgbClr val="000000"/>
              </a:solidFill>
              <a:latin typeface="Courier New" panose="02070309020205020404" pitchFamily="49" charset="0"/>
            </a:endParaRPr>
          </a:p>
          <a:p>
            <a:pPr algn="l"/>
            <a:endParaRPr lang="es-ES" altLang="es-ES" sz="2000" b="1">
              <a:solidFill>
                <a:srgbClr val="000000"/>
              </a:solidFill>
              <a:latin typeface="Courier New" panose="02070309020205020404" pitchFamily="49" charset="0"/>
            </a:endParaRPr>
          </a:p>
          <a:p>
            <a:pPr algn="l"/>
            <a:endParaRPr lang="es-ES" altLang="es-ES" sz="2000" b="1">
              <a:solidFill>
                <a:srgbClr val="000000"/>
              </a:solidFill>
              <a:latin typeface="Courier New" panose="02070309020205020404" pitchFamily="49" charset="0"/>
            </a:endParaRPr>
          </a:p>
          <a:p>
            <a:pPr algn="l"/>
            <a:r>
              <a:rPr lang="es-ES" altLang="es-ES" sz="2000" b="1">
                <a:solidFill>
                  <a:srgbClr val="000000"/>
                </a:solidFill>
                <a:latin typeface="Courier New" panose="02070309020205020404" pitchFamily="49" charset="0"/>
              </a:rPr>
              <a:t>FROM </a:t>
            </a:r>
            <a:r>
              <a:rPr lang="es-ES" altLang="es-ES" sz="2000">
                <a:solidFill>
                  <a:srgbClr val="000000"/>
                </a:solidFill>
                <a:latin typeface="Courier New" panose="02070309020205020404" pitchFamily="49" charset="0"/>
              </a:rPr>
              <a:t>T1, …, Tn</a:t>
            </a:r>
          </a:p>
          <a:p>
            <a:pPr algn="l"/>
            <a:r>
              <a:rPr lang="es-ES" altLang="es-ES" sz="2000" b="1">
                <a:solidFill>
                  <a:srgbClr val="000000"/>
                </a:solidFill>
                <a:latin typeface="Courier New" panose="02070309020205020404" pitchFamily="49" charset="0"/>
              </a:rPr>
              <a:t>WHERE </a:t>
            </a:r>
            <a:r>
              <a:rPr lang="es-ES" altLang="es-ES" sz="2000">
                <a:solidFill>
                  <a:srgbClr val="000000"/>
                </a:solidFill>
                <a:latin typeface="Courier New" panose="02070309020205020404" pitchFamily="49" charset="0"/>
              </a:rPr>
              <a:t>P</a:t>
            </a:r>
          </a:p>
          <a:p>
            <a:pPr algn="l"/>
            <a:endParaRPr lang="es-ES" altLang="es-ES" sz="2000" b="1">
              <a:solidFill>
                <a:srgbClr val="000000"/>
              </a:solidFill>
              <a:latin typeface="Courier New" panose="02070309020205020404" pitchFamily="49" charset="0"/>
            </a:endParaRPr>
          </a:p>
          <a:p>
            <a:pPr algn="l"/>
            <a:r>
              <a:rPr lang="es-ES" altLang="es-ES" sz="2000" b="1">
                <a:solidFill>
                  <a:srgbClr val="000000"/>
                </a:solidFill>
                <a:latin typeface="Courier New" panose="02070309020205020404" pitchFamily="49" charset="0"/>
              </a:rPr>
              <a:t>GROUP BY </a:t>
            </a:r>
            <a:r>
              <a:rPr lang="es-ES" altLang="es-ES" sz="2000">
                <a:solidFill>
                  <a:srgbClr val="000000"/>
                </a:solidFill>
                <a:latin typeface="Courier New" panose="02070309020205020404" pitchFamily="49" charset="0"/>
              </a:rPr>
              <a:t>Ai1, …, Ain</a:t>
            </a:r>
          </a:p>
          <a:p>
            <a:pPr algn="l"/>
            <a:r>
              <a:rPr lang="es-ES" altLang="es-ES" sz="2000" b="1">
                <a:solidFill>
                  <a:srgbClr val="000000"/>
                </a:solidFill>
                <a:latin typeface="Courier New" panose="02070309020205020404" pitchFamily="49" charset="0"/>
              </a:rPr>
              <a:t>HAVING </a:t>
            </a:r>
            <a:r>
              <a:rPr lang="es-ES" altLang="es-ES" sz="2000">
                <a:solidFill>
                  <a:srgbClr val="000000"/>
                </a:solidFill>
                <a:latin typeface="Courier New" panose="02070309020205020404" pitchFamily="49" charset="0"/>
              </a:rPr>
              <a:t>Q</a:t>
            </a:r>
          </a:p>
          <a:p>
            <a:pPr algn="l"/>
            <a:endParaRPr lang="es-ES" altLang="es-ES" sz="2000" b="1">
              <a:solidFill>
                <a:srgbClr val="000000"/>
              </a:solidFill>
              <a:latin typeface="Courier New" panose="02070309020205020404" pitchFamily="49" charset="0"/>
            </a:endParaRPr>
          </a:p>
          <a:p>
            <a:pPr algn="l"/>
            <a:r>
              <a:rPr lang="es-ES" altLang="es-ES" sz="2000" b="1">
                <a:solidFill>
                  <a:srgbClr val="000000"/>
                </a:solidFill>
                <a:latin typeface="Courier New" panose="02070309020205020404" pitchFamily="49" charset="0"/>
              </a:rPr>
              <a:t>ORDER BY </a:t>
            </a:r>
            <a:r>
              <a:rPr lang="es-ES" altLang="es-ES" sz="2000">
                <a:solidFill>
                  <a:srgbClr val="000000"/>
                </a:solidFill>
                <a:latin typeface="Courier New" panose="02070309020205020404" pitchFamily="49" charset="0"/>
              </a:rPr>
              <a:t>Aj1, …, Ajn</a:t>
            </a:r>
          </a:p>
        </p:txBody>
      </p:sp>
      <p:sp>
        <p:nvSpPr>
          <p:cNvPr id="152586" name="Text Box 30">
            <a:extLst>
              <a:ext uri="{FF2B5EF4-FFF2-40B4-BE49-F238E27FC236}">
                <a16:creationId xmlns:a16="http://schemas.microsoft.com/office/drawing/2014/main" id="{A31F4078-5E8E-405C-B32C-28F82216618D}"/>
              </a:ext>
            </a:extLst>
          </p:cNvPr>
          <p:cNvSpPr txBox="1">
            <a:spLocks noChangeArrowheads="1"/>
          </p:cNvSpPr>
          <p:nvPr/>
        </p:nvSpPr>
        <p:spPr bwMode="auto">
          <a:xfrm>
            <a:off x="3921125" y="1384300"/>
            <a:ext cx="461168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wrap="none">
            <a:spAutoFit/>
          </a:bodyP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dirty="0"/>
              <a:t>-Describe la salida deseada con:</a:t>
            </a:r>
          </a:p>
          <a:p>
            <a:pPr lvl="1" algn="l">
              <a:buFontTx/>
              <a:buChar char="•"/>
            </a:pPr>
            <a:r>
              <a:rPr lang="es-ES" altLang="es-ES" dirty="0"/>
              <a:t>Nombres de columnas</a:t>
            </a:r>
          </a:p>
          <a:p>
            <a:pPr lvl="1" algn="l">
              <a:buFontTx/>
              <a:buChar char="•"/>
            </a:pPr>
            <a:r>
              <a:rPr lang="es-ES" altLang="es-ES" dirty="0"/>
              <a:t>Expresiones aritméticas</a:t>
            </a:r>
          </a:p>
          <a:p>
            <a:pPr lvl="1" algn="l">
              <a:buFontTx/>
              <a:buChar char="•"/>
            </a:pPr>
            <a:r>
              <a:rPr lang="es-ES" altLang="es-ES" dirty="0"/>
              <a:t>Literales</a:t>
            </a:r>
          </a:p>
          <a:p>
            <a:pPr lvl="1" algn="l">
              <a:buFontTx/>
              <a:buChar char="•"/>
            </a:pPr>
            <a:r>
              <a:rPr lang="es-ES" altLang="es-ES" dirty="0"/>
              <a:t>Funciones escalares</a:t>
            </a:r>
          </a:p>
          <a:p>
            <a:pPr lvl="1" algn="l">
              <a:buFontTx/>
              <a:buChar char="•"/>
            </a:pPr>
            <a:r>
              <a:rPr lang="es-ES" altLang="es-ES" dirty="0"/>
              <a:t>Funciones de columna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76F7F215-A291-4658-986F-900C807765A8}"/>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9F475C7E-0BB6-4A78-8AAC-3B0B19BD3C08}" type="slidenum">
              <a:rPr lang="es-ES" altLang="es-ES" sz="1400">
                <a:solidFill>
                  <a:schemeClr val="folHlink"/>
                </a:solidFill>
                <a:latin typeface="Times New Roman" panose="02020603050405020304" pitchFamily="18" charset="0"/>
              </a:rPr>
              <a:pPr algn="r" eaLnBrk="1" hangingPunct="1"/>
              <a:t>29</a:t>
            </a:fld>
            <a:endParaRPr lang="es-ES" altLang="es-ES" sz="1400">
              <a:solidFill>
                <a:schemeClr val="folHlink"/>
              </a:solidFill>
              <a:latin typeface="Times New Roman" panose="02020603050405020304" pitchFamily="18" charset="0"/>
            </a:endParaRPr>
          </a:p>
        </p:txBody>
      </p:sp>
      <p:sp>
        <p:nvSpPr>
          <p:cNvPr id="153603" name="Rectangle 2">
            <a:extLst>
              <a:ext uri="{FF2B5EF4-FFF2-40B4-BE49-F238E27FC236}">
                <a16:creationId xmlns:a16="http://schemas.microsoft.com/office/drawing/2014/main" id="{0AC2458C-8E4A-48E9-A88F-843F91BC303F}"/>
              </a:ext>
            </a:extLst>
          </p:cNvPr>
          <p:cNvSpPr>
            <a:spLocks noGrp="1" noChangeArrowheads="1"/>
          </p:cNvSpPr>
          <p:nvPr>
            <p:ph type="title" idx="4294967295"/>
          </p:nvPr>
        </p:nvSpPr>
        <p:spPr/>
        <p:txBody>
          <a:bodyPr/>
          <a:lstStyle/>
          <a:p>
            <a:pPr eaLnBrk="1" hangingPunct="1"/>
            <a:r>
              <a:rPr lang="es-ES" altLang="es-ES"/>
              <a:t>Estructura básica de la sentencia </a:t>
            </a:r>
            <a:r>
              <a:rPr lang="es-ES" altLang="es-ES">
                <a:latin typeface="Courier New" panose="02070309020205020404" pitchFamily="49" charset="0"/>
              </a:rPr>
              <a:t>SELECT</a:t>
            </a:r>
          </a:p>
        </p:txBody>
      </p:sp>
      <p:sp>
        <p:nvSpPr>
          <p:cNvPr id="153604" name="Rectangle 3">
            <a:extLst>
              <a:ext uri="{FF2B5EF4-FFF2-40B4-BE49-F238E27FC236}">
                <a16:creationId xmlns:a16="http://schemas.microsoft.com/office/drawing/2014/main" id="{EDD55163-E823-4D42-9427-033D0E4154C4}"/>
              </a:ext>
            </a:extLst>
          </p:cNvPr>
          <p:cNvSpPr>
            <a:spLocks noGrp="1" noChangeArrowheads="1"/>
          </p:cNvSpPr>
          <p:nvPr>
            <p:ph type="body" idx="4294967295"/>
          </p:nvPr>
        </p:nvSpPr>
        <p:spPr/>
        <p:txBody>
          <a:bodyPr/>
          <a:lstStyle/>
          <a:p>
            <a:pPr eaLnBrk="1" hangingPunct="1"/>
            <a:r>
              <a:rPr lang="es-ES" altLang="es-ES"/>
              <a:t>Consta de tres cláusulas:</a:t>
            </a:r>
          </a:p>
          <a:p>
            <a:pPr lvl="1" eaLnBrk="1" hangingPunct="1"/>
            <a:r>
              <a:rPr lang="es-ES" altLang="es-ES" b="1">
                <a:latin typeface="Courier New" panose="02070309020205020404" pitchFamily="49" charset="0"/>
              </a:rPr>
              <a:t>SELECT</a:t>
            </a:r>
            <a:r>
              <a:rPr lang="es-ES" altLang="es-ES"/>
              <a:t> </a:t>
            </a:r>
          </a:p>
          <a:p>
            <a:pPr lvl="2" eaLnBrk="1" hangingPunct="1"/>
            <a:r>
              <a:rPr lang="es-ES" altLang="es-ES" sz="1800"/>
              <a:t>La lista de los atributos que se incluirán en el resultado de una consulta.</a:t>
            </a:r>
          </a:p>
          <a:p>
            <a:pPr lvl="1" eaLnBrk="1" hangingPunct="1"/>
            <a:r>
              <a:rPr lang="es-ES" altLang="es-ES" b="1">
                <a:latin typeface="Courier New" panose="02070309020205020404" pitchFamily="49" charset="0"/>
              </a:rPr>
              <a:t>FROM</a:t>
            </a:r>
            <a:r>
              <a:rPr lang="es-ES" altLang="es-ES"/>
              <a:t> </a:t>
            </a:r>
          </a:p>
          <a:p>
            <a:pPr lvl="2" eaLnBrk="1" hangingPunct="1"/>
            <a:r>
              <a:rPr lang="es-ES" altLang="es-ES" sz="1800"/>
              <a:t>Especifica las relaciones que se van a usar como origen en el proceso de la consulta.</a:t>
            </a:r>
          </a:p>
          <a:p>
            <a:pPr lvl="1" eaLnBrk="1" hangingPunct="1"/>
            <a:r>
              <a:rPr lang="es-ES" altLang="es-ES" b="1">
                <a:latin typeface="Courier New" panose="02070309020205020404" pitchFamily="49" charset="0"/>
              </a:rPr>
              <a:t>WHERE</a:t>
            </a:r>
            <a:r>
              <a:rPr lang="es-ES" altLang="es-ES"/>
              <a:t> </a:t>
            </a:r>
          </a:p>
          <a:p>
            <a:pPr lvl="2" eaLnBrk="1" hangingPunct="1"/>
            <a:r>
              <a:rPr lang="es-ES" altLang="es-ES" sz="1800"/>
              <a:t>Especifica la condición de filtro sobre las tuplas en términos de los</a:t>
            </a:r>
            <a:r>
              <a:rPr lang="es-ES" altLang="es-ES"/>
              <a:t> </a:t>
            </a:r>
            <a:r>
              <a:rPr lang="es-ES" altLang="es-ES" sz="1800"/>
              <a:t>atributos de las relaciones de la cláusula </a:t>
            </a:r>
            <a:r>
              <a:rPr lang="es-ES" altLang="es-ES" sz="1800" b="1">
                <a:latin typeface="Courier New" panose="02070309020205020404" pitchFamily="49" charset="0"/>
              </a:rPr>
              <a:t>FROM</a:t>
            </a:r>
            <a:r>
              <a:rPr lang="es-ES" altLang="es-ES" sz="180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F4E4DE7B-C936-4EF1-837F-F13A5A846765}"/>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930C7CBE-19C2-4AAA-9CA8-784218F0DF3C}" type="slidenum">
              <a:rPr lang="es-ES" altLang="es-ES" sz="1400">
                <a:solidFill>
                  <a:schemeClr val="folHlink"/>
                </a:solidFill>
                <a:latin typeface="Times New Roman" panose="02020603050405020304" pitchFamily="18" charset="0"/>
              </a:rPr>
              <a:pPr/>
              <a:t>3</a:t>
            </a:fld>
            <a:endParaRPr lang="es-ES" altLang="es-ES" sz="1400">
              <a:solidFill>
                <a:schemeClr val="folHlink"/>
              </a:solidFill>
              <a:latin typeface="Times New Roman" panose="02020603050405020304" pitchFamily="18" charset="0"/>
            </a:endParaRPr>
          </a:p>
        </p:txBody>
      </p:sp>
      <p:sp>
        <p:nvSpPr>
          <p:cNvPr id="56324" name="Rectangle 5">
            <a:extLst>
              <a:ext uri="{FF2B5EF4-FFF2-40B4-BE49-F238E27FC236}">
                <a16:creationId xmlns:a16="http://schemas.microsoft.com/office/drawing/2014/main" id="{DF42CD5D-58B7-4BA4-BD00-B595F275C9D9}"/>
              </a:ext>
            </a:extLst>
          </p:cNvPr>
          <p:cNvSpPr>
            <a:spLocks noGrp="1" noChangeArrowheads="1"/>
          </p:cNvSpPr>
          <p:nvPr>
            <p:ph type="title"/>
          </p:nvPr>
        </p:nvSpPr>
        <p:spPr/>
        <p:txBody>
          <a:bodyPr/>
          <a:lstStyle/>
          <a:p>
            <a:pPr eaLnBrk="1" hangingPunct="1"/>
            <a:r>
              <a:rPr lang="es-ES_tradnl" altLang="es-ES_tradnl"/>
              <a:t>Características de SQL</a:t>
            </a:r>
          </a:p>
        </p:txBody>
      </p:sp>
      <p:sp>
        <p:nvSpPr>
          <p:cNvPr id="56325" name="Rectangle 6">
            <a:extLst>
              <a:ext uri="{FF2B5EF4-FFF2-40B4-BE49-F238E27FC236}">
                <a16:creationId xmlns:a16="http://schemas.microsoft.com/office/drawing/2014/main" id="{924F9344-4FA3-4153-BF85-68D305D4A8DE}"/>
              </a:ext>
            </a:extLst>
          </p:cNvPr>
          <p:cNvSpPr>
            <a:spLocks noGrp="1" noChangeArrowheads="1"/>
          </p:cNvSpPr>
          <p:nvPr>
            <p:ph type="body" idx="1"/>
          </p:nvPr>
        </p:nvSpPr>
        <p:spPr/>
        <p:txBody>
          <a:bodyPr/>
          <a:lstStyle/>
          <a:p>
            <a:pPr eaLnBrk="1" hangingPunct="1"/>
            <a:r>
              <a:rPr lang="es-ES_tradnl" altLang="es-ES_tradnl" sz="2000" dirty="0"/>
              <a:t>El Lenguaje de Definición de Datos (DDL o LDD)</a:t>
            </a:r>
          </a:p>
          <a:p>
            <a:pPr lvl="1" eaLnBrk="1" hangingPunct="1"/>
            <a:r>
              <a:rPr lang="es-ES_tradnl" altLang="es-ES_tradnl" sz="1800" dirty="0"/>
              <a:t>Proporciona comandos para la creación, borrado y modificación de esquemas relacionales</a:t>
            </a:r>
          </a:p>
          <a:p>
            <a:pPr eaLnBrk="1" hangingPunct="1"/>
            <a:r>
              <a:rPr lang="es-ES_tradnl" altLang="es-ES_tradnl" sz="2000" dirty="0"/>
              <a:t>El Lenguaje de Manipulación de Datos (DML o LMD)</a:t>
            </a:r>
          </a:p>
          <a:p>
            <a:pPr lvl="1" eaLnBrk="1" hangingPunct="1"/>
            <a:r>
              <a:rPr lang="es-ES_tradnl" altLang="es-ES_tradnl" sz="1800" dirty="0"/>
              <a:t>Basado en el álgebra relacional y el cálculo relacional permite realizar consultas y adicionalmente insertar, borrar y actualizar de tuplas</a:t>
            </a:r>
          </a:p>
          <a:p>
            <a:pPr lvl="1" eaLnBrk="1" hangingPunct="1"/>
            <a:r>
              <a:rPr lang="es-ES_tradnl" altLang="es-ES_tradnl" sz="1800" dirty="0"/>
              <a:t>Ejecutado en una consola interactiva</a:t>
            </a:r>
          </a:p>
          <a:p>
            <a:pPr lvl="1" eaLnBrk="1" hangingPunct="1"/>
            <a:r>
              <a:rPr lang="es-ES_tradnl" altLang="es-ES_tradnl" sz="1800" dirty="0"/>
              <a:t>Embebido dentro de un lenguaje de programación de propósito general</a:t>
            </a:r>
          </a:p>
          <a:p>
            <a:pPr eaLnBrk="1" hangingPunct="1"/>
            <a:r>
              <a:rPr lang="es-ES_tradnl" altLang="es-ES_tradnl" sz="2000" dirty="0"/>
              <a:t>Definición de vistas</a:t>
            </a:r>
          </a:p>
          <a:p>
            <a:pPr eaLnBrk="1" hangingPunct="1"/>
            <a:r>
              <a:rPr lang="es-ES_tradnl" altLang="es-ES_tradnl" sz="2000" dirty="0"/>
              <a:t>Autorización</a:t>
            </a:r>
          </a:p>
          <a:p>
            <a:pPr lvl="1" eaLnBrk="1" hangingPunct="1"/>
            <a:r>
              <a:rPr lang="es-ES_tradnl" altLang="es-ES_tradnl" sz="1800" dirty="0"/>
              <a:t>Definición de usuarios y privilegios</a:t>
            </a:r>
          </a:p>
          <a:p>
            <a:pPr eaLnBrk="1" hangingPunct="1"/>
            <a:r>
              <a:rPr lang="es-ES_tradnl" altLang="es-ES_tradnl" sz="2000" dirty="0"/>
              <a:t>Integridad de datos</a:t>
            </a:r>
          </a:p>
          <a:p>
            <a:pPr eaLnBrk="1" hangingPunct="1"/>
            <a:r>
              <a:rPr lang="es-ES_tradnl" altLang="es-ES_tradnl" sz="2000" dirty="0"/>
              <a:t>Control de Transacciones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A3AD7811-0B7B-43D3-825B-1B7AC41CDF8F}"/>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CE241B0C-29EE-4C0E-B784-D1AB2AC84E06}" type="slidenum">
              <a:rPr lang="es-ES" altLang="es-ES" sz="1400">
                <a:solidFill>
                  <a:schemeClr val="folHlink"/>
                </a:solidFill>
                <a:latin typeface="Times New Roman" panose="02020603050405020304" pitchFamily="18" charset="0"/>
              </a:rPr>
              <a:pPr algn="r" eaLnBrk="1" hangingPunct="1"/>
              <a:t>30</a:t>
            </a:fld>
            <a:endParaRPr lang="es-ES" altLang="es-ES" sz="1400">
              <a:solidFill>
                <a:schemeClr val="folHlink"/>
              </a:solidFill>
              <a:latin typeface="Times New Roman" panose="02020603050405020304" pitchFamily="18" charset="0"/>
            </a:endParaRPr>
          </a:p>
        </p:txBody>
      </p:sp>
      <p:sp>
        <p:nvSpPr>
          <p:cNvPr id="154627" name="Rectangle 2">
            <a:extLst>
              <a:ext uri="{FF2B5EF4-FFF2-40B4-BE49-F238E27FC236}">
                <a16:creationId xmlns:a16="http://schemas.microsoft.com/office/drawing/2014/main" id="{451F44BB-07AB-49A8-9519-CDEBFBF233B9}"/>
              </a:ext>
            </a:extLst>
          </p:cNvPr>
          <p:cNvSpPr>
            <a:spLocks noGrp="1" noChangeArrowheads="1"/>
          </p:cNvSpPr>
          <p:nvPr>
            <p:ph type="title" idx="4294967295"/>
          </p:nvPr>
        </p:nvSpPr>
        <p:spPr/>
        <p:txBody>
          <a:bodyPr/>
          <a:lstStyle/>
          <a:p>
            <a:pPr eaLnBrk="1" hangingPunct="1"/>
            <a:r>
              <a:rPr lang="es-ES" altLang="es-ES"/>
              <a:t>Estructura básica de la sentencia </a:t>
            </a:r>
            <a:r>
              <a:rPr lang="es-ES" altLang="es-ES">
                <a:latin typeface="Courier New" panose="02070309020205020404" pitchFamily="49" charset="0"/>
              </a:rPr>
              <a:t>SELECT</a:t>
            </a:r>
          </a:p>
        </p:txBody>
      </p:sp>
      <p:sp>
        <p:nvSpPr>
          <p:cNvPr id="154628" name="Rectangle 3">
            <a:extLst>
              <a:ext uri="{FF2B5EF4-FFF2-40B4-BE49-F238E27FC236}">
                <a16:creationId xmlns:a16="http://schemas.microsoft.com/office/drawing/2014/main" id="{E01E03E6-71A9-4C69-B1FF-1EC2E42E4153}"/>
              </a:ext>
            </a:extLst>
          </p:cNvPr>
          <p:cNvSpPr>
            <a:spLocks noGrp="1" noChangeArrowheads="1"/>
          </p:cNvSpPr>
          <p:nvPr>
            <p:ph type="body" idx="4294967295"/>
          </p:nvPr>
        </p:nvSpPr>
        <p:spPr>
          <a:xfrm>
            <a:off x="561975" y="1196975"/>
            <a:ext cx="8258175" cy="4899025"/>
          </a:xfrm>
        </p:spPr>
        <p:txBody>
          <a:bodyPr/>
          <a:lstStyle/>
          <a:p>
            <a:pPr eaLnBrk="1" hangingPunct="1"/>
            <a:r>
              <a:rPr lang="es-ES" altLang="es-ES"/>
              <a:t>Una consulta SQL tiene la forma:</a:t>
            </a:r>
          </a:p>
          <a:p>
            <a:pPr lvl="1" eaLnBrk="1" hangingPunct="1">
              <a:buFont typeface="Wingdings" panose="05000000000000000000" pitchFamily="2" charset="2"/>
              <a:buNone/>
            </a:pPr>
            <a:r>
              <a:rPr lang="es-ES" altLang="es-ES" b="1">
                <a:latin typeface="Courier New" panose="02070309020205020404" pitchFamily="49" charset="0"/>
              </a:rPr>
              <a:t>SELECT </a:t>
            </a:r>
            <a:r>
              <a:rPr lang="es-ES" altLang="es-ES" i="1">
                <a:latin typeface="Courier New" panose="02070309020205020404" pitchFamily="49" charset="0"/>
              </a:rPr>
              <a:t>A1, ..., An</a:t>
            </a:r>
            <a:r>
              <a:rPr lang="es-ES" altLang="es-ES" i="1"/>
              <a:t>	</a:t>
            </a:r>
            <a:r>
              <a:rPr lang="es-ES" altLang="es-ES"/>
              <a:t>/* Lista de atributos */</a:t>
            </a:r>
          </a:p>
          <a:p>
            <a:pPr lvl="1" eaLnBrk="1" hangingPunct="1">
              <a:buFont typeface="Wingdings" panose="05000000000000000000" pitchFamily="2" charset="2"/>
              <a:buNone/>
            </a:pPr>
            <a:r>
              <a:rPr lang="es-ES" altLang="es-ES" b="1">
                <a:latin typeface="Courier New" panose="02070309020205020404" pitchFamily="49" charset="0"/>
              </a:rPr>
              <a:t>FROM </a:t>
            </a:r>
            <a:r>
              <a:rPr lang="es-ES" altLang="es-ES" i="1">
                <a:latin typeface="Courier New" panose="02070309020205020404" pitchFamily="49" charset="0"/>
              </a:rPr>
              <a:t>R1, ..., Rm</a:t>
            </a:r>
            <a:r>
              <a:rPr lang="es-ES" altLang="es-ES" i="1"/>
              <a:t>	</a:t>
            </a:r>
            <a:r>
              <a:rPr lang="es-ES" altLang="es-ES"/>
              <a:t>/* Lista de relaciones. A veces opcional  */</a:t>
            </a:r>
          </a:p>
          <a:p>
            <a:pPr lvl="1" eaLnBrk="1" hangingPunct="1">
              <a:buFont typeface="Wingdings" panose="05000000000000000000" pitchFamily="2" charset="2"/>
              <a:buNone/>
            </a:pPr>
            <a:r>
              <a:rPr lang="es-ES" altLang="es-ES" b="1">
                <a:latin typeface="Courier New" panose="02070309020205020404" pitchFamily="49" charset="0"/>
              </a:rPr>
              <a:t>WHERE </a:t>
            </a:r>
            <a:r>
              <a:rPr lang="es-ES" altLang="es-ES" i="1">
                <a:latin typeface="Courier New" panose="02070309020205020404" pitchFamily="49" charset="0"/>
              </a:rPr>
              <a:t>P;	</a:t>
            </a:r>
            <a:r>
              <a:rPr lang="es-ES" altLang="es-ES" b="1"/>
              <a:t>		</a:t>
            </a:r>
            <a:r>
              <a:rPr lang="es-ES" altLang="es-ES"/>
              <a:t>/* Condición. Cláusula opcional */</a:t>
            </a:r>
          </a:p>
          <a:p>
            <a:pPr lvl="1" eaLnBrk="1" hangingPunct="1"/>
            <a:r>
              <a:rPr lang="es-ES" altLang="es-ES"/>
              <a:t>Es posible que exista el mismo nombre de atributo en dos relaciones distintas.</a:t>
            </a:r>
          </a:p>
          <a:p>
            <a:pPr lvl="1" eaLnBrk="1" hangingPunct="1"/>
            <a:r>
              <a:rPr lang="es-ES" altLang="es-ES"/>
              <a:t>Se añade "</a:t>
            </a:r>
            <a:r>
              <a:rPr lang="es-ES" altLang="es-ES" i="1"/>
              <a:t>NOMBRE_RELACION.</a:t>
            </a:r>
            <a:r>
              <a:rPr lang="es-ES" altLang="es-ES"/>
              <a:t>" antes del nombre para desambiguar.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5F1789A9-FF10-4257-818C-0185F02D786D}"/>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954E1822-2271-4C8B-AC7C-516D1279D92E}"/>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7AFDDEF-0CD8-4930-B2B9-196EB31DE7F3}" type="slidenum">
              <a:rPr lang="es-ES" altLang="es-ES" sz="1400">
                <a:solidFill>
                  <a:schemeClr val="folHlink"/>
                </a:solidFill>
                <a:latin typeface="Times New Roman" panose="02020603050405020304" pitchFamily="18" charset="0"/>
              </a:rPr>
              <a:pPr/>
              <a:t>31</a:t>
            </a:fld>
            <a:endParaRPr lang="es-ES" altLang="es-ES" sz="1400">
              <a:solidFill>
                <a:schemeClr val="folHlink"/>
              </a:solidFill>
              <a:latin typeface="Times New Roman" panose="02020603050405020304" pitchFamily="18" charset="0"/>
            </a:endParaRPr>
          </a:p>
        </p:txBody>
      </p:sp>
      <p:sp>
        <p:nvSpPr>
          <p:cNvPr id="107524" name="Rectangle 2">
            <a:extLst>
              <a:ext uri="{FF2B5EF4-FFF2-40B4-BE49-F238E27FC236}">
                <a16:creationId xmlns:a16="http://schemas.microsoft.com/office/drawing/2014/main" id="{CCA0C8AA-248B-42D7-B631-D0AC361AAADF}"/>
              </a:ext>
            </a:extLst>
          </p:cNvPr>
          <p:cNvSpPr>
            <a:spLocks noGrp="1" noChangeArrowheads="1"/>
          </p:cNvSpPr>
          <p:nvPr>
            <p:ph type="title"/>
          </p:nvPr>
        </p:nvSpPr>
        <p:spPr/>
        <p:txBody>
          <a:bodyPr/>
          <a:lstStyle/>
          <a:p>
            <a:pPr eaLnBrk="1" hangingPunct="1"/>
            <a:r>
              <a:rPr lang="es-ES" altLang="es-ES"/>
              <a:t>Ejecución de consultas SELECT</a:t>
            </a:r>
          </a:p>
        </p:txBody>
      </p:sp>
      <p:sp>
        <p:nvSpPr>
          <p:cNvPr id="107525" name="Rectangle 3">
            <a:extLst>
              <a:ext uri="{FF2B5EF4-FFF2-40B4-BE49-F238E27FC236}">
                <a16:creationId xmlns:a16="http://schemas.microsoft.com/office/drawing/2014/main" id="{71EBA7BF-A649-4ED9-8F89-7CA52DDAD0EE}"/>
              </a:ext>
            </a:extLst>
          </p:cNvPr>
          <p:cNvSpPr>
            <a:spLocks noGrp="1" noChangeArrowheads="1"/>
          </p:cNvSpPr>
          <p:nvPr>
            <p:ph type="body" idx="1"/>
          </p:nvPr>
        </p:nvSpPr>
        <p:spPr/>
        <p:txBody>
          <a:bodyPr/>
          <a:lstStyle/>
          <a:p>
            <a:pPr marL="457200" indent="-457200" eaLnBrk="1" hangingPunct="1">
              <a:lnSpc>
                <a:spcPct val="90000"/>
              </a:lnSpc>
            </a:pPr>
            <a:r>
              <a:rPr lang="es-ES" dirty="0"/>
              <a:t>Dada una sentencia SQL de selección que incluye todas las posibles clausulas, el orden de ejecución de las mismas es el Siguiente:</a:t>
            </a:r>
          </a:p>
          <a:p>
            <a:pPr marL="914400" lvl="1" indent="-457200" algn="just" eaLnBrk="1" hangingPunct="1">
              <a:lnSpc>
                <a:spcPct val="90000"/>
              </a:lnSpc>
              <a:buFont typeface="Wingdings" panose="05000000000000000000" pitchFamily="2" charset="2"/>
              <a:buAutoNum type="arabicPeriod"/>
            </a:pPr>
            <a:r>
              <a:rPr lang="es-ES" altLang="es-ES" sz="2200" dirty="0"/>
              <a:t>Se aplica el predicado </a:t>
            </a:r>
            <a:r>
              <a:rPr lang="es-ES" altLang="es-ES" sz="2200" b="1" dirty="0">
                <a:latin typeface="Courier New" panose="02070309020205020404" pitchFamily="49" charset="0"/>
              </a:rPr>
              <a:t>WHERE</a:t>
            </a:r>
            <a:r>
              <a:rPr lang="es-ES" altLang="es-ES" sz="2200" dirty="0"/>
              <a:t> a las tuplas del producto cartesiano/</a:t>
            </a:r>
            <a:r>
              <a:rPr lang="es-ES" altLang="es-ES" sz="2200" dirty="0" err="1"/>
              <a:t>join</a:t>
            </a:r>
            <a:r>
              <a:rPr lang="es-ES" altLang="es-ES" sz="2200" dirty="0"/>
              <a:t>/vista que hay en el </a:t>
            </a:r>
            <a:r>
              <a:rPr lang="es-ES" altLang="es-ES" sz="2200" b="1" dirty="0">
                <a:latin typeface="Courier New" panose="02070309020205020404" pitchFamily="49" charset="0"/>
              </a:rPr>
              <a:t>FROM</a:t>
            </a:r>
            <a:r>
              <a:rPr lang="es-ES" altLang="es-ES" sz="2200" dirty="0"/>
              <a:t>.</a:t>
            </a:r>
          </a:p>
          <a:p>
            <a:pPr marL="914400" lvl="1" indent="-457200" algn="just" eaLnBrk="1" hangingPunct="1">
              <a:lnSpc>
                <a:spcPct val="90000"/>
              </a:lnSpc>
              <a:buFont typeface="Wingdings" panose="05000000000000000000" pitchFamily="2" charset="2"/>
              <a:buAutoNum type="arabicPeriod"/>
            </a:pPr>
            <a:r>
              <a:rPr lang="es-ES" altLang="es-ES" sz="2200" dirty="0"/>
              <a:t>Las tuplas que satisfacen el predicado de </a:t>
            </a:r>
            <a:r>
              <a:rPr lang="es-ES" altLang="es-ES" sz="2200" b="1" dirty="0">
                <a:latin typeface="Courier New" panose="02070309020205020404" pitchFamily="49" charset="0"/>
              </a:rPr>
              <a:t>WHERE</a:t>
            </a:r>
            <a:r>
              <a:rPr lang="es-ES" altLang="es-ES" sz="2200" dirty="0"/>
              <a:t> son colocadas en grupos siguiendo el patrón </a:t>
            </a:r>
            <a:r>
              <a:rPr lang="es-ES" altLang="es-ES" sz="2200" b="1" dirty="0">
                <a:latin typeface="Courier New" panose="02070309020205020404" pitchFamily="49" charset="0"/>
              </a:rPr>
              <a:t>GROUP BY</a:t>
            </a:r>
            <a:r>
              <a:rPr lang="es-ES" altLang="es-ES" sz="2200" dirty="0"/>
              <a:t>.</a:t>
            </a:r>
          </a:p>
          <a:p>
            <a:pPr marL="914400" lvl="1" indent="-457200" algn="just" eaLnBrk="1" hangingPunct="1">
              <a:lnSpc>
                <a:spcPct val="90000"/>
              </a:lnSpc>
              <a:buFont typeface="Wingdings" panose="05000000000000000000" pitchFamily="2" charset="2"/>
              <a:buAutoNum type="arabicPeriod"/>
            </a:pPr>
            <a:r>
              <a:rPr lang="es-ES" altLang="es-ES" sz="2200" dirty="0"/>
              <a:t>Se ejecutan la cláusula </a:t>
            </a:r>
            <a:r>
              <a:rPr lang="es-ES" altLang="es-ES" sz="2200" b="1" dirty="0">
                <a:latin typeface="Courier New" panose="02070309020205020404" pitchFamily="49" charset="0"/>
              </a:rPr>
              <a:t>HAVING</a:t>
            </a:r>
            <a:r>
              <a:rPr lang="es-ES" altLang="es-ES" sz="2200" dirty="0"/>
              <a:t> para cada grupo de tuplas anterior.</a:t>
            </a:r>
          </a:p>
          <a:p>
            <a:pPr marL="914400" lvl="1" indent="-457200" algn="just" eaLnBrk="1" hangingPunct="1">
              <a:lnSpc>
                <a:spcPct val="90000"/>
              </a:lnSpc>
              <a:buFont typeface="Wingdings" panose="05000000000000000000" pitchFamily="2" charset="2"/>
              <a:buAutoNum type="arabicPeriod"/>
            </a:pPr>
            <a:r>
              <a:rPr lang="es-ES" altLang="es-ES" sz="2200" dirty="0"/>
              <a:t>Los grupos obtenidos tras aplicar </a:t>
            </a:r>
            <a:r>
              <a:rPr lang="es-ES" altLang="es-ES" sz="2200" b="1" dirty="0">
                <a:latin typeface="Courier New" panose="02070309020205020404" pitchFamily="49" charset="0"/>
              </a:rPr>
              <a:t>HAVING</a:t>
            </a:r>
            <a:r>
              <a:rPr lang="es-ES" altLang="es-ES" sz="2200" dirty="0"/>
              <a:t> son los que serán procesados por </a:t>
            </a:r>
            <a:r>
              <a:rPr lang="es-ES" altLang="es-ES" sz="2200" b="1" dirty="0">
                <a:latin typeface="Courier New" panose="02070309020205020404" pitchFamily="49" charset="0"/>
              </a:rPr>
              <a:t>SELECT</a:t>
            </a:r>
            <a:r>
              <a:rPr lang="es-ES" altLang="es-ES" sz="2200" dirty="0"/>
              <a:t>, que calculará, en los casos que se incluyan, las funciones de agregación que le acompañan.</a:t>
            </a:r>
          </a:p>
          <a:p>
            <a:pPr marL="914400" lvl="1" indent="-457200" algn="just" eaLnBrk="1" hangingPunct="1">
              <a:lnSpc>
                <a:spcPct val="90000"/>
              </a:lnSpc>
              <a:buFont typeface="Wingdings" panose="05000000000000000000" pitchFamily="2" charset="2"/>
              <a:buAutoNum type="arabicPeriod"/>
            </a:pPr>
            <a:r>
              <a:rPr lang="es-ES" altLang="es-ES" sz="2200" dirty="0"/>
              <a:t>A las tuplas resultantes de los pasos anteriores se le aplica la ordenación descrita en la cláusula </a:t>
            </a:r>
            <a:r>
              <a:rPr lang="es-ES" altLang="es-ES" sz="2200" b="1" dirty="0">
                <a:latin typeface="Courier New" panose="02070309020205020404" pitchFamily="49" charset="0"/>
              </a:rPr>
              <a:t>ORDER BY</a:t>
            </a:r>
            <a:r>
              <a:rPr lang="es-ES" altLang="es-ES" sz="2200" dirty="0"/>
              <a:t>.</a:t>
            </a:r>
          </a:p>
          <a:p>
            <a:pPr marL="457200" indent="-457200" eaLnBrk="1" hangingPunct="1">
              <a:lnSpc>
                <a:spcPct val="90000"/>
              </a:lnSpc>
              <a:buFont typeface="Wingdings" panose="05000000000000000000" pitchFamily="2" charset="2"/>
              <a:buAutoNum type="arabicPeriod"/>
            </a:pPr>
            <a:endParaRPr lang="es-ES" altLang="es-ES" dirty="0"/>
          </a:p>
        </p:txBody>
      </p:sp>
    </p:spTree>
    <p:extLst>
      <p:ext uri="{BB962C8B-B14F-4D97-AF65-F5344CB8AC3E}">
        <p14:creationId xmlns:p14="http://schemas.microsoft.com/office/powerpoint/2010/main" val="2808586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4 Marcador de número de diapositiva">
            <a:extLst>
              <a:ext uri="{FF2B5EF4-FFF2-40B4-BE49-F238E27FC236}">
                <a16:creationId xmlns:a16="http://schemas.microsoft.com/office/drawing/2014/main" id="{CB42DCB6-5193-4C2D-974F-F38A6206A7F1}"/>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4AFEE0B2-4E35-493B-8BE3-F24B0E531035}" type="slidenum">
              <a:rPr lang="es-ES" altLang="es-ES" sz="1400">
                <a:solidFill>
                  <a:schemeClr val="folHlink"/>
                </a:solidFill>
                <a:latin typeface="Times New Roman" panose="02020603050405020304" pitchFamily="18" charset="0"/>
              </a:rPr>
              <a:pPr/>
              <a:t>32</a:t>
            </a:fld>
            <a:endParaRPr lang="es-ES" altLang="es-ES" sz="1400">
              <a:solidFill>
                <a:schemeClr val="folHlink"/>
              </a:solidFill>
              <a:latin typeface="Times New Roman" panose="02020603050405020304" pitchFamily="18" charset="0"/>
            </a:endParaRPr>
          </a:p>
        </p:txBody>
      </p:sp>
      <p:sp>
        <p:nvSpPr>
          <p:cNvPr id="60420" name="Rectangle 5">
            <a:extLst>
              <a:ext uri="{FF2B5EF4-FFF2-40B4-BE49-F238E27FC236}">
                <a16:creationId xmlns:a16="http://schemas.microsoft.com/office/drawing/2014/main" id="{71C3BBD1-1A0D-4329-893C-52E040215501}"/>
              </a:ext>
            </a:extLst>
          </p:cNvPr>
          <p:cNvSpPr>
            <a:spLocks noGrp="1" noChangeArrowheads="1"/>
          </p:cNvSpPr>
          <p:nvPr>
            <p:ph type="title"/>
          </p:nvPr>
        </p:nvSpPr>
        <p:spPr/>
        <p:txBody>
          <a:bodyPr/>
          <a:lstStyle/>
          <a:p>
            <a:pPr eaLnBrk="1" hangingPunct="1"/>
            <a:r>
              <a:rPr lang="es-ES_tradnl" altLang="es-ES_tradnl" dirty="0"/>
              <a:t>Selección de algunas columnas</a:t>
            </a:r>
          </a:p>
        </p:txBody>
      </p:sp>
      <p:sp>
        <p:nvSpPr>
          <p:cNvPr id="60421" name="Rectangle 12">
            <a:extLst>
              <a:ext uri="{FF2B5EF4-FFF2-40B4-BE49-F238E27FC236}">
                <a16:creationId xmlns:a16="http://schemas.microsoft.com/office/drawing/2014/main" id="{5965B415-AA82-422B-A3EB-B84CDECA47EE}"/>
              </a:ext>
            </a:extLst>
          </p:cNvPr>
          <p:cNvSpPr>
            <a:spLocks noChangeArrowheads="1"/>
          </p:cNvSpPr>
          <p:nvPr/>
        </p:nvSpPr>
        <p:spPr bwMode="auto">
          <a:xfrm>
            <a:off x="1592263" y="3381375"/>
            <a:ext cx="11255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DEPTNAME</a:t>
            </a:r>
            <a:endParaRPr lang="es-ES" altLang="es-ES" sz="1600"/>
          </a:p>
        </p:txBody>
      </p:sp>
      <p:sp>
        <p:nvSpPr>
          <p:cNvPr id="60422" name="Rectangle 13">
            <a:extLst>
              <a:ext uri="{FF2B5EF4-FFF2-40B4-BE49-F238E27FC236}">
                <a16:creationId xmlns:a16="http://schemas.microsoft.com/office/drawing/2014/main" id="{537845CA-0B47-4335-8C10-4BC23999A825}"/>
              </a:ext>
            </a:extLst>
          </p:cNvPr>
          <p:cNvSpPr>
            <a:spLocks noChangeArrowheads="1"/>
          </p:cNvSpPr>
          <p:nvPr/>
        </p:nvSpPr>
        <p:spPr bwMode="auto">
          <a:xfrm>
            <a:off x="5207000" y="3351213"/>
            <a:ext cx="1136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ADMRDEPT</a:t>
            </a:r>
            <a:endParaRPr lang="es-ES" altLang="es-ES" sz="1600"/>
          </a:p>
        </p:txBody>
      </p:sp>
      <p:sp>
        <p:nvSpPr>
          <p:cNvPr id="60423" name="Rectangle 14">
            <a:extLst>
              <a:ext uri="{FF2B5EF4-FFF2-40B4-BE49-F238E27FC236}">
                <a16:creationId xmlns:a16="http://schemas.microsoft.com/office/drawing/2014/main" id="{E542AF51-E205-4103-80DA-967715C5A5ED}"/>
              </a:ext>
            </a:extLst>
          </p:cNvPr>
          <p:cNvSpPr>
            <a:spLocks noChangeArrowheads="1"/>
          </p:cNvSpPr>
          <p:nvPr/>
        </p:nvSpPr>
        <p:spPr bwMode="auto">
          <a:xfrm>
            <a:off x="635000" y="3381375"/>
            <a:ext cx="844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DEPTNO</a:t>
            </a:r>
            <a:endParaRPr lang="es-ES" altLang="es-ES" sz="1600"/>
          </a:p>
        </p:txBody>
      </p:sp>
      <p:sp>
        <p:nvSpPr>
          <p:cNvPr id="60424" name="Rectangle 16">
            <a:extLst>
              <a:ext uri="{FF2B5EF4-FFF2-40B4-BE49-F238E27FC236}">
                <a16:creationId xmlns:a16="http://schemas.microsoft.com/office/drawing/2014/main" id="{9394F51E-3496-4B65-8C50-C48E2BB5E301}"/>
              </a:ext>
            </a:extLst>
          </p:cNvPr>
          <p:cNvSpPr>
            <a:spLocks noChangeArrowheads="1"/>
          </p:cNvSpPr>
          <p:nvPr/>
        </p:nvSpPr>
        <p:spPr bwMode="auto">
          <a:xfrm>
            <a:off x="1592263" y="3705225"/>
            <a:ext cx="33258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SPIFFY COMPUTER SERVICE DIV.</a:t>
            </a:r>
            <a:endParaRPr lang="es-ES" altLang="es-ES" sz="1600"/>
          </a:p>
        </p:txBody>
      </p:sp>
      <p:sp>
        <p:nvSpPr>
          <p:cNvPr id="60425" name="Rectangle 17">
            <a:extLst>
              <a:ext uri="{FF2B5EF4-FFF2-40B4-BE49-F238E27FC236}">
                <a16:creationId xmlns:a16="http://schemas.microsoft.com/office/drawing/2014/main" id="{09B513D0-E36C-4861-9812-B8CD2BF997E6}"/>
              </a:ext>
            </a:extLst>
          </p:cNvPr>
          <p:cNvSpPr>
            <a:spLocks noChangeArrowheads="1"/>
          </p:cNvSpPr>
          <p:nvPr/>
        </p:nvSpPr>
        <p:spPr bwMode="auto">
          <a:xfrm>
            <a:off x="1592263" y="3919538"/>
            <a:ext cx="10366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PLANNING</a:t>
            </a:r>
            <a:endParaRPr lang="es-ES" altLang="es-ES" sz="1600"/>
          </a:p>
        </p:txBody>
      </p:sp>
      <p:sp>
        <p:nvSpPr>
          <p:cNvPr id="60426" name="Rectangle 18">
            <a:extLst>
              <a:ext uri="{FF2B5EF4-FFF2-40B4-BE49-F238E27FC236}">
                <a16:creationId xmlns:a16="http://schemas.microsoft.com/office/drawing/2014/main" id="{41EDE05B-0393-4709-9047-9513449D941E}"/>
              </a:ext>
            </a:extLst>
          </p:cNvPr>
          <p:cNvSpPr>
            <a:spLocks noChangeArrowheads="1"/>
          </p:cNvSpPr>
          <p:nvPr/>
        </p:nvSpPr>
        <p:spPr bwMode="auto">
          <a:xfrm>
            <a:off x="1592263" y="4133850"/>
            <a:ext cx="2311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INFORMATION CENTER</a:t>
            </a:r>
            <a:endParaRPr lang="es-ES" altLang="es-ES" sz="1600"/>
          </a:p>
        </p:txBody>
      </p:sp>
      <p:sp>
        <p:nvSpPr>
          <p:cNvPr id="60427" name="Rectangle 19">
            <a:extLst>
              <a:ext uri="{FF2B5EF4-FFF2-40B4-BE49-F238E27FC236}">
                <a16:creationId xmlns:a16="http://schemas.microsoft.com/office/drawing/2014/main" id="{7973D6DE-0D5B-4C4D-9AA6-F02D0CCC92BF}"/>
              </a:ext>
            </a:extLst>
          </p:cNvPr>
          <p:cNvSpPr>
            <a:spLocks noChangeArrowheads="1"/>
          </p:cNvSpPr>
          <p:nvPr/>
        </p:nvSpPr>
        <p:spPr bwMode="auto">
          <a:xfrm>
            <a:off x="1592263" y="4346575"/>
            <a:ext cx="23637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DEVELOPMENTCENTER</a:t>
            </a:r>
            <a:endParaRPr lang="es-ES" altLang="es-ES" sz="1600"/>
          </a:p>
        </p:txBody>
      </p:sp>
      <p:sp>
        <p:nvSpPr>
          <p:cNvPr id="60428" name="Rectangle 20">
            <a:extLst>
              <a:ext uri="{FF2B5EF4-FFF2-40B4-BE49-F238E27FC236}">
                <a16:creationId xmlns:a16="http://schemas.microsoft.com/office/drawing/2014/main" id="{07046C8C-26E1-4E4E-B1B8-34F518F61DFE}"/>
              </a:ext>
            </a:extLst>
          </p:cNvPr>
          <p:cNvSpPr>
            <a:spLocks noChangeArrowheads="1"/>
          </p:cNvSpPr>
          <p:nvPr/>
        </p:nvSpPr>
        <p:spPr bwMode="auto">
          <a:xfrm>
            <a:off x="1592263" y="4560888"/>
            <a:ext cx="28051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MANUFACTURING SYSTEMS</a:t>
            </a:r>
            <a:endParaRPr lang="es-ES" altLang="es-ES" sz="1600"/>
          </a:p>
        </p:txBody>
      </p:sp>
      <p:sp>
        <p:nvSpPr>
          <p:cNvPr id="60429" name="Rectangle 21">
            <a:extLst>
              <a:ext uri="{FF2B5EF4-FFF2-40B4-BE49-F238E27FC236}">
                <a16:creationId xmlns:a16="http://schemas.microsoft.com/office/drawing/2014/main" id="{3B4C0684-3686-4384-B14D-B0450CCDA107}"/>
              </a:ext>
            </a:extLst>
          </p:cNvPr>
          <p:cNvSpPr>
            <a:spLocks noChangeArrowheads="1"/>
          </p:cNvSpPr>
          <p:nvPr/>
        </p:nvSpPr>
        <p:spPr bwMode="auto">
          <a:xfrm>
            <a:off x="1592263" y="4775200"/>
            <a:ext cx="2762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ADMINISTRATION SYSTEMS</a:t>
            </a:r>
            <a:endParaRPr lang="es-ES" altLang="es-ES" sz="1600"/>
          </a:p>
        </p:txBody>
      </p:sp>
      <p:sp>
        <p:nvSpPr>
          <p:cNvPr id="60430" name="Rectangle 22">
            <a:extLst>
              <a:ext uri="{FF2B5EF4-FFF2-40B4-BE49-F238E27FC236}">
                <a16:creationId xmlns:a16="http://schemas.microsoft.com/office/drawing/2014/main" id="{6174F2DF-68D2-4A95-A5B5-AF0C3C57ECF2}"/>
              </a:ext>
            </a:extLst>
          </p:cNvPr>
          <p:cNvSpPr>
            <a:spLocks noChangeArrowheads="1"/>
          </p:cNvSpPr>
          <p:nvPr/>
        </p:nvSpPr>
        <p:spPr bwMode="auto">
          <a:xfrm>
            <a:off x="1592263" y="4989513"/>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SUPPORT SERVICES</a:t>
            </a:r>
            <a:endParaRPr lang="es-ES" altLang="es-ES" sz="1600"/>
          </a:p>
        </p:txBody>
      </p:sp>
      <p:sp>
        <p:nvSpPr>
          <p:cNvPr id="60431" name="Rectangle 23">
            <a:extLst>
              <a:ext uri="{FF2B5EF4-FFF2-40B4-BE49-F238E27FC236}">
                <a16:creationId xmlns:a16="http://schemas.microsoft.com/office/drawing/2014/main" id="{AE34AB8D-9F2D-4545-9847-392C95B2D51E}"/>
              </a:ext>
            </a:extLst>
          </p:cNvPr>
          <p:cNvSpPr>
            <a:spLocks noChangeArrowheads="1"/>
          </p:cNvSpPr>
          <p:nvPr/>
        </p:nvSpPr>
        <p:spPr bwMode="auto">
          <a:xfrm>
            <a:off x="1592263" y="5202238"/>
            <a:ext cx="1387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OPERATIONS </a:t>
            </a:r>
            <a:endParaRPr lang="es-ES" altLang="es-ES" sz="1600"/>
          </a:p>
        </p:txBody>
      </p:sp>
      <p:sp>
        <p:nvSpPr>
          <p:cNvPr id="60432" name="Rectangle 24">
            <a:extLst>
              <a:ext uri="{FF2B5EF4-FFF2-40B4-BE49-F238E27FC236}">
                <a16:creationId xmlns:a16="http://schemas.microsoft.com/office/drawing/2014/main" id="{DA69AD97-C26F-414F-906F-796248ABF49F}"/>
              </a:ext>
            </a:extLst>
          </p:cNvPr>
          <p:cNvSpPr>
            <a:spLocks noChangeArrowheads="1"/>
          </p:cNvSpPr>
          <p:nvPr/>
        </p:nvSpPr>
        <p:spPr bwMode="auto">
          <a:xfrm>
            <a:off x="1592263" y="5416550"/>
            <a:ext cx="2185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SOFTWARE SUPPORT</a:t>
            </a:r>
            <a:endParaRPr lang="es-ES" altLang="es-ES" sz="1600"/>
          </a:p>
        </p:txBody>
      </p:sp>
      <p:sp>
        <p:nvSpPr>
          <p:cNvPr id="60433" name="Rectangle 25">
            <a:extLst>
              <a:ext uri="{FF2B5EF4-FFF2-40B4-BE49-F238E27FC236}">
                <a16:creationId xmlns:a16="http://schemas.microsoft.com/office/drawing/2014/main" id="{7C4DA365-F373-4496-87A2-897ED8ACC47C}"/>
              </a:ext>
            </a:extLst>
          </p:cNvPr>
          <p:cNvSpPr>
            <a:spLocks noChangeArrowheads="1"/>
          </p:cNvSpPr>
          <p:nvPr/>
        </p:nvSpPr>
        <p:spPr bwMode="auto">
          <a:xfrm>
            <a:off x="5207000" y="368617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0434" name="Rectangle 26">
            <a:extLst>
              <a:ext uri="{FF2B5EF4-FFF2-40B4-BE49-F238E27FC236}">
                <a16:creationId xmlns:a16="http://schemas.microsoft.com/office/drawing/2014/main" id="{1CE35548-2504-4342-B68D-9EB228AF5CA4}"/>
              </a:ext>
            </a:extLst>
          </p:cNvPr>
          <p:cNvSpPr>
            <a:spLocks noChangeArrowheads="1"/>
          </p:cNvSpPr>
          <p:nvPr/>
        </p:nvSpPr>
        <p:spPr bwMode="auto">
          <a:xfrm>
            <a:off x="5207000" y="3898900"/>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0435" name="Rectangle 27">
            <a:extLst>
              <a:ext uri="{FF2B5EF4-FFF2-40B4-BE49-F238E27FC236}">
                <a16:creationId xmlns:a16="http://schemas.microsoft.com/office/drawing/2014/main" id="{AC409A65-7FC1-436A-9C73-14D552ECDA74}"/>
              </a:ext>
            </a:extLst>
          </p:cNvPr>
          <p:cNvSpPr>
            <a:spLocks noChangeArrowheads="1"/>
          </p:cNvSpPr>
          <p:nvPr/>
        </p:nvSpPr>
        <p:spPr bwMode="auto">
          <a:xfrm>
            <a:off x="5207000" y="4113213"/>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0436" name="Rectangle 28">
            <a:extLst>
              <a:ext uri="{FF2B5EF4-FFF2-40B4-BE49-F238E27FC236}">
                <a16:creationId xmlns:a16="http://schemas.microsoft.com/office/drawing/2014/main" id="{1D62A8A6-CE34-4CBB-8ADE-6EB88D1B374A}"/>
              </a:ext>
            </a:extLst>
          </p:cNvPr>
          <p:cNvSpPr>
            <a:spLocks noChangeArrowheads="1"/>
          </p:cNvSpPr>
          <p:nvPr/>
        </p:nvSpPr>
        <p:spPr bwMode="auto">
          <a:xfrm>
            <a:off x="5207000" y="432752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0437" name="Rectangle 29">
            <a:extLst>
              <a:ext uri="{FF2B5EF4-FFF2-40B4-BE49-F238E27FC236}">
                <a16:creationId xmlns:a16="http://schemas.microsoft.com/office/drawing/2014/main" id="{76B2EED1-FC60-4F9C-82A2-D0669F7424C7}"/>
              </a:ext>
            </a:extLst>
          </p:cNvPr>
          <p:cNvSpPr>
            <a:spLocks noChangeArrowheads="1"/>
          </p:cNvSpPr>
          <p:nvPr/>
        </p:nvSpPr>
        <p:spPr bwMode="auto">
          <a:xfrm>
            <a:off x="5207000" y="454183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sz="1600"/>
          </a:p>
        </p:txBody>
      </p:sp>
      <p:sp>
        <p:nvSpPr>
          <p:cNvPr id="60438" name="Rectangle 30">
            <a:extLst>
              <a:ext uri="{FF2B5EF4-FFF2-40B4-BE49-F238E27FC236}">
                <a16:creationId xmlns:a16="http://schemas.microsoft.com/office/drawing/2014/main" id="{B82572F4-1687-4C5A-B970-3FAFF0E3F565}"/>
              </a:ext>
            </a:extLst>
          </p:cNvPr>
          <p:cNvSpPr>
            <a:spLocks noChangeArrowheads="1"/>
          </p:cNvSpPr>
          <p:nvPr/>
        </p:nvSpPr>
        <p:spPr bwMode="auto">
          <a:xfrm>
            <a:off x="5207000" y="4756150"/>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sz="1600"/>
          </a:p>
        </p:txBody>
      </p:sp>
      <p:sp>
        <p:nvSpPr>
          <p:cNvPr id="60439" name="Rectangle 31">
            <a:extLst>
              <a:ext uri="{FF2B5EF4-FFF2-40B4-BE49-F238E27FC236}">
                <a16:creationId xmlns:a16="http://schemas.microsoft.com/office/drawing/2014/main" id="{84460102-2D90-4F56-92BD-2B3F9229250A}"/>
              </a:ext>
            </a:extLst>
          </p:cNvPr>
          <p:cNvSpPr>
            <a:spLocks noChangeArrowheads="1"/>
          </p:cNvSpPr>
          <p:nvPr/>
        </p:nvSpPr>
        <p:spPr bwMode="auto">
          <a:xfrm>
            <a:off x="5207000" y="496887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0440" name="Rectangle 32">
            <a:extLst>
              <a:ext uri="{FF2B5EF4-FFF2-40B4-BE49-F238E27FC236}">
                <a16:creationId xmlns:a16="http://schemas.microsoft.com/office/drawing/2014/main" id="{A2F53B72-2ECA-428A-AC4F-418ACB3326A0}"/>
              </a:ext>
            </a:extLst>
          </p:cNvPr>
          <p:cNvSpPr>
            <a:spLocks noChangeArrowheads="1"/>
          </p:cNvSpPr>
          <p:nvPr/>
        </p:nvSpPr>
        <p:spPr bwMode="auto">
          <a:xfrm>
            <a:off x="5207000" y="5183188"/>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0441" name="Rectangle 33">
            <a:extLst>
              <a:ext uri="{FF2B5EF4-FFF2-40B4-BE49-F238E27FC236}">
                <a16:creationId xmlns:a16="http://schemas.microsoft.com/office/drawing/2014/main" id="{654EBAEE-8E7C-4EE9-BB40-7A7E75CB9AAB}"/>
              </a:ext>
            </a:extLst>
          </p:cNvPr>
          <p:cNvSpPr>
            <a:spLocks noChangeArrowheads="1"/>
          </p:cNvSpPr>
          <p:nvPr/>
        </p:nvSpPr>
        <p:spPr bwMode="auto">
          <a:xfrm>
            <a:off x="5207000" y="5397500"/>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0442" name="Rectangle 34">
            <a:extLst>
              <a:ext uri="{FF2B5EF4-FFF2-40B4-BE49-F238E27FC236}">
                <a16:creationId xmlns:a16="http://schemas.microsoft.com/office/drawing/2014/main" id="{D3ADAE8A-2C00-4C03-B5C7-73DA8C9FA1C8}"/>
              </a:ext>
            </a:extLst>
          </p:cNvPr>
          <p:cNvSpPr>
            <a:spLocks noChangeArrowheads="1"/>
          </p:cNvSpPr>
          <p:nvPr/>
        </p:nvSpPr>
        <p:spPr bwMode="auto">
          <a:xfrm>
            <a:off x="635000" y="3675063"/>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0443" name="Rectangle 35">
            <a:extLst>
              <a:ext uri="{FF2B5EF4-FFF2-40B4-BE49-F238E27FC236}">
                <a16:creationId xmlns:a16="http://schemas.microsoft.com/office/drawing/2014/main" id="{9E15FCBE-8B71-48E1-8E78-C6FDB672325D}"/>
              </a:ext>
            </a:extLst>
          </p:cNvPr>
          <p:cNvSpPr>
            <a:spLocks noChangeArrowheads="1"/>
          </p:cNvSpPr>
          <p:nvPr/>
        </p:nvSpPr>
        <p:spPr bwMode="auto">
          <a:xfrm>
            <a:off x="635000" y="388937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B01</a:t>
            </a:r>
            <a:endParaRPr lang="es-ES" altLang="es-ES" sz="1600"/>
          </a:p>
        </p:txBody>
      </p:sp>
      <p:sp>
        <p:nvSpPr>
          <p:cNvPr id="60444" name="Rectangle 36">
            <a:extLst>
              <a:ext uri="{FF2B5EF4-FFF2-40B4-BE49-F238E27FC236}">
                <a16:creationId xmlns:a16="http://schemas.microsoft.com/office/drawing/2014/main" id="{426BB250-440A-461F-B1F5-10DC3F7D4622}"/>
              </a:ext>
            </a:extLst>
          </p:cNvPr>
          <p:cNvSpPr>
            <a:spLocks noChangeArrowheads="1"/>
          </p:cNvSpPr>
          <p:nvPr/>
        </p:nvSpPr>
        <p:spPr bwMode="auto">
          <a:xfrm>
            <a:off x="635000" y="410368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C01</a:t>
            </a:r>
            <a:endParaRPr lang="es-ES" altLang="es-ES" sz="1600"/>
          </a:p>
        </p:txBody>
      </p:sp>
      <p:sp>
        <p:nvSpPr>
          <p:cNvPr id="60445" name="Rectangle 37">
            <a:extLst>
              <a:ext uri="{FF2B5EF4-FFF2-40B4-BE49-F238E27FC236}">
                <a16:creationId xmlns:a16="http://schemas.microsoft.com/office/drawing/2014/main" id="{3944B09F-9B12-40A5-89BC-2B14C96D49C5}"/>
              </a:ext>
            </a:extLst>
          </p:cNvPr>
          <p:cNvSpPr>
            <a:spLocks noChangeArrowheads="1"/>
          </p:cNvSpPr>
          <p:nvPr/>
        </p:nvSpPr>
        <p:spPr bwMode="auto">
          <a:xfrm>
            <a:off x="635000" y="4318000"/>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sz="1600"/>
          </a:p>
        </p:txBody>
      </p:sp>
      <p:sp>
        <p:nvSpPr>
          <p:cNvPr id="60446" name="Rectangle 38">
            <a:extLst>
              <a:ext uri="{FF2B5EF4-FFF2-40B4-BE49-F238E27FC236}">
                <a16:creationId xmlns:a16="http://schemas.microsoft.com/office/drawing/2014/main" id="{1DE4569B-BA03-4D1F-BCE8-B366C1B8AFDC}"/>
              </a:ext>
            </a:extLst>
          </p:cNvPr>
          <p:cNvSpPr>
            <a:spLocks noChangeArrowheads="1"/>
          </p:cNvSpPr>
          <p:nvPr/>
        </p:nvSpPr>
        <p:spPr bwMode="auto">
          <a:xfrm>
            <a:off x="635000" y="4530725"/>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D11</a:t>
            </a:r>
            <a:endParaRPr lang="es-ES" altLang="es-ES" sz="1600"/>
          </a:p>
        </p:txBody>
      </p:sp>
      <p:sp>
        <p:nvSpPr>
          <p:cNvPr id="60447" name="Rectangle 39">
            <a:extLst>
              <a:ext uri="{FF2B5EF4-FFF2-40B4-BE49-F238E27FC236}">
                <a16:creationId xmlns:a16="http://schemas.microsoft.com/office/drawing/2014/main" id="{90436E1F-A119-4A17-B323-EEDB3A0E74A9}"/>
              </a:ext>
            </a:extLst>
          </p:cNvPr>
          <p:cNvSpPr>
            <a:spLocks noChangeArrowheads="1"/>
          </p:cNvSpPr>
          <p:nvPr/>
        </p:nvSpPr>
        <p:spPr bwMode="auto">
          <a:xfrm>
            <a:off x="635000" y="474503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D21</a:t>
            </a:r>
            <a:endParaRPr lang="es-ES" altLang="es-ES" sz="1600"/>
          </a:p>
        </p:txBody>
      </p:sp>
      <p:sp>
        <p:nvSpPr>
          <p:cNvPr id="60448" name="Rectangle 40">
            <a:extLst>
              <a:ext uri="{FF2B5EF4-FFF2-40B4-BE49-F238E27FC236}">
                <a16:creationId xmlns:a16="http://schemas.microsoft.com/office/drawing/2014/main" id="{58904397-8177-43CA-854E-0BC34DAAE6C9}"/>
              </a:ext>
            </a:extLst>
          </p:cNvPr>
          <p:cNvSpPr>
            <a:spLocks noChangeArrowheads="1"/>
          </p:cNvSpPr>
          <p:nvPr/>
        </p:nvSpPr>
        <p:spPr bwMode="auto">
          <a:xfrm>
            <a:off x="635000" y="4959350"/>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0449" name="Rectangle 41">
            <a:extLst>
              <a:ext uri="{FF2B5EF4-FFF2-40B4-BE49-F238E27FC236}">
                <a16:creationId xmlns:a16="http://schemas.microsoft.com/office/drawing/2014/main" id="{23CAC2A0-EC2F-421E-9CD5-18B71B369EA6}"/>
              </a:ext>
            </a:extLst>
          </p:cNvPr>
          <p:cNvSpPr>
            <a:spLocks noChangeArrowheads="1"/>
          </p:cNvSpPr>
          <p:nvPr/>
        </p:nvSpPr>
        <p:spPr bwMode="auto">
          <a:xfrm>
            <a:off x="635000" y="5173663"/>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E11</a:t>
            </a:r>
            <a:endParaRPr lang="es-ES" altLang="es-ES" sz="1600"/>
          </a:p>
        </p:txBody>
      </p:sp>
      <p:sp>
        <p:nvSpPr>
          <p:cNvPr id="60450" name="Rectangle 42">
            <a:extLst>
              <a:ext uri="{FF2B5EF4-FFF2-40B4-BE49-F238E27FC236}">
                <a16:creationId xmlns:a16="http://schemas.microsoft.com/office/drawing/2014/main" id="{DD7838C9-5522-4F77-B1C1-AA12BC77A35C}"/>
              </a:ext>
            </a:extLst>
          </p:cNvPr>
          <p:cNvSpPr>
            <a:spLocks noChangeArrowheads="1"/>
          </p:cNvSpPr>
          <p:nvPr/>
        </p:nvSpPr>
        <p:spPr bwMode="auto">
          <a:xfrm>
            <a:off x="635000" y="5386388"/>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E21</a:t>
            </a:r>
            <a:endParaRPr lang="es-ES" altLang="es-ES" sz="1600"/>
          </a:p>
        </p:txBody>
      </p:sp>
      <p:sp>
        <p:nvSpPr>
          <p:cNvPr id="60451" name="Freeform 43">
            <a:extLst>
              <a:ext uri="{FF2B5EF4-FFF2-40B4-BE49-F238E27FC236}">
                <a16:creationId xmlns:a16="http://schemas.microsoft.com/office/drawing/2014/main" id="{E8F14D88-2FDD-4B2D-A4E8-0BED91285D2E}"/>
              </a:ext>
            </a:extLst>
          </p:cNvPr>
          <p:cNvSpPr>
            <a:spLocks/>
          </p:cNvSpPr>
          <p:nvPr/>
        </p:nvSpPr>
        <p:spPr bwMode="auto">
          <a:xfrm>
            <a:off x="4537075" y="2640013"/>
            <a:ext cx="1020763" cy="533400"/>
          </a:xfrm>
          <a:custGeom>
            <a:avLst/>
            <a:gdLst>
              <a:gd name="T0" fmla="*/ 1927 w 1927"/>
              <a:gd name="T1" fmla="*/ 222 h 1007"/>
              <a:gd name="T2" fmla="*/ 1587 w 1927"/>
              <a:gd name="T3" fmla="*/ 0 h 1007"/>
              <a:gd name="T4" fmla="*/ 145 w 1927"/>
              <a:gd name="T5" fmla="*/ 524 h 1007"/>
              <a:gd name="T6" fmla="*/ 0 w 1927"/>
              <a:gd name="T7" fmla="*/ 434 h 1007"/>
              <a:gd name="T8" fmla="*/ 40 w 1927"/>
              <a:gd name="T9" fmla="*/ 944 h 1007"/>
              <a:gd name="T10" fmla="*/ 935 w 1927"/>
              <a:gd name="T11" fmla="*/ 1007 h 1007"/>
              <a:gd name="T12" fmla="*/ 796 w 1927"/>
              <a:gd name="T13" fmla="*/ 884 h 1007"/>
              <a:gd name="T14" fmla="*/ 1927 w 1927"/>
              <a:gd name="T15" fmla="*/ 222 h 1007"/>
              <a:gd name="T16" fmla="*/ 0 60000 65536"/>
              <a:gd name="T17" fmla="*/ 0 60000 65536"/>
              <a:gd name="T18" fmla="*/ 0 60000 65536"/>
              <a:gd name="T19" fmla="*/ 0 60000 65536"/>
              <a:gd name="T20" fmla="*/ 0 60000 65536"/>
              <a:gd name="T21" fmla="*/ 0 60000 65536"/>
              <a:gd name="T22" fmla="*/ 0 60000 65536"/>
              <a:gd name="T23" fmla="*/ 0 60000 65536"/>
              <a:gd name="T24" fmla="*/ 0 w 1927"/>
              <a:gd name="T25" fmla="*/ 0 h 1007"/>
              <a:gd name="T26" fmla="*/ 1927 w 1927"/>
              <a:gd name="T27" fmla="*/ 1007 h 10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7" h="1007">
                <a:moveTo>
                  <a:pt x="1927" y="222"/>
                </a:moveTo>
                <a:lnTo>
                  <a:pt x="1587" y="0"/>
                </a:lnTo>
                <a:lnTo>
                  <a:pt x="145" y="524"/>
                </a:lnTo>
                <a:lnTo>
                  <a:pt x="0" y="434"/>
                </a:lnTo>
                <a:lnTo>
                  <a:pt x="40" y="944"/>
                </a:lnTo>
                <a:lnTo>
                  <a:pt x="935" y="1007"/>
                </a:lnTo>
                <a:lnTo>
                  <a:pt x="796" y="884"/>
                </a:lnTo>
                <a:lnTo>
                  <a:pt x="1927" y="222"/>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60452" name="Freeform 44">
            <a:extLst>
              <a:ext uri="{FF2B5EF4-FFF2-40B4-BE49-F238E27FC236}">
                <a16:creationId xmlns:a16="http://schemas.microsoft.com/office/drawing/2014/main" id="{D9D56C22-2D81-4CEA-AD84-269185E7E5E9}"/>
              </a:ext>
            </a:extLst>
          </p:cNvPr>
          <p:cNvSpPr>
            <a:spLocks/>
          </p:cNvSpPr>
          <p:nvPr/>
        </p:nvSpPr>
        <p:spPr bwMode="auto">
          <a:xfrm>
            <a:off x="4565650" y="2605088"/>
            <a:ext cx="1020763" cy="531812"/>
          </a:xfrm>
          <a:custGeom>
            <a:avLst/>
            <a:gdLst>
              <a:gd name="T0" fmla="*/ 1929 w 1929"/>
              <a:gd name="T1" fmla="*/ 219 h 1006"/>
              <a:gd name="T2" fmla="*/ 1588 w 1929"/>
              <a:gd name="T3" fmla="*/ 0 h 1006"/>
              <a:gd name="T4" fmla="*/ 149 w 1929"/>
              <a:gd name="T5" fmla="*/ 522 h 1006"/>
              <a:gd name="T6" fmla="*/ 0 w 1929"/>
              <a:gd name="T7" fmla="*/ 431 h 1006"/>
              <a:gd name="T8" fmla="*/ 41 w 1929"/>
              <a:gd name="T9" fmla="*/ 943 h 1006"/>
              <a:gd name="T10" fmla="*/ 940 w 1929"/>
              <a:gd name="T11" fmla="*/ 1006 h 1006"/>
              <a:gd name="T12" fmla="*/ 799 w 1929"/>
              <a:gd name="T13" fmla="*/ 884 h 1006"/>
              <a:gd name="T14" fmla="*/ 1929 w 1929"/>
              <a:gd name="T15" fmla="*/ 219 h 1006"/>
              <a:gd name="T16" fmla="*/ 0 60000 65536"/>
              <a:gd name="T17" fmla="*/ 0 60000 65536"/>
              <a:gd name="T18" fmla="*/ 0 60000 65536"/>
              <a:gd name="T19" fmla="*/ 0 60000 65536"/>
              <a:gd name="T20" fmla="*/ 0 60000 65536"/>
              <a:gd name="T21" fmla="*/ 0 60000 65536"/>
              <a:gd name="T22" fmla="*/ 0 60000 65536"/>
              <a:gd name="T23" fmla="*/ 0 60000 65536"/>
              <a:gd name="T24" fmla="*/ 0 w 1929"/>
              <a:gd name="T25" fmla="*/ 0 h 1006"/>
              <a:gd name="T26" fmla="*/ 1929 w 1929"/>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9" h="1006">
                <a:moveTo>
                  <a:pt x="1929" y="219"/>
                </a:moveTo>
                <a:lnTo>
                  <a:pt x="1588" y="0"/>
                </a:lnTo>
                <a:lnTo>
                  <a:pt x="149" y="522"/>
                </a:lnTo>
                <a:lnTo>
                  <a:pt x="0" y="431"/>
                </a:lnTo>
                <a:lnTo>
                  <a:pt x="41" y="943"/>
                </a:lnTo>
                <a:lnTo>
                  <a:pt x="940" y="1006"/>
                </a:lnTo>
                <a:lnTo>
                  <a:pt x="799" y="884"/>
                </a:lnTo>
                <a:lnTo>
                  <a:pt x="1929" y="219"/>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60453" name="Rectangle 46">
            <a:extLst>
              <a:ext uri="{FF2B5EF4-FFF2-40B4-BE49-F238E27FC236}">
                <a16:creationId xmlns:a16="http://schemas.microsoft.com/office/drawing/2014/main" id="{CD9CDCB9-BD7C-4F23-9062-AFB14CFC884E}"/>
              </a:ext>
            </a:extLst>
          </p:cNvPr>
          <p:cNvSpPr>
            <a:spLocks noChangeArrowheads="1"/>
          </p:cNvSpPr>
          <p:nvPr/>
        </p:nvSpPr>
        <p:spPr bwMode="auto">
          <a:xfrm>
            <a:off x="2411413" y="1557338"/>
            <a:ext cx="602456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a:solidFill>
                  <a:srgbClr val="000000"/>
                </a:solidFill>
                <a:latin typeface="Courier New" panose="02070309020205020404" pitchFamily="49" charset="0"/>
              </a:rPr>
              <a:t>SELECT </a:t>
            </a:r>
            <a:r>
              <a:rPr lang="es-ES" altLang="es-ES" b="1">
                <a:solidFill>
                  <a:srgbClr val="000000"/>
                </a:solidFill>
                <a:latin typeface="Courier New" panose="02070309020205020404" pitchFamily="49" charset="0"/>
              </a:rPr>
              <a:t>DEPTNO, DEPTNAME, ADMRDEPT</a:t>
            </a:r>
          </a:p>
          <a:p>
            <a:pPr algn="l"/>
            <a:r>
              <a:rPr lang="es-ES" altLang="es-ES">
                <a:solidFill>
                  <a:srgbClr val="000000"/>
                </a:solidFill>
                <a:latin typeface="Courier New" panose="02070309020205020404" pitchFamily="49" charset="0"/>
              </a:rPr>
              <a:t>FROM DEPARTMENT</a:t>
            </a:r>
          </a:p>
        </p:txBody>
      </p:sp>
      <p:sp>
        <p:nvSpPr>
          <p:cNvPr id="60454" name="Line 48">
            <a:extLst>
              <a:ext uri="{FF2B5EF4-FFF2-40B4-BE49-F238E27FC236}">
                <a16:creationId xmlns:a16="http://schemas.microsoft.com/office/drawing/2014/main" id="{41236425-9DE5-4D43-8361-E57CDDB2A26C}"/>
              </a:ext>
            </a:extLst>
          </p:cNvPr>
          <p:cNvSpPr>
            <a:spLocks noChangeShapeType="1"/>
          </p:cNvSpPr>
          <p:nvPr/>
        </p:nvSpPr>
        <p:spPr bwMode="auto">
          <a:xfrm>
            <a:off x="539750" y="3635375"/>
            <a:ext cx="5832475"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5 Marcador de número de diapositiva">
            <a:extLst>
              <a:ext uri="{FF2B5EF4-FFF2-40B4-BE49-F238E27FC236}">
                <a16:creationId xmlns:a16="http://schemas.microsoft.com/office/drawing/2014/main" id="{0A9822FD-2925-4725-B6B3-489F03F73DB9}"/>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D193B13B-63B3-4C74-B3FD-EA8F00D71F6D}" type="slidenum">
              <a:rPr lang="es-ES" altLang="es-ES" sz="1400">
                <a:solidFill>
                  <a:schemeClr val="folHlink"/>
                </a:solidFill>
                <a:latin typeface="Times New Roman" panose="02020603050405020304" pitchFamily="18" charset="0"/>
              </a:rPr>
              <a:pPr/>
              <a:t>33</a:t>
            </a:fld>
            <a:endParaRPr lang="es-ES" altLang="es-ES" sz="1400">
              <a:solidFill>
                <a:schemeClr val="folHlink"/>
              </a:solidFill>
              <a:latin typeface="Times New Roman" panose="02020603050405020304" pitchFamily="18" charset="0"/>
            </a:endParaRPr>
          </a:p>
        </p:txBody>
      </p:sp>
      <p:sp>
        <p:nvSpPr>
          <p:cNvPr id="61444" name="Rectangle 2">
            <a:extLst>
              <a:ext uri="{FF2B5EF4-FFF2-40B4-BE49-F238E27FC236}">
                <a16:creationId xmlns:a16="http://schemas.microsoft.com/office/drawing/2014/main" id="{C4711163-1BB8-41C6-9843-2832F8BAD301}"/>
              </a:ext>
            </a:extLst>
          </p:cNvPr>
          <p:cNvSpPr>
            <a:spLocks noGrp="1" noChangeArrowheads="1"/>
          </p:cNvSpPr>
          <p:nvPr>
            <p:ph type="title"/>
          </p:nvPr>
        </p:nvSpPr>
        <p:spPr/>
        <p:txBody>
          <a:bodyPr/>
          <a:lstStyle/>
          <a:p>
            <a:pPr eaLnBrk="1" hangingPunct="1"/>
            <a:r>
              <a:rPr lang="es-ES_tradnl" altLang="es-ES_tradnl"/>
              <a:t>Eliminación de filas duplicadas</a:t>
            </a:r>
          </a:p>
        </p:txBody>
      </p:sp>
      <p:sp>
        <p:nvSpPr>
          <p:cNvPr id="61445" name="Rectangle 37">
            <a:extLst>
              <a:ext uri="{FF2B5EF4-FFF2-40B4-BE49-F238E27FC236}">
                <a16:creationId xmlns:a16="http://schemas.microsoft.com/office/drawing/2014/main" id="{7340B8A1-417C-458C-934D-AE6005B7CAD9}"/>
              </a:ext>
            </a:extLst>
          </p:cNvPr>
          <p:cNvSpPr>
            <a:spLocks noGrp="1" noChangeArrowheads="1"/>
          </p:cNvSpPr>
          <p:nvPr>
            <p:ph type="body" idx="1"/>
          </p:nvPr>
        </p:nvSpPr>
        <p:spPr/>
        <p:txBody>
          <a:bodyPr/>
          <a:lstStyle/>
          <a:p>
            <a:pPr eaLnBrk="1" hangingPunct="1"/>
            <a:r>
              <a:rPr lang="es-ES" altLang="es-ES"/>
              <a:t>SQL permite duplicados en el resultado</a:t>
            </a:r>
          </a:p>
          <a:p>
            <a:pPr eaLnBrk="1" hangingPunct="1"/>
            <a:r>
              <a:rPr lang="es-ES" altLang="es-ES"/>
              <a:t>Para eliminar las tuplas repetidas se utiliza la cláusula </a:t>
            </a:r>
            <a:r>
              <a:rPr lang="es-ES" altLang="es-ES" b="1">
                <a:latin typeface="Courier New" panose="02070309020205020404" pitchFamily="49" charset="0"/>
              </a:rPr>
              <a:t>DISTINCT</a:t>
            </a:r>
            <a:r>
              <a:rPr lang="es-ES" altLang="es-ES"/>
              <a:t>.</a:t>
            </a:r>
          </a:p>
          <a:p>
            <a:pPr eaLnBrk="1" hangingPunct="1"/>
            <a:r>
              <a:rPr lang="es-ES" altLang="es-ES"/>
              <a:t>También es posible pedir explícitamente la inclusión de filas repetidas mediante el uso de la cláusula </a:t>
            </a:r>
            <a:r>
              <a:rPr lang="es-ES" altLang="es-ES" b="1">
                <a:latin typeface="Courier New" panose="02070309020205020404" pitchFamily="49" charset="0"/>
              </a:rPr>
              <a:t>ALL</a:t>
            </a:r>
            <a:r>
              <a:rPr lang="es-ES" altLang="es-ES"/>
              <a:t>.</a:t>
            </a:r>
          </a:p>
        </p:txBody>
      </p:sp>
      <p:sp>
        <p:nvSpPr>
          <p:cNvPr id="61446" name="Rectangle 4">
            <a:extLst>
              <a:ext uri="{FF2B5EF4-FFF2-40B4-BE49-F238E27FC236}">
                <a16:creationId xmlns:a16="http://schemas.microsoft.com/office/drawing/2014/main" id="{5F8CB33F-FB89-40C9-B5ED-491D0A4A8FA7}"/>
              </a:ext>
            </a:extLst>
          </p:cNvPr>
          <p:cNvSpPr>
            <a:spLocks noChangeArrowheads="1"/>
          </p:cNvSpPr>
          <p:nvPr/>
        </p:nvSpPr>
        <p:spPr bwMode="auto">
          <a:xfrm>
            <a:off x="671513" y="4437063"/>
            <a:ext cx="1136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ADMRDEPT</a:t>
            </a:r>
            <a:endParaRPr lang="es-ES" altLang="es-ES" sz="1600"/>
          </a:p>
        </p:txBody>
      </p:sp>
      <p:sp>
        <p:nvSpPr>
          <p:cNvPr id="61447" name="Rectangle 15">
            <a:extLst>
              <a:ext uri="{FF2B5EF4-FFF2-40B4-BE49-F238E27FC236}">
                <a16:creationId xmlns:a16="http://schemas.microsoft.com/office/drawing/2014/main" id="{C012D7D5-3FC1-4220-A208-21E39F6B9541}"/>
              </a:ext>
            </a:extLst>
          </p:cNvPr>
          <p:cNvSpPr>
            <a:spLocks noChangeArrowheads="1"/>
          </p:cNvSpPr>
          <p:nvPr/>
        </p:nvSpPr>
        <p:spPr bwMode="auto">
          <a:xfrm>
            <a:off x="671513" y="4772025"/>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1448" name="Rectangle 16">
            <a:extLst>
              <a:ext uri="{FF2B5EF4-FFF2-40B4-BE49-F238E27FC236}">
                <a16:creationId xmlns:a16="http://schemas.microsoft.com/office/drawing/2014/main" id="{C31CA821-0374-4950-886B-F9361719D2FF}"/>
              </a:ext>
            </a:extLst>
          </p:cNvPr>
          <p:cNvSpPr>
            <a:spLocks noChangeArrowheads="1"/>
          </p:cNvSpPr>
          <p:nvPr/>
        </p:nvSpPr>
        <p:spPr bwMode="auto">
          <a:xfrm>
            <a:off x="671513" y="4984750"/>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1449" name="Rectangle 17">
            <a:extLst>
              <a:ext uri="{FF2B5EF4-FFF2-40B4-BE49-F238E27FC236}">
                <a16:creationId xmlns:a16="http://schemas.microsoft.com/office/drawing/2014/main" id="{49C2FE92-4009-46E5-87CE-1B150533393B}"/>
              </a:ext>
            </a:extLst>
          </p:cNvPr>
          <p:cNvSpPr>
            <a:spLocks noChangeArrowheads="1"/>
          </p:cNvSpPr>
          <p:nvPr/>
        </p:nvSpPr>
        <p:spPr bwMode="auto">
          <a:xfrm>
            <a:off x="671513" y="5199063"/>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1450" name="Rectangle 18">
            <a:extLst>
              <a:ext uri="{FF2B5EF4-FFF2-40B4-BE49-F238E27FC236}">
                <a16:creationId xmlns:a16="http://schemas.microsoft.com/office/drawing/2014/main" id="{EB614322-A611-4D54-A089-E374B61539A4}"/>
              </a:ext>
            </a:extLst>
          </p:cNvPr>
          <p:cNvSpPr>
            <a:spLocks noChangeArrowheads="1"/>
          </p:cNvSpPr>
          <p:nvPr/>
        </p:nvSpPr>
        <p:spPr bwMode="auto">
          <a:xfrm>
            <a:off x="671513" y="5413375"/>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1451" name="Rectangle 19">
            <a:extLst>
              <a:ext uri="{FF2B5EF4-FFF2-40B4-BE49-F238E27FC236}">
                <a16:creationId xmlns:a16="http://schemas.microsoft.com/office/drawing/2014/main" id="{26A5E682-A701-4AA4-B190-3DD4B09F33DA}"/>
              </a:ext>
            </a:extLst>
          </p:cNvPr>
          <p:cNvSpPr>
            <a:spLocks noChangeArrowheads="1"/>
          </p:cNvSpPr>
          <p:nvPr/>
        </p:nvSpPr>
        <p:spPr bwMode="auto">
          <a:xfrm>
            <a:off x="671513" y="562768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sz="1600"/>
          </a:p>
        </p:txBody>
      </p:sp>
      <p:sp>
        <p:nvSpPr>
          <p:cNvPr id="61452" name="Rectangle 20">
            <a:extLst>
              <a:ext uri="{FF2B5EF4-FFF2-40B4-BE49-F238E27FC236}">
                <a16:creationId xmlns:a16="http://schemas.microsoft.com/office/drawing/2014/main" id="{6FB0CF81-9CFC-42A0-9D8C-798DB9B0E373}"/>
              </a:ext>
            </a:extLst>
          </p:cNvPr>
          <p:cNvSpPr>
            <a:spLocks noChangeArrowheads="1"/>
          </p:cNvSpPr>
          <p:nvPr/>
        </p:nvSpPr>
        <p:spPr bwMode="auto">
          <a:xfrm>
            <a:off x="671513" y="5842000"/>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sz="1600"/>
          </a:p>
        </p:txBody>
      </p:sp>
      <p:sp>
        <p:nvSpPr>
          <p:cNvPr id="61453" name="Rectangle 21">
            <a:extLst>
              <a:ext uri="{FF2B5EF4-FFF2-40B4-BE49-F238E27FC236}">
                <a16:creationId xmlns:a16="http://schemas.microsoft.com/office/drawing/2014/main" id="{418AD240-9405-4378-9D81-396E02443851}"/>
              </a:ext>
            </a:extLst>
          </p:cNvPr>
          <p:cNvSpPr>
            <a:spLocks noChangeArrowheads="1"/>
          </p:cNvSpPr>
          <p:nvPr/>
        </p:nvSpPr>
        <p:spPr bwMode="auto">
          <a:xfrm>
            <a:off x="671513" y="6054725"/>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1454" name="Rectangle 22">
            <a:extLst>
              <a:ext uri="{FF2B5EF4-FFF2-40B4-BE49-F238E27FC236}">
                <a16:creationId xmlns:a16="http://schemas.microsoft.com/office/drawing/2014/main" id="{EFA15582-8936-45D8-A382-B8B2E32435B2}"/>
              </a:ext>
            </a:extLst>
          </p:cNvPr>
          <p:cNvSpPr>
            <a:spLocks noChangeArrowheads="1"/>
          </p:cNvSpPr>
          <p:nvPr/>
        </p:nvSpPr>
        <p:spPr bwMode="auto">
          <a:xfrm>
            <a:off x="671513" y="6269038"/>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1455" name="Rectangle 23">
            <a:extLst>
              <a:ext uri="{FF2B5EF4-FFF2-40B4-BE49-F238E27FC236}">
                <a16:creationId xmlns:a16="http://schemas.microsoft.com/office/drawing/2014/main" id="{59965321-5752-4E8A-B50E-BA95B008CB0E}"/>
              </a:ext>
            </a:extLst>
          </p:cNvPr>
          <p:cNvSpPr>
            <a:spLocks noChangeArrowheads="1"/>
          </p:cNvSpPr>
          <p:nvPr/>
        </p:nvSpPr>
        <p:spPr bwMode="auto">
          <a:xfrm>
            <a:off x="671513" y="6483350"/>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1456" name="Rectangle 35">
            <a:extLst>
              <a:ext uri="{FF2B5EF4-FFF2-40B4-BE49-F238E27FC236}">
                <a16:creationId xmlns:a16="http://schemas.microsoft.com/office/drawing/2014/main" id="{FA27EAB4-441E-491F-AD52-1DD5B9B377FD}"/>
              </a:ext>
            </a:extLst>
          </p:cNvPr>
          <p:cNvSpPr>
            <a:spLocks noChangeArrowheads="1"/>
          </p:cNvSpPr>
          <p:nvPr/>
        </p:nvSpPr>
        <p:spPr bwMode="auto">
          <a:xfrm>
            <a:off x="539750" y="3724275"/>
            <a:ext cx="20478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1800">
                <a:solidFill>
                  <a:srgbClr val="000000"/>
                </a:solidFill>
                <a:latin typeface="Courier New" panose="02070309020205020404" pitchFamily="49" charset="0"/>
              </a:rPr>
              <a:t>SELECT ADMRDEPT</a:t>
            </a:r>
          </a:p>
          <a:p>
            <a:pPr algn="l"/>
            <a:r>
              <a:rPr lang="es-ES" altLang="es-ES" sz="1800">
                <a:solidFill>
                  <a:srgbClr val="000000"/>
                </a:solidFill>
                <a:latin typeface="Courier New" panose="02070309020205020404" pitchFamily="49" charset="0"/>
              </a:rPr>
              <a:t>FROM DEPARTMENT</a:t>
            </a:r>
          </a:p>
        </p:txBody>
      </p:sp>
      <p:sp>
        <p:nvSpPr>
          <p:cNvPr id="61457" name="Line 36">
            <a:extLst>
              <a:ext uri="{FF2B5EF4-FFF2-40B4-BE49-F238E27FC236}">
                <a16:creationId xmlns:a16="http://schemas.microsoft.com/office/drawing/2014/main" id="{6E652A67-5E14-4599-8AF8-CAE71110853D}"/>
              </a:ext>
            </a:extLst>
          </p:cNvPr>
          <p:cNvSpPr>
            <a:spLocks noChangeShapeType="1"/>
          </p:cNvSpPr>
          <p:nvPr/>
        </p:nvSpPr>
        <p:spPr bwMode="auto">
          <a:xfrm>
            <a:off x="612775" y="4721225"/>
            <a:ext cx="1223963"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
        <p:nvSpPr>
          <p:cNvPr id="61458" name="Rectangle 38">
            <a:extLst>
              <a:ext uri="{FF2B5EF4-FFF2-40B4-BE49-F238E27FC236}">
                <a16:creationId xmlns:a16="http://schemas.microsoft.com/office/drawing/2014/main" id="{ECC721E4-D7A3-4F84-94B1-F95318C0A045}"/>
              </a:ext>
            </a:extLst>
          </p:cNvPr>
          <p:cNvSpPr>
            <a:spLocks noChangeArrowheads="1"/>
          </p:cNvSpPr>
          <p:nvPr/>
        </p:nvSpPr>
        <p:spPr bwMode="auto">
          <a:xfrm>
            <a:off x="5675313" y="4452938"/>
            <a:ext cx="1136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ADMRDEPT</a:t>
            </a:r>
            <a:endParaRPr lang="es-ES" altLang="es-ES" sz="1600"/>
          </a:p>
        </p:txBody>
      </p:sp>
      <p:sp>
        <p:nvSpPr>
          <p:cNvPr id="61459" name="Rectangle 39">
            <a:extLst>
              <a:ext uri="{FF2B5EF4-FFF2-40B4-BE49-F238E27FC236}">
                <a16:creationId xmlns:a16="http://schemas.microsoft.com/office/drawing/2014/main" id="{850BFC34-C104-46C2-8A1A-7E953BBD755F}"/>
              </a:ext>
            </a:extLst>
          </p:cNvPr>
          <p:cNvSpPr>
            <a:spLocks noChangeArrowheads="1"/>
          </p:cNvSpPr>
          <p:nvPr/>
        </p:nvSpPr>
        <p:spPr bwMode="auto">
          <a:xfrm>
            <a:off x="5675313" y="4787900"/>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1460" name="Rectangle 44">
            <a:extLst>
              <a:ext uri="{FF2B5EF4-FFF2-40B4-BE49-F238E27FC236}">
                <a16:creationId xmlns:a16="http://schemas.microsoft.com/office/drawing/2014/main" id="{2E430F69-A265-43ED-BBD9-147845034A02}"/>
              </a:ext>
            </a:extLst>
          </p:cNvPr>
          <p:cNvSpPr>
            <a:spLocks noChangeArrowheads="1"/>
          </p:cNvSpPr>
          <p:nvPr/>
        </p:nvSpPr>
        <p:spPr bwMode="auto">
          <a:xfrm>
            <a:off x="5675313" y="5013325"/>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sz="1600"/>
          </a:p>
        </p:txBody>
      </p:sp>
      <p:sp>
        <p:nvSpPr>
          <p:cNvPr id="61461" name="Rectangle 47">
            <a:extLst>
              <a:ext uri="{FF2B5EF4-FFF2-40B4-BE49-F238E27FC236}">
                <a16:creationId xmlns:a16="http://schemas.microsoft.com/office/drawing/2014/main" id="{9185A13C-482B-4F48-B5B0-658FB7830A35}"/>
              </a:ext>
            </a:extLst>
          </p:cNvPr>
          <p:cNvSpPr>
            <a:spLocks noChangeArrowheads="1"/>
          </p:cNvSpPr>
          <p:nvPr/>
        </p:nvSpPr>
        <p:spPr bwMode="auto">
          <a:xfrm>
            <a:off x="5675313" y="5257800"/>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1462" name="Rectangle 48">
            <a:extLst>
              <a:ext uri="{FF2B5EF4-FFF2-40B4-BE49-F238E27FC236}">
                <a16:creationId xmlns:a16="http://schemas.microsoft.com/office/drawing/2014/main" id="{95BE3C0B-C1F0-4684-84FB-523E54B62FDA}"/>
              </a:ext>
            </a:extLst>
          </p:cNvPr>
          <p:cNvSpPr>
            <a:spLocks noChangeArrowheads="1"/>
          </p:cNvSpPr>
          <p:nvPr/>
        </p:nvSpPr>
        <p:spPr bwMode="auto">
          <a:xfrm>
            <a:off x="5543550" y="3724275"/>
            <a:ext cx="3276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1800">
                <a:solidFill>
                  <a:srgbClr val="000000"/>
                </a:solidFill>
                <a:latin typeface="Courier New" panose="02070309020205020404" pitchFamily="49" charset="0"/>
              </a:rPr>
              <a:t>SELECT </a:t>
            </a:r>
            <a:r>
              <a:rPr lang="es-ES" altLang="es-ES" sz="1800" b="1">
                <a:solidFill>
                  <a:srgbClr val="000000"/>
                </a:solidFill>
                <a:latin typeface="Courier New" panose="02070309020205020404" pitchFamily="49" charset="0"/>
              </a:rPr>
              <a:t>DISTINCT</a:t>
            </a:r>
            <a:r>
              <a:rPr lang="es-ES" altLang="es-ES" sz="1800">
                <a:solidFill>
                  <a:srgbClr val="000000"/>
                </a:solidFill>
                <a:latin typeface="Courier New" panose="02070309020205020404" pitchFamily="49" charset="0"/>
              </a:rPr>
              <a:t> ADMRDEPT</a:t>
            </a:r>
          </a:p>
          <a:p>
            <a:pPr algn="l"/>
            <a:r>
              <a:rPr lang="es-ES" altLang="es-ES" sz="1800">
                <a:solidFill>
                  <a:srgbClr val="000000"/>
                </a:solidFill>
                <a:latin typeface="Courier New" panose="02070309020205020404" pitchFamily="49" charset="0"/>
              </a:rPr>
              <a:t>FROM DEPARTMENT</a:t>
            </a:r>
          </a:p>
        </p:txBody>
      </p:sp>
      <p:sp>
        <p:nvSpPr>
          <p:cNvPr id="61463" name="Line 49">
            <a:extLst>
              <a:ext uri="{FF2B5EF4-FFF2-40B4-BE49-F238E27FC236}">
                <a16:creationId xmlns:a16="http://schemas.microsoft.com/office/drawing/2014/main" id="{0BD987CC-0CDF-4C7A-9920-4A620794E22C}"/>
              </a:ext>
            </a:extLst>
          </p:cNvPr>
          <p:cNvSpPr>
            <a:spLocks noChangeShapeType="1"/>
          </p:cNvSpPr>
          <p:nvPr/>
        </p:nvSpPr>
        <p:spPr bwMode="auto">
          <a:xfrm>
            <a:off x="5616575" y="4737100"/>
            <a:ext cx="1223963"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
        <p:nvSpPr>
          <p:cNvPr id="61464" name="Rectangle 50">
            <a:extLst>
              <a:ext uri="{FF2B5EF4-FFF2-40B4-BE49-F238E27FC236}">
                <a16:creationId xmlns:a16="http://schemas.microsoft.com/office/drawing/2014/main" id="{52D0CEBC-83F7-4CF1-852E-162DE5E93779}"/>
              </a:ext>
            </a:extLst>
          </p:cNvPr>
          <p:cNvSpPr>
            <a:spLocks noChangeArrowheads="1"/>
          </p:cNvSpPr>
          <p:nvPr/>
        </p:nvSpPr>
        <p:spPr bwMode="auto">
          <a:xfrm>
            <a:off x="2371725" y="4437063"/>
            <a:ext cx="2593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1800">
                <a:solidFill>
                  <a:srgbClr val="000000"/>
                </a:solidFill>
                <a:latin typeface="Courier New" panose="02070309020205020404" pitchFamily="49" charset="0"/>
              </a:rPr>
              <a:t>SELECT </a:t>
            </a:r>
            <a:r>
              <a:rPr lang="es-ES" altLang="es-ES" sz="1800" b="1">
                <a:solidFill>
                  <a:srgbClr val="000000"/>
                </a:solidFill>
                <a:latin typeface="Courier New" panose="02070309020205020404" pitchFamily="49" charset="0"/>
              </a:rPr>
              <a:t>ALL </a:t>
            </a:r>
            <a:r>
              <a:rPr lang="es-ES" altLang="es-ES" sz="1800">
                <a:solidFill>
                  <a:srgbClr val="000000"/>
                </a:solidFill>
                <a:latin typeface="Courier New" panose="02070309020205020404" pitchFamily="49" charset="0"/>
              </a:rPr>
              <a:t>ADMRDEPT</a:t>
            </a:r>
          </a:p>
          <a:p>
            <a:pPr algn="l"/>
            <a:r>
              <a:rPr lang="es-ES" altLang="es-ES" sz="1800">
                <a:solidFill>
                  <a:srgbClr val="000000"/>
                </a:solidFill>
                <a:latin typeface="Courier New" panose="02070309020205020404" pitchFamily="49" charset="0"/>
              </a:rPr>
              <a:t>FROM DEPARTMENT</a:t>
            </a:r>
          </a:p>
        </p:txBody>
      </p:sp>
      <p:sp>
        <p:nvSpPr>
          <p:cNvPr id="61465" name="AutoShape 52">
            <a:extLst>
              <a:ext uri="{FF2B5EF4-FFF2-40B4-BE49-F238E27FC236}">
                <a16:creationId xmlns:a16="http://schemas.microsoft.com/office/drawing/2014/main" id="{B34E9446-ABEB-43DC-9767-58030EAB6203}"/>
              </a:ext>
            </a:extLst>
          </p:cNvPr>
          <p:cNvSpPr>
            <a:spLocks noChangeArrowheads="1"/>
          </p:cNvSpPr>
          <p:nvPr/>
        </p:nvSpPr>
        <p:spPr bwMode="auto">
          <a:xfrm rot="-5400000">
            <a:off x="2659857" y="3788569"/>
            <a:ext cx="647700" cy="649287"/>
          </a:xfrm>
          <a:custGeom>
            <a:avLst/>
            <a:gdLst>
              <a:gd name="T0" fmla="*/ 462656 w 21600"/>
              <a:gd name="T1" fmla="*/ 0 h 21600"/>
              <a:gd name="T2" fmla="*/ 277581 w 21600"/>
              <a:gd name="T3" fmla="*/ 173023 h 21600"/>
              <a:gd name="T4" fmla="*/ 172600 w 21600"/>
              <a:gd name="T5" fmla="*/ 278262 h 21600"/>
              <a:gd name="T6" fmla="*/ 0 w 21600"/>
              <a:gd name="T7" fmla="*/ 463789 h 21600"/>
              <a:gd name="T8" fmla="*/ 172600 w 21600"/>
              <a:gd name="T9" fmla="*/ 649287 h 21600"/>
              <a:gd name="T10" fmla="*/ 352967 w 21600"/>
              <a:gd name="T11" fmla="*/ 534640 h 21600"/>
              <a:gd name="T12" fmla="*/ 533333 w 21600"/>
              <a:gd name="T13" fmla="*/ 353831 h 21600"/>
              <a:gd name="T14" fmla="*/ 647700 w 21600"/>
              <a:gd name="T15" fmla="*/ 173023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2199 w 21600"/>
              <a:gd name="T25" fmla="*/ 13071 h 21600"/>
              <a:gd name="T26" fmla="*/ 17786 w 21600"/>
              <a:gd name="T27" fmla="*/ 1778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5429" y="0"/>
                </a:moveTo>
                <a:lnTo>
                  <a:pt x="9257" y="5756"/>
                </a:lnTo>
                <a:lnTo>
                  <a:pt x="13071" y="5756"/>
                </a:lnTo>
                <a:lnTo>
                  <a:pt x="13071" y="13071"/>
                </a:lnTo>
                <a:lnTo>
                  <a:pt x="5756" y="13071"/>
                </a:lnTo>
                <a:lnTo>
                  <a:pt x="5756" y="9257"/>
                </a:lnTo>
                <a:lnTo>
                  <a:pt x="0" y="15429"/>
                </a:lnTo>
                <a:lnTo>
                  <a:pt x="5756" y="21600"/>
                </a:lnTo>
                <a:lnTo>
                  <a:pt x="5756" y="17786"/>
                </a:lnTo>
                <a:lnTo>
                  <a:pt x="17786" y="17786"/>
                </a:lnTo>
                <a:lnTo>
                  <a:pt x="17786" y="5756"/>
                </a:lnTo>
                <a:lnTo>
                  <a:pt x="21600" y="5756"/>
                </a:lnTo>
                <a:close/>
              </a:path>
            </a:pathLst>
          </a:custGeom>
          <a:noFill/>
          <a:ln w="28575" algn="ctr">
            <a:solidFill>
              <a:schemeClr val="tx1"/>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5 Marcador de número de diapositiva">
            <a:extLst>
              <a:ext uri="{FF2B5EF4-FFF2-40B4-BE49-F238E27FC236}">
                <a16:creationId xmlns:a16="http://schemas.microsoft.com/office/drawing/2014/main" id="{385845DA-4E60-419A-BF71-466FDD06CD95}"/>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37F14DE9-C82C-4741-9604-C7A7357F1401}" type="slidenum">
              <a:rPr lang="es-ES" altLang="es-ES" sz="1400">
                <a:solidFill>
                  <a:schemeClr val="folHlink"/>
                </a:solidFill>
                <a:latin typeface="Times New Roman" panose="02020603050405020304" pitchFamily="18" charset="0"/>
              </a:rPr>
              <a:pPr/>
              <a:t>34</a:t>
            </a:fld>
            <a:endParaRPr lang="es-ES" altLang="es-ES" sz="1400">
              <a:solidFill>
                <a:schemeClr val="folHlink"/>
              </a:solidFill>
              <a:latin typeface="Times New Roman" panose="02020603050405020304" pitchFamily="18" charset="0"/>
            </a:endParaRPr>
          </a:p>
        </p:txBody>
      </p:sp>
      <p:sp>
        <p:nvSpPr>
          <p:cNvPr id="62468" name="Rectangle 6">
            <a:extLst>
              <a:ext uri="{FF2B5EF4-FFF2-40B4-BE49-F238E27FC236}">
                <a16:creationId xmlns:a16="http://schemas.microsoft.com/office/drawing/2014/main" id="{A0B66D6A-FBCF-419C-9277-4E0312B70AC7}"/>
              </a:ext>
            </a:extLst>
          </p:cNvPr>
          <p:cNvSpPr>
            <a:spLocks noGrp="1" noChangeArrowheads="1"/>
          </p:cNvSpPr>
          <p:nvPr>
            <p:ph type="title"/>
          </p:nvPr>
        </p:nvSpPr>
        <p:spPr/>
        <p:txBody>
          <a:bodyPr/>
          <a:lstStyle/>
          <a:p>
            <a:pPr eaLnBrk="1" hangingPunct="1"/>
            <a:r>
              <a:rPr lang="es-ES_tradnl" altLang="es-ES_tradnl"/>
              <a:t>Eliminación de filas duplicadas</a:t>
            </a:r>
          </a:p>
        </p:txBody>
      </p:sp>
      <p:sp>
        <p:nvSpPr>
          <p:cNvPr id="62469" name="Rectangle 7">
            <a:extLst>
              <a:ext uri="{FF2B5EF4-FFF2-40B4-BE49-F238E27FC236}">
                <a16:creationId xmlns:a16="http://schemas.microsoft.com/office/drawing/2014/main" id="{9A440CA9-799E-4631-B170-B070AD1BB909}"/>
              </a:ext>
            </a:extLst>
          </p:cNvPr>
          <p:cNvSpPr>
            <a:spLocks noGrp="1" noChangeArrowheads="1"/>
          </p:cNvSpPr>
          <p:nvPr>
            <p:ph type="body" idx="1"/>
          </p:nvPr>
        </p:nvSpPr>
        <p:spPr/>
        <p:txBody>
          <a:bodyPr/>
          <a:lstStyle/>
          <a:p>
            <a:pPr eaLnBrk="1" hangingPunct="1"/>
            <a:r>
              <a:rPr lang="es-ES" altLang="es-ES"/>
              <a:t>¿Qué trabajos realiza cada departamento?</a:t>
            </a:r>
          </a:p>
        </p:txBody>
      </p:sp>
      <p:sp>
        <p:nvSpPr>
          <p:cNvPr id="62470" name="Rectangle 14">
            <a:extLst>
              <a:ext uri="{FF2B5EF4-FFF2-40B4-BE49-F238E27FC236}">
                <a16:creationId xmlns:a16="http://schemas.microsoft.com/office/drawing/2014/main" id="{1960A82A-3B79-44BB-BAD1-115CCB7EAE4F}"/>
              </a:ext>
            </a:extLst>
          </p:cNvPr>
          <p:cNvSpPr>
            <a:spLocks noChangeArrowheads="1"/>
          </p:cNvSpPr>
          <p:nvPr/>
        </p:nvSpPr>
        <p:spPr bwMode="auto">
          <a:xfrm>
            <a:off x="971550" y="2708275"/>
            <a:ext cx="1171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WORKDEPT</a:t>
            </a:r>
            <a:endParaRPr lang="es-ES" altLang="es-ES" sz="1600"/>
          </a:p>
        </p:txBody>
      </p:sp>
      <p:sp>
        <p:nvSpPr>
          <p:cNvPr id="62471" name="Rectangle 15">
            <a:extLst>
              <a:ext uri="{FF2B5EF4-FFF2-40B4-BE49-F238E27FC236}">
                <a16:creationId xmlns:a16="http://schemas.microsoft.com/office/drawing/2014/main" id="{5B9E0823-4AB4-4E89-AB01-820618FEC708}"/>
              </a:ext>
            </a:extLst>
          </p:cNvPr>
          <p:cNvSpPr>
            <a:spLocks noChangeArrowheads="1"/>
          </p:cNvSpPr>
          <p:nvPr/>
        </p:nvSpPr>
        <p:spPr bwMode="auto">
          <a:xfrm>
            <a:off x="971550" y="3016250"/>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2472" name="Rectangle 16">
            <a:extLst>
              <a:ext uri="{FF2B5EF4-FFF2-40B4-BE49-F238E27FC236}">
                <a16:creationId xmlns:a16="http://schemas.microsoft.com/office/drawing/2014/main" id="{FBE24104-810C-421E-9688-D47598BF698D}"/>
              </a:ext>
            </a:extLst>
          </p:cNvPr>
          <p:cNvSpPr>
            <a:spLocks noChangeArrowheads="1"/>
          </p:cNvSpPr>
          <p:nvPr/>
        </p:nvSpPr>
        <p:spPr bwMode="auto">
          <a:xfrm>
            <a:off x="971550" y="3232150"/>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2473" name="Rectangle 17">
            <a:extLst>
              <a:ext uri="{FF2B5EF4-FFF2-40B4-BE49-F238E27FC236}">
                <a16:creationId xmlns:a16="http://schemas.microsoft.com/office/drawing/2014/main" id="{B41D20C5-0EDC-4992-AD92-88A76C8A5AF6}"/>
              </a:ext>
            </a:extLst>
          </p:cNvPr>
          <p:cNvSpPr>
            <a:spLocks noChangeArrowheads="1"/>
          </p:cNvSpPr>
          <p:nvPr/>
        </p:nvSpPr>
        <p:spPr bwMode="auto">
          <a:xfrm>
            <a:off x="971550" y="3422650"/>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2474" name="Rectangle 18">
            <a:extLst>
              <a:ext uri="{FF2B5EF4-FFF2-40B4-BE49-F238E27FC236}">
                <a16:creationId xmlns:a16="http://schemas.microsoft.com/office/drawing/2014/main" id="{26F9ECEE-FACF-493F-B2D5-5FB1C98D3C81}"/>
              </a:ext>
            </a:extLst>
          </p:cNvPr>
          <p:cNvSpPr>
            <a:spLocks noChangeArrowheads="1"/>
          </p:cNvSpPr>
          <p:nvPr/>
        </p:nvSpPr>
        <p:spPr bwMode="auto">
          <a:xfrm>
            <a:off x="971550" y="3643313"/>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B01</a:t>
            </a:r>
            <a:endParaRPr lang="es-ES" altLang="es-ES" sz="1600"/>
          </a:p>
        </p:txBody>
      </p:sp>
      <p:sp>
        <p:nvSpPr>
          <p:cNvPr id="62475" name="Rectangle 19">
            <a:extLst>
              <a:ext uri="{FF2B5EF4-FFF2-40B4-BE49-F238E27FC236}">
                <a16:creationId xmlns:a16="http://schemas.microsoft.com/office/drawing/2014/main" id="{8B09BE7A-6BC0-4389-8C55-C8C572A99767}"/>
              </a:ext>
            </a:extLst>
          </p:cNvPr>
          <p:cNvSpPr>
            <a:spLocks noChangeArrowheads="1"/>
          </p:cNvSpPr>
          <p:nvPr/>
        </p:nvSpPr>
        <p:spPr bwMode="auto">
          <a:xfrm>
            <a:off x="971550" y="3840163"/>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C01</a:t>
            </a:r>
            <a:endParaRPr lang="es-ES" altLang="es-ES" sz="1600"/>
          </a:p>
        </p:txBody>
      </p:sp>
      <p:sp>
        <p:nvSpPr>
          <p:cNvPr id="62476" name="Rectangle 20">
            <a:extLst>
              <a:ext uri="{FF2B5EF4-FFF2-40B4-BE49-F238E27FC236}">
                <a16:creationId xmlns:a16="http://schemas.microsoft.com/office/drawing/2014/main" id="{B7DD0260-288A-401B-9035-5EC8A7D24AAC}"/>
              </a:ext>
            </a:extLst>
          </p:cNvPr>
          <p:cNvSpPr>
            <a:spLocks noChangeArrowheads="1"/>
          </p:cNvSpPr>
          <p:nvPr/>
        </p:nvSpPr>
        <p:spPr bwMode="auto">
          <a:xfrm>
            <a:off x="971550" y="406558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C01</a:t>
            </a:r>
            <a:endParaRPr lang="es-ES" altLang="es-ES" sz="1600"/>
          </a:p>
        </p:txBody>
      </p:sp>
      <p:sp>
        <p:nvSpPr>
          <p:cNvPr id="62477" name="Rectangle 21">
            <a:extLst>
              <a:ext uri="{FF2B5EF4-FFF2-40B4-BE49-F238E27FC236}">
                <a16:creationId xmlns:a16="http://schemas.microsoft.com/office/drawing/2014/main" id="{112977CE-0C2F-4477-A0A4-CC180A8DD506}"/>
              </a:ext>
            </a:extLst>
          </p:cNvPr>
          <p:cNvSpPr>
            <a:spLocks noChangeArrowheads="1"/>
          </p:cNvSpPr>
          <p:nvPr/>
        </p:nvSpPr>
        <p:spPr bwMode="auto">
          <a:xfrm>
            <a:off x="971550" y="4519613"/>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D11</a:t>
            </a:r>
            <a:endParaRPr lang="es-ES" altLang="es-ES" sz="1600"/>
          </a:p>
        </p:txBody>
      </p:sp>
      <p:sp>
        <p:nvSpPr>
          <p:cNvPr id="62478" name="Rectangle 22">
            <a:extLst>
              <a:ext uri="{FF2B5EF4-FFF2-40B4-BE49-F238E27FC236}">
                <a16:creationId xmlns:a16="http://schemas.microsoft.com/office/drawing/2014/main" id="{C5EB6ECB-63ED-4981-A9A7-15DE82779288}"/>
              </a:ext>
            </a:extLst>
          </p:cNvPr>
          <p:cNvSpPr>
            <a:spLocks noChangeArrowheads="1"/>
          </p:cNvSpPr>
          <p:nvPr/>
        </p:nvSpPr>
        <p:spPr bwMode="auto">
          <a:xfrm>
            <a:off x="971550" y="4284663"/>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D11</a:t>
            </a:r>
            <a:endParaRPr lang="es-ES" altLang="es-ES" sz="1600"/>
          </a:p>
        </p:txBody>
      </p:sp>
      <p:sp>
        <p:nvSpPr>
          <p:cNvPr id="62479" name="Rectangle 23">
            <a:extLst>
              <a:ext uri="{FF2B5EF4-FFF2-40B4-BE49-F238E27FC236}">
                <a16:creationId xmlns:a16="http://schemas.microsoft.com/office/drawing/2014/main" id="{956FC3A0-E0C4-474E-A6E4-1A1D80C15AAB}"/>
              </a:ext>
            </a:extLst>
          </p:cNvPr>
          <p:cNvSpPr>
            <a:spLocks noChangeArrowheads="1"/>
          </p:cNvSpPr>
          <p:nvPr/>
        </p:nvSpPr>
        <p:spPr bwMode="auto">
          <a:xfrm>
            <a:off x="971550" y="4972050"/>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D21</a:t>
            </a:r>
            <a:endParaRPr lang="es-ES" altLang="es-ES" sz="1600"/>
          </a:p>
        </p:txBody>
      </p:sp>
      <p:sp>
        <p:nvSpPr>
          <p:cNvPr id="62480" name="Rectangle 24">
            <a:extLst>
              <a:ext uri="{FF2B5EF4-FFF2-40B4-BE49-F238E27FC236}">
                <a16:creationId xmlns:a16="http://schemas.microsoft.com/office/drawing/2014/main" id="{8F19253F-E53A-4920-B78B-9E6B8E7A2D3C}"/>
              </a:ext>
            </a:extLst>
          </p:cNvPr>
          <p:cNvSpPr>
            <a:spLocks noChangeArrowheads="1"/>
          </p:cNvSpPr>
          <p:nvPr/>
        </p:nvSpPr>
        <p:spPr bwMode="auto">
          <a:xfrm>
            <a:off x="971550" y="474503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D21</a:t>
            </a:r>
            <a:endParaRPr lang="es-ES" altLang="es-ES" sz="1600"/>
          </a:p>
        </p:txBody>
      </p:sp>
      <p:sp>
        <p:nvSpPr>
          <p:cNvPr id="62481" name="Rectangle 25">
            <a:extLst>
              <a:ext uri="{FF2B5EF4-FFF2-40B4-BE49-F238E27FC236}">
                <a16:creationId xmlns:a16="http://schemas.microsoft.com/office/drawing/2014/main" id="{5FF97F1D-A871-48C7-A366-FD394403B9DA}"/>
              </a:ext>
            </a:extLst>
          </p:cNvPr>
          <p:cNvSpPr>
            <a:spLocks noChangeArrowheads="1"/>
          </p:cNvSpPr>
          <p:nvPr/>
        </p:nvSpPr>
        <p:spPr bwMode="auto">
          <a:xfrm>
            <a:off x="971550" y="5199063"/>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2482" name="Rectangle 26">
            <a:extLst>
              <a:ext uri="{FF2B5EF4-FFF2-40B4-BE49-F238E27FC236}">
                <a16:creationId xmlns:a16="http://schemas.microsoft.com/office/drawing/2014/main" id="{CE279724-0999-4494-B6A4-54AEFD81CF9F}"/>
              </a:ext>
            </a:extLst>
          </p:cNvPr>
          <p:cNvSpPr>
            <a:spLocks noChangeArrowheads="1"/>
          </p:cNvSpPr>
          <p:nvPr/>
        </p:nvSpPr>
        <p:spPr bwMode="auto">
          <a:xfrm>
            <a:off x="971550" y="5414963"/>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E11</a:t>
            </a:r>
            <a:endParaRPr lang="es-ES" altLang="es-ES" sz="1600"/>
          </a:p>
        </p:txBody>
      </p:sp>
      <p:sp>
        <p:nvSpPr>
          <p:cNvPr id="62483" name="Rectangle 27">
            <a:extLst>
              <a:ext uri="{FF2B5EF4-FFF2-40B4-BE49-F238E27FC236}">
                <a16:creationId xmlns:a16="http://schemas.microsoft.com/office/drawing/2014/main" id="{EC001673-E8BB-4829-95B4-E83F8AE8A525}"/>
              </a:ext>
            </a:extLst>
          </p:cNvPr>
          <p:cNvSpPr>
            <a:spLocks noChangeArrowheads="1"/>
          </p:cNvSpPr>
          <p:nvPr/>
        </p:nvSpPr>
        <p:spPr bwMode="auto">
          <a:xfrm>
            <a:off x="971550" y="564197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E11</a:t>
            </a:r>
            <a:endParaRPr lang="es-ES" altLang="es-ES" sz="1600"/>
          </a:p>
        </p:txBody>
      </p:sp>
      <p:sp>
        <p:nvSpPr>
          <p:cNvPr id="62484" name="Rectangle 28">
            <a:extLst>
              <a:ext uri="{FF2B5EF4-FFF2-40B4-BE49-F238E27FC236}">
                <a16:creationId xmlns:a16="http://schemas.microsoft.com/office/drawing/2014/main" id="{6AB50A60-DA92-4DF7-A562-8C910D81D2D3}"/>
              </a:ext>
            </a:extLst>
          </p:cNvPr>
          <p:cNvSpPr>
            <a:spLocks noChangeArrowheads="1"/>
          </p:cNvSpPr>
          <p:nvPr/>
        </p:nvSpPr>
        <p:spPr bwMode="auto">
          <a:xfrm>
            <a:off x="971550" y="5900738"/>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E21</a:t>
            </a:r>
            <a:endParaRPr lang="es-ES" altLang="es-ES" sz="1600"/>
          </a:p>
        </p:txBody>
      </p:sp>
      <p:sp>
        <p:nvSpPr>
          <p:cNvPr id="62485" name="Rectangle 29">
            <a:extLst>
              <a:ext uri="{FF2B5EF4-FFF2-40B4-BE49-F238E27FC236}">
                <a16:creationId xmlns:a16="http://schemas.microsoft.com/office/drawing/2014/main" id="{8EF984D2-180F-434E-BC20-65B38C0FCC3D}"/>
              </a:ext>
            </a:extLst>
          </p:cNvPr>
          <p:cNvSpPr>
            <a:spLocks noChangeArrowheads="1"/>
          </p:cNvSpPr>
          <p:nvPr/>
        </p:nvSpPr>
        <p:spPr bwMode="auto">
          <a:xfrm>
            <a:off x="971550" y="613727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E21</a:t>
            </a:r>
            <a:endParaRPr lang="es-ES" altLang="es-ES" sz="1600"/>
          </a:p>
        </p:txBody>
      </p:sp>
      <p:grpSp>
        <p:nvGrpSpPr>
          <p:cNvPr id="62486" name="Group 48">
            <a:extLst>
              <a:ext uri="{FF2B5EF4-FFF2-40B4-BE49-F238E27FC236}">
                <a16:creationId xmlns:a16="http://schemas.microsoft.com/office/drawing/2014/main" id="{5D2BB2A9-CB7F-433B-86C5-5CC01D5576C0}"/>
              </a:ext>
            </a:extLst>
          </p:cNvPr>
          <p:cNvGrpSpPr>
            <a:grpSpLocks/>
          </p:cNvGrpSpPr>
          <p:nvPr/>
        </p:nvGrpSpPr>
        <p:grpSpPr bwMode="auto">
          <a:xfrm>
            <a:off x="2124075" y="2133600"/>
            <a:ext cx="968375" cy="528638"/>
            <a:chOff x="2586" y="1822"/>
            <a:chExt cx="610" cy="333"/>
          </a:xfrm>
        </p:grpSpPr>
        <p:sp>
          <p:nvSpPr>
            <p:cNvPr id="62505" name="Freeform 30">
              <a:extLst>
                <a:ext uri="{FF2B5EF4-FFF2-40B4-BE49-F238E27FC236}">
                  <a16:creationId xmlns:a16="http://schemas.microsoft.com/office/drawing/2014/main" id="{6615215A-C0BE-4391-ADA9-C81D89E12149}"/>
                </a:ext>
              </a:extLst>
            </p:cNvPr>
            <p:cNvSpPr>
              <a:spLocks/>
            </p:cNvSpPr>
            <p:nvPr/>
          </p:nvSpPr>
          <p:spPr bwMode="auto">
            <a:xfrm>
              <a:off x="2586" y="1842"/>
              <a:ext cx="593" cy="313"/>
            </a:xfrm>
            <a:custGeom>
              <a:avLst/>
              <a:gdLst>
                <a:gd name="T0" fmla="*/ 1779 w 1779"/>
                <a:gd name="T1" fmla="*/ 207 h 938"/>
                <a:gd name="T2" fmla="*/ 1467 w 1779"/>
                <a:gd name="T3" fmla="*/ 0 h 938"/>
                <a:gd name="T4" fmla="*/ 133 w 1779"/>
                <a:gd name="T5" fmla="*/ 489 h 938"/>
                <a:gd name="T6" fmla="*/ 0 w 1779"/>
                <a:gd name="T7" fmla="*/ 404 h 938"/>
                <a:gd name="T8" fmla="*/ 34 w 1779"/>
                <a:gd name="T9" fmla="*/ 882 h 938"/>
                <a:gd name="T10" fmla="*/ 864 w 1779"/>
                <a:gd name="T11" fmla="*/ 938 h 938"/>
                <a:gd name="T12" fmla="*/ 734 w 1779"/>
                <a:gd name="T13" fmla="*/ 824 h 938"/>
                <a:gd name="T14" fmla="*/ 1779 w 1779"/>
                <a:gd name="T15" fmla="*/ 207 h 938"/>
                <a:gd name="T16" fmla="*/ 0 60000 65536"/>
                <a:gd name="T17" fmla="*/ 0 60000 65536"/>
                <a:gd name="T18" fmla="*/ 0 60000 65536"/>
                <a:gd name="T19" fmla="*/ 0 60000 65536"/>
                <a:gd name="T20" fmla="*/ 0 60000 65536"/>
                <a:gd name="T21" fmla="*/ 0 60000 65536"/>
                <a:gd name="T22" fmla="*/ 0 60000 65536"/>
                <a:gd name="T23" fmla="*/ 0 60000 65536"/>
                <a:gd name="T24" fmla="*/ 0 w 1779"/>
                <a:gd name="T25" fmla="*/ 0 h 938"/>
                <a:gd name="T26" fmla="*/ 1779 w 1779"/>
                <a:gd name="T27" fmla="*/ 938 h 9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79" h="938">
                  <a:moveTo>
                    <a:pt x="1779" y="207"/>
                  </a:moveTo>
                  <a:lnTo>
                    <a:pt x="1467" y="0"/>
                  </a:lnTo>
                  <a:lnTo>
                    <a:pt x="133" y="489"/>
                  </a:lnTo>
                  <a:lnTo>
                    <a:pt x="0" y="404"/>
                  </a:lnTo>
                  <a:lnTo>
                    <a:pt x="34" y="882"/>
                  </a:lnTo>
                  <a:lnTo>
                    <a:pt x="864" y="938"/>
                  </a:lnTo>
                  <a:lnTo>
                    <a:pt x="734" y="824"/>
                  </a:lnTo>
                  <a:lnTo>
                    <a:pt x="1779" y="207"/>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62506" name="Freeform 31">
              <a:extLst>
                <a:ext uri="{FF2B5EF4-FFF2-40B4-BE49-F238E27FC236}">
                  <a16:creationId xmlns:a16="http://schemas.microsoft.com/office/drawing/2014/main" id="{822A94AA-698C-47CA-9703-E4B83DE82A0A}"/>
                </a:ext>
              </a:extLst>
            </p:cNvPr>
            <p:cNvSpPr>
              <a:spLocks/>
            </p:cNvSpPr>
            <p:nvPr/>
          </p:nvSpPr>
          <p:spPr bwMode="auto">
            <a:xfrm>
              <a:off x="2603" y="1822"/>
              <a:ext cx="593" cy="312"/>
            </a:xfrm>
            <a:custGeom>
              <a:avLst/>
              <a:gdLst>
                <a:gd name="T0" fmla="*/ 1781 w 1781"/>
                <a:gd name="T1" fmla="*/ 203 h 936"/>
                <a:gd name="T2" fmla="*/ 1467 w 1781"/>
                <a:gd name="T3" fmla="*/ 0 h 936"/>
                <a:gd name="T4" fmla="*/ 135 w 1781"/>
                <a:gd name="T5" fmla="*/ 486 h 936"/>
                <a:gd name="T6" fmla="*/ 0 w 1781"/>
                <a:gd name="T7" fmla="*/ 401 h 936"/>
                <a:gd name="T8" fmla="*/ 36 w 1781"/>
                <a:gd name="T9" fmla="*/ 880 h 936"/>
                <a:gd name="T10" fmla="*/ 868 w 1781"/>
                <a:gd name="T11" fmla="*/ 936 h 936"/>
                <a:gd name="T12" fmla="*/ 737 w 1781"/>
                <a:gd name="T13" fmla="*/ 823 h 936"/>
                <a:gd name="T14" fmla="*/ 1781 w 1781"/>
                <a:gd name="T15" fmla="*/ 203 h 936"/>
                <a:gd name="T16" fmla="*/ 0 60000 65536"/>
                <a:gd name="T17" fmla="*/ 0 60000 65536"/>
                <a:gd name="T18" fmla="*/ 0 60000 65536"/>
                <a:gd name="T19" fmla="*/ 0 60000 65536"/>
                <a:gd name="T20" fmla="*/ 0 60000 65536"/>
                <a:gd name="T21" fmla="*/ 0 60000 65536"/>
                <a:gd name="T22" fmla="*/ 0 60000 65536"/>
                <a:gd name="T23" fmla="*/ 0 60000 65536"/>
                <a:gd name="T24" fmla="*/ 0 w 1781"/>
                <a:gd name="T25" fmla="*/ 0 h 936"/>
                <a:gd name="T26" fmla="*/ 1781 w 1781"/>
                <a:gd name="T27" fmla="*/ 936 h 9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81" h="936">
                  <a:moveTo>
                    <a:pt x="1781" y="203"/>
                  </a:moveTo>
                  <a:lnTo>
                    <a:pt x="1467" y="0"/>
                  </a:lnTo>
                  <a:lnTo>
                    <a:pt x="135" y="486"/>
                  </a:lnTo>
                  <a:lnTo>
                    <a:pt x="0" y="401"/>
                  </a:lnTo>
                  <a:lnTo>
                    <a:pt x="36" y="880"/>
                  </a:lnTo>
                  <a:lnTo>
                    <a:pt x="868" y="936"/>
                  </a:lnTo>
                  <a:lnTo>
                    <a:pt x="737" y="823"/>
                  </a:lnTo>
                  <a:lnTo>
                    <a:pt x="1781" y="203"/>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sp>
        <p:nvSpPr>
          <p:cNvPr id="62487" name="Rectangle 32">
            <a:extLst>
              <a:ext uri="{FF2B5EF4-FFF2-40B4-BE49-F238E27FC236}">
                <a16:creationId xmlns:a16="http://schemas.microsoft.com/office/drawing/2014/main" id="{6274C486-FF1A-40A9-92D7-E963C6B04316}"/>
              </a:ext>
            </a:extLst>
          </p:cNvPr>
          <p:cNvSpPr>
            <a:spLocks noChangeArrowheads="1"/>
          </p:cNvSpPr>
          <p:nvPr/>
        </p:nvSpPr>
        <p:spPr bwMode="auto">
          <a:xfrm>
            <a:off x="2281238" y="2708275"/>
            <a:ext cx="3952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JOB</a:t>
            </a:r>
            <a:endParaRPr lang="es-ES" altLang="es-ES" sz="1600"/>
          </a:p>
        </p:txBody>
      </p:sp>
      <p:sp>
        <p:nvSpPr>
          <p:cNvPr id="62488" name="Rectangle 33">
            <a:extLst>
              <a:ext uri="{FF2B5EF4-FFF2-40B4-BE49-F238E27FC236}">
                <a16:creationId xmlns:a16="http://schemas.microsoft.com/office/drawing/2014/main" id="{263236B5-FB5F-4A44-9C68-AA2334182F7D}"/>
              </a:ext>
            </a:extLst>
          </p:cNvPr>
          <p:cNvSpPr>
            <a:spLocks noChangeArrowheads="1"/>
          </p:cNvSpPr>
          <p:nvPr/>
        </p:nvSpPr>
        <p:spPr bwMode="auto">
          <a:xfrm>
            <a:off x="2281238" y="3016250"/>
            <a:ext cx="6746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CLERK</a:t>
            </a:r>
            <a:endParaRPr lang="es-ES" altLang="es-ES" sz="1600"/>
          </a:p>
        </p:txBody>
      </p:sp>
      <p:sp>
        <p:nvSpPr>
          <p:cNvPr id="62489" name="Rectangle 34">
            <a:extLst>
              <a:ext uri="{FF2B5EF4-FFF2-40B4-BE49-F238E27FC236}">
                <a16:creationId xmlns:a16="http://schemas.microsoft.com/office/drawing/2014/main" id="{47CE810C-D950-452D-8B8D-3492EF004B69}"/>
              </a:ext>
            </a:extLst>
          </p:cNvPr>
          <p:cNvSpPr>
            <a:spLocks noChangeArrowheads="1"/>
          </p:cNvSpPr>
          <p:nvPr/>
        </p:nvSpPr>
        <p:spPr bwMode="auto">
          <a:xfrm>
            <a:off x="2281238" y="3232150"/>
            <a:ext cx="5508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PRES</a:t>
            </a:r>
            <a:endParaRPr lang="es-ES" altLang="es-ES" sz="1600"/>
          </a:p>
        </p:txBody>
      </p:sp>
      <p:sp>
        <p:nvSpPr>
          <p:cNvPr id="62490" name="Rectangle 35">
            <a:extLst>
              <a:ext uri="{FF2B5EF4-FFF2-40B4-BE49-F238E27FC236}">
                <a16:creationId xmlns:a16="http://schemas.microsoft.com/office/drawing/2014/main" id="{9AC5AEA2-642A-45B4-95DD-13006C73A861}"/>
              </a:ext>
            </a:extLst>
          </p:cNvPr>
          <p:cNvSpPr>
            <a:spLocks noChangeArrowheads="1"/>
          </p:cNvSpPr>
          <p:nvPr/>
        </p:nvSpPr>
        <p:spPr bwMode="auto">
          <a:xfrm>
            <a:off x="2281238" y="3419475"/>
            <a:ext cx="10683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SALESREP</a:t>
            </a:r>
            <a:endParaRPr lang="es-ES" altLang="es-ES" sz="1600"/>
          </a:p>
        </p:txBody>
      </p:sp>
      <p:sp>
        <p:nvSpPr>
          <p:cNvPr id="62491" name="Rectangle 36">
            <a:extLst>
              <a:ext uri="{FF2B5EF4-FFF2-40B4-BE49-F238E27FC236}">
                <a16:creationId xmlns:a16="http://schemas.microsoft.com/office/drawing/2014/main" id="{E70C8E4A-4FA2-4780-8A3A-5A5EA1179809}"/>
              </a:ext>
            </a:extLst>
          </p:cNvPr>
          <p:cNvSpPr>
            <a:spLocks noChangeArrowheads="1"/>
          </p:cNvSpPr>
          <p:nvPr/>
        </p:nvSpPr>
        <p:spPr bwMode="auto">
          <a:xfrm>
            <a:off x="2281238" y="3643313"/>
            <a:ext cx="1025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MANAGER</a:t>
            </a:r>
            <a:endParaRPr lang="es-ES" altLang="es-ES" sz="1600"/>
          </a:p>
        </p:txBody>
      </p:sp>
      <p:sp>
        <p:nvSpPr>
          <p:cNvPr id="62492" name="Rectangle 37">
            <a:extLst>
              <a:ext uri="{FF2B5EF4-FFF2-40B4-BE49-F238E27FC236}">
                <a16:creationId xmlns:a16="http://schemas.microsoft.com/office/drawing/2014/main" id="{97B36256-FB28-45B1-B951-BB2C6D3AA62F}"/>
              </a:ext>
            </a:extLst>
          </p:cNvPr>
          <p:cNvSpPr>
            <a:spLocks noChangeArrowheads="1"/>
          </p:cNvSpPr>
          <p:nvPr/>
        </p:nvSpPr>
        <p:spPr bwMode="auto">
          <a:xfrm>
            <a:off x="2281238" y="3840163"/>
            <a:ext cx="922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ANALYST</a:t>
            </a:r>
            <a:endParaRPr lang="es-ES" altLang="es-ES" sz="1600"/>
          </a:p>
        </p:txBody>
      </p:sp>
      <p:sp>
        <p:nvSpPr>
          <p:cNvPr id="62493" name="Rectangle 38">
            <a:extLst>
              <a:ext uri="{FF2B5EF4-FFF2-40B4-BE49-F238E27FC236}">
                <a16:creationId xmlns:a16="http://schemas.microsoft.com/office/drawing/2014/main" id="{8BE4E139-804A-42CB-8E7B-AFE6FD688E6B}"/>
              </a:ext>
            </a:extLst>
          </p:cNvPr>
          <p:cNvSpPr>
            <a:spLocks noChangeArrowheads="1"/>
          </p:cNvSpPr>
          <p:nvPr/>
        </p:nvSpPr>
        <p:spPr bwMode="auto">
          <a:xfrm>
            <a:off x="2281238" y="4065588"/>
            <a:ext cx="1025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MANAGER</a:t>
            </a:r>
            <a:endParaRPr lang="es-ES" altLang="es-ES" sz="1600"/>
          </a:p>
        </p:txBody>
      </p:sp>
      <p:sp>
        <p:nvSpPr>
          <p:cNvPr id="62494" name="Rectangle 39">
            <a:extLst>
              <a:ext uri="{FF2B5EF4-FFF2-40B4-BE49-F238E27FC236}">
                <a16:creationId xmlns:a16="http://schemas.microsoft.com/office/drawing/2014/main" id="{73805E10-CF70-450F-962D-7AAED95E8273}"/>
              </a:ext>
            </a:extLst>
          </p:cNvPr>
          <p:cNvSpPr>
            <a:spLocks noChangeArrowheads="1"/>
          </p:cNvSpPr>
          <p:nvPr/>
        </p:nvSpPr>
        <p:spPr bwMode="auto">
          <a:xfrm>
            <a:off x="2281238" y="4284663"/>
            <a:ext cx="10588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DESIGNER</a:t>
            </a:r>
            <a:endParaRPr lang="es-ES" altLang="es-ES" sz="1600"/>
          </a:p>
        </p:txBody>
      </p:sp>
      <p:sp>
        <p:nvSpPr>
          <p:cNvPr id="62495" name="Rectangle 40">
            <a:extLst>
              <a:ext uri="{FF2B5EF4-FFF2-40B4-BE49-F238E27FC236}">
                <a16:creationId xmlns:a16="http://schemas.microsoft.com/office/drawing/2014/main" id="{23A5D26D-53A0-4842-9374-08C82DC311B1}"/>
              </a:ext>
            </a:extLst>
          </p:cNvPr>
          <p:cNvSpPr>
            <a:spLocks noChangeArrowheads="1"/>
          </p:cNvSpPr>
          <p:nvPr/>
        </p:nvSpPr>
        <p:spPr bwMode="auto">
          <a:xfrm>
            <a:off x="2281238" y="4519613"/>
            <a:ext cx="1025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MANAGER</a:t>
            </a:r>
            <a:endParaRPr lang="es-ES" altLang="es-ES" sz="1600"/>
          </a:p>
        </p:txBody>
      </p:sp>
      <p:sp>
        <p:nvSpPr>
          <p:cNvPr id="62496" name="Rectangle 41">
            <a:extLst>
              <a:ext uri="{FF2B5EF4-FFF2-40B4-BE49-F238E27FC236}">
                <a16:creationId xmlns:a16="http://schemas.microsoft.com/office/drawing/2014/main" id="{A1A9F615-AC10-4043-9E3E-8E092A1848B3}"/>
              </a:ext>
            </a:extLst>
          </p:cNvPr>
          <p:cNvSpPr>
            <a:spLocks noChangeArrowheads="1"/>
          </p:cNvSpPr>
          <p:nvPr/>
        </p:nvSpPr>
        <p:spPr bwMode="auto">
          <a:xfrm>
            <a:off x="2281238" y="4745038"/>
            <a:ext cx="6746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CLERK</a:t>
            </a:r>
            <a:endParaRPr lang="es-ES" altLang="es-ES" sz="1600"/>
          </a:p>
        </p:txBody>
      </p:sp>
      <p:sp>
        <p:nvSpPr>
          <p:cNvPr id="62497" name="Rectangle 42">
            <a:extLst>
              <a:ext uri="{FF2B5EF4-FFF2-40B4-BE49-F238E27FC236}">
                <a16:creationId xmlns:a16="http://schemas.microsoft.com/office/drawing/2014/main" id="{A9DCC9B4-BEC6-4611-8830-50C0D644D55C}"/>
              </a:ext>
            </a:extLst>
          </p:cNvPr>
          <p:cNvSpPr>
            <a:spLocks noChangeArrowheads="1"/>
          </p:cNvSpPr>
          <p:nvPr/>
        </p:nvSpPr>
        <p:spPr bwMode="auto">
          <a:xfrm>
            <a:off x="2281238" y="4972050"/>
            <a:ext cx="1025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MANAGER</a:t>
            </a:r>
            <a:endParaRPr lang="es-ES" altLang="es-ES" sz="1600"/>
          </a:p>
        </p:txBody>
      </p:sp>
      <p:sp>
        <p:nvSpPr>
          <p:cNvPr id="62498" name="Rectangle 43">
            <a:extLst>
              <a:ext uri="{FF2B5EF4-FFF2-40B4-BE49-F238E27FC236}">
                <a16:creationId xmlns:a16="http://schemas.microsoft.com/office/drawing/2014/main" id="{E4E1F893-E40E-484C-9DCB-259FAE660B3B}"/>
              </a:ext>
            </a:extLst>
          </p:cNvPr>
          <p:cNvSpPr>
            <a:spLocks noChangeArrowheads="1"/>
          </p:cNvSpPr>
          <p:nvPr/>
        </p:nvSpPr>
        <p:spPr bwMode="auto">
          <a:xfrm>
            <a:off x="2281238" y="5199063"/>
            <a:ext cx="1025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MANAGER</a:t>
            </a:r>
            <a:endParaRPr lang="es-ES" altLang="es-ES" sz="1600"/>
          </a:p>
        </p:txBody>
      </p:sp>
      <p:sp>
        <p:nvSpPr>
          <p:cNvPr id="62499" name="Rectangle 44">
            <a:extLst>
              <a:ext uri="{FF2B5EF4-FFF2-40B4-BE49-F238E27FC236}">
                <a16:creationId xmlns:a16="http://schemas.microsoft.com/office/drawing/2014/main" id="{7810C156-326D-4528-BA2D-1B174280DD5E}"/>
              </a:ext>
            </a:extLst>
          </p:cNvPr>
          <p:cNvSpPr>
            <a:spLocks noChangeArrowheads="1"/>
          </p:cNvSpPr>
          <p:nvPr/>
        </p:nvSpPr>
        <p:spPr bwMode="auto">
          <a:xfrm>
            <a:off x="2281238" y="5414963"/>
            <a:ext cx="1025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MANAGER</a:t>
            </a:r>
            <a:endParaRPr lang="es-ES" altLang="es-ES" sz="1600"/>
          </a:p>
        </p:txBody>
      </p:sp>
      <p:sp>
        <p:nvSpPr>
          <p:cNvPr id="62500" name="Rectangle 45">
            <a:extLst>
              <a:ext uri="{FF2B5EF4-FFF2-40B4-BE49-F238E27FC236}">
                <a16:creationId xmlns:a16="http://schemas.microsoft.com/office/drawing/2014/main" id="{B71C1D3D-D828-4D85-8DDE-AB3DABE5DBF6}"/>
              </a:ext>
            </a:extLst>
          </p:cNvPr>
          <p:cNvSpPr>
            <a:spLocks noChangeArrowheads="1"/>
          </p:cNvSpPr>
          <p:nvPr/>
        </p:nvSpPr>
        <p:spPr bwMode="auto">
          <a:xfrm>
            <a:off x="2281238" y="5641975"/>
            <a:ext cx="1138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OPERATOR</a:t>
            </a:r>
            <a:endParaRPr lang="es-ES" altLang="es-ES" sz="1600"/>
          </a:p>
        </p:txBody>
      </p:sp>
      <p:sp>
        <p:nvSpPr>
          <p:cNvPr id="62501" name="Rectangle 46">
            <a:extLst>
              <a:ext uri="{FF2B5EF4-FFF2-40B4-BE49-F238E27FC236}">
                <a16:creationId xmlns:a16="http://schemas.microsoft.com/office/drawing/2014/main" id="{BF00F3DF-09C7-4598-B814-2CAB5F368E69}"/>
              </a:ext>
            </a:extLst>
          </p:cNvPr>
          <p:cNvSpPr>
            <a:spLocks noChangeArrowheads="1"/>
          </p:cNvSpPr>
          <p:nvPr/>
        </p:nvSpPr>
        <p:spPr bwMode="auto">
          <a:xfrm>
            <a:off x="2281238" y="5900738"/>
            <a:ext cx="990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FIELDREP</a:t>
            </a:r>
            <a:endParaRPr lang="es-ES" altLang="es-ES" sz="1600"/>
          </a:p>
        </p:txBody>
      </p:sp>
      <p:sp>
        <p:nvSpPr>
          <p:cNvPr id="62502" name="Rectangle 47">
            <a:extLst>
              <a:ext uri="{FF2B5EF4-FFF2-40B4-BE49-F238E27FC236}">
                <a16:creationId xmlns:a16="http://schemas.microsoft.com/office/drawing/2014/main" id="{A6553FEF-A55C-4A2E-B145-83DFD817C4D5}"/>
              </a:ext>
            </a:extLst>
          </p:cNvPr>
          <p:cNvSpPr>
            <a:spLocks noChangeArrowheads="1"/>
          </p:cNvSpPr>
          <p:nvPr/>
        </p:nvSpPr>
        <p:spPr bwMode="auto">
          <a:xfrm>
            <a:off x="2281238" y="6137275"/>
            <a:ext cx="1025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MANAGER</a:t>
            </a:r>
            <a:endParaRPr lang="es-ES" altLang="es-ES" sz="1600"/>
          </a:p>
        </p:txBody>
      </p:sp>
      <p:sp>
        <p:nvSpPr>
          <p:cNvPr id="62503" name="Rectangle 49">
            <a:extLst>
              <a:ext uri="{FF2B5EF4-FFF2-40B4-BE49-F238E27FC236}">
                <a16:creationId xmlns:a16="http://schemas.microsoft.com/office/drawing/2014/main" id="{0E99DBCD-CF97-4B55-9982-0964DC37C7D6}"/>
              </a:ext>
            </a:extLst>
          </p:cNvPr>
          <p:cNvSpPr>
            <a:spLocks noChangeArrowheads="1"/>
          </p:cNvSpPr>
          <p:nvPr/>
        </p:nvSpPr>
        <p:spPr bwMode="auto">
          <a:xfrm>
            <a:off x="3203575" y="1811338"/>
            <a:ext cx="54768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a:solidFill>
                  <a:srgbClr val="000000"/>
                </a:solidFill>
                <a:latin typeface="Courier New" panose="02070309020205020404" pitchFamily="49" charset="0"/>
              </a:rPr>
              <a:t>SELECT</a:t>
            </a:r>
            <a:r>
              <a:rPr lang="es-ES" altLang="es-ES" b="1">
                <a:solidFill>
                  <a:srgbClr val="000000"/>
                </a:solidFill>
                <a:latin typeface="Courier New" panose="02070309020205020404" pitchFamily="49" charset="0"/>
              </a:rPr>
              <a:t>  DISTINCT WORKDEPT, JOB</a:t>
            </a:r>
          </a:p>
          <a:p>
            <a:pPr algn="l"/>
            <a:r>
              <a:rPr lang="es-ES" altLang="es-ES">
                <a:solidFill>
                  <a:srgbClr val="000000"/>
                </a:solidFill>
                <a:latin typeface="Courier New" panose="02070309020205020404" pitchFamily="49" charset="0"/>
              </a:rPr>
              <a:t>FROM EMPLOYEE</a:t>
            </a:r>
          </a:p>
        </p:txBody>
      </p:sp>
      <p:sp>
        <p:nvSpPr>
          <p:cNvPr id="62504" name="Line 50">
            <a:extLst>
              <a:ext uri="{FF2B5EF4-FFF2-40B4-BE49-F238E27FC236}">
                <a16:creationId xmlns:a16="http://schemas.microsoft.com/office/drawing/2014/main" id="{75F5450F-75BD-4E60-9F32-709257CD25D3}"/>
              </a:ext>
            </a:extLst>
          </p:cNvPr>
          <p:cNvSpPr>
            <a:spLocks noChangeShapeType="1"/>
          </p:cNvSpPr>
          <p:nvPr/>
        </p:nvSpPr>
        <p:spPr bwMode="auto">
          <a:xfrm>
            <a:off x="971550" y="2997200"/>
            <a:ext cx="2376488"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5 Marcador de número de diapositiva">
            <a:extLst>
              <a:ext uri="{FF2B5EF4-FFF2-40B4-BE49-F238E27FC236}">
                <a16:creationId xmlns:a16="http://schemas.microsoft.com/office/drawing/2014/main" id="{EAE5B322-31AD-4617-8924-63EF64EB948B}"/>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4D7D5103-976A-4AE6-9921-B580DB8FEB3D}" type="slidenum">
              <a:rPr lang="es-ES" altLang="es-ES" sz="1400">
                <a:solidFill>
                  <a:schemeClr val="folHlink"/>
                </a:solidFill>
                <a:latin typeface="Times New Roman" panose="02020603050405020304" pitchFamily="18" charset="0"/>
              </a:rPr>
              <a:pPr/>
              <a:t>35</a:t>
            </a:fld>
            <a:endParaRPr lang="es-ES" altLang="es-ES" sz="1400">
              <a:solidFill>
                <a:schemeClr val="folHlink"/>
              </a:solidFill>
              <a:latin typeface="Times New Roman" panose="02020603050405020304" pitchFamily="18" charset="0"/>
            </a:endParaRPr>
          </a:p>
        </p:txBody>
      </p:sp>
      <p:sp>
        <p:nvSpPr>
          <p:cNvPr id="63492" name="Rectangle 5">
            <a:extLst>
              <a:ext uri="{FF2B5EF4-FFF2-40B4-BE49-F238E27FC236}">
                <a16:creationId xmlns:a16="http://schemas.microsoft.com/office/drawing/2014/main" id="{34ADDF22-0791-4428-B8F8-F5F25F980401}"/>
              </a:ext>
            </a:extLst>
          </p:cNvPr>
          <p:cNvSpPr>
            <a:spLocks noGrp="1" noChangeArrowheads="1"/>
          </p:cNvSpPr>
          <p:nvPr>
            <p:ph type="title"/>
          </p:nvPr>
        </p:nvSpPr>
        <p:spPr/>
        <p:txBody>
          <a:bodyPr/>
          <a:lstStyle/>
          <a:p>
            <a:pPr eaLnBrk="1" hangingPunct="1"/>
            <a:r>
              <a:rPr lang="es-ES_tradnl" altLang="es-ES_tradnl"/>
              <a:t>Proyección de todos los atributos</a:t>
            </a:r>
          </a:p>
        </p:txBody>
      </p:sp>
      <p:sp>
        <p:nvSpPr>
          <p:cNvPr id="63493" name="Rectangle 57">
            <a:extLst>
              <a:ext uri="{FF2B5EF4-FFF2-40B4-BE49-F238E27FC236}">
                <a16:creationId xmlns:a16="http://schemas.microsoft.com/office/drawing/2014/main" id="{F60F5ABD-336B-4B53-9D26-C49FA093DC78}"/>
              </a:ext>
            </a:extLst>
          </p:cNvPr>
          <p:cNvSpPr>
            <a:spLocks noGrp="1" noChangeArrowheads="1"/>
          </p:cNvSpPr>
          <p:nvPr>
            <p:ph type="body" idx="1"/>
          </p:nvPr>
        </p:nvSpPr>
        <p:spPr/>
        <p:txBody>
          <a:bodyPr/>
          <a:lstStyle/>
          <a:p>
            <a:pPr eaLnBrk="1" hangingPunct="1"/>
            <a:r>
              <a:rPr lang="es-ES" altLang="es-ES"/>
              <a:t>Se puede pedir la proyección de todos los atributos de la consulta mediante utilizando el símbolo '</a:t>
            </a:r>
            <a:r>
              <a:rPr lang="es-ES" altLang="es-ES" b="1">
                <a:latin typeface="Courier New" panose="02070309020205020404" pitchFamily="49" charset="0"/>
              </a:rPr>
              <a:t>*</a:t>
            </a:r>
            <a:r>
              <a:rPr lang="es-ES" altLang="es-ES"/>
              <a:t>'</a:t>
            </a:r>
          </a:p>
          <a:p>
            <a:pPr lvl="1" eaLnBrk="1" hangingPunct="1"/>
            <a:r>
              <a:rPr lang="es-ES" altLang="es-ES"/>
              <a:t>La tabla resultante contendrá todos los atributos de las tablas que aparecen en la cláusula </a:t>
            </a:r>
            <a:r>
              <a:rPr lang="es-ES" altLang="es-ES" b="1">
                <a:latin typeface="Courier New" panose="02070309020205020404" pitchFamily="49" charset="0"/>
              </a:rPr>
              <a:t>FROM</a:t>
            </a:r>
            <a:r>
              <a:rPr lang="es-ES" altLang="es-ES"/>
              <a:t>.</a:t>
            </a:r>
          </a:p>
        </p:txBody>
      </p:sp>
      <p:sp>
        <p:nvSpPr>
          <p:cNvPr id="63494" name="Rectangle 10">
            <a:extLst>
              <a:ext uri="{FF2B5EF4-FFF2-40B4-BE49-F238E27FC236}">
                <a16:creationId xmlns:a16="http://schemas.microsoft.com/office/drawing/2014/main" id="{60D8B11F-F2BE-413D-9F11-E84738B3135F}"/>
              </a:ext>
            </a:extLst>
          </p:cNvPr>
          <p:cNvSpPr>
            <a:spLocks noChangeArrowheads="1"/>
          </p:cNvSpPr>
          <p:nvPr/>
        </p:nvSpPr>
        <p:spPr bwMode="auto">
          <a:xfrm>
            <a:off x="4789488" y="2924175"/>
            <a:ext cx="327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1800">
                <a:solidFill>
                  <a:srgbClr val="000000"/>
                </a:solidFill>
                <a:latin typeface="Courier New" panose="02070309020205020404" pitchFamily="49" charset="0"/>
              </a:rPr>
              <a:t>SELECT </a:t>
            </a:r>
            <a:r>
              <a:rPr lang="es-ES" altLang="es-ES" sz="1800" b="1">
                <a:solidFill>
                  <a:srgbClr val="000000"/>
                </a:solidFill>
                <a:latin typeface="Courier New" panose="02070309020205020404" pitchFamily="49" charset="0"/>
              </a:rPr>
              <a:t>*</a:t>
            </a:r>
            <a:r>
              <a:rPr lang="es-ES" altLang="es-ES" sz="1800">
                <a:solidFill>
                  <a:srgbClr val="000000"/>
                </a:solidFill>
                <a:latin typeface="Courier New" panose="02070309020205020404" pitchFamily="49" charset="0"/>
              </a:rPr>
              <a:t> FROM DEPARTMENT</a:t>
            </a:r>
            <a:endParaRPr lang="es-ES" altLang="es-ES" sz="1800">
              <a:latin typeface="Courier New" panose="02070309020205020404" pitchFamily="49" charset="0"/>
            </a:endParaRPr>
          </a:p>
        </p:txBody>
      </p:sp>
      <p:sp>
        <p:nvSpPr>
          <p:cNvPr id="63495" name="Rectangle 13">
            <a:extLst>
              <a:ext uri="{FF2B5EF4-FFF2-40B4-BE49-F238E27FC236}">
                <a16:creationId xmlns:a16="http://schemas.microsoft.com/office/drawing/2014/main" id="{EE1CD0CB-96B2-4DD3-B0B2-6BB228A5C16F}"/>
              </a:ext>
            </a:extLst>
          </p:cNvPr>
          <p:cNvSpPr>
            <a:spLocks noChangeArrowheads="1"/>
          </p:cNvSpPr>
          <p:nvPr/>
        </p:nvSpPr>
        <p:spPr bwMode="auto">
          <a:xfrm>
            <a:off x="1751013" y="4265613"/>
            <a:ext cx="33258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SPIFFY COMPUTER SERVICE DIV.</a:t>
            </a:r>
            <a:endParaRPr lang="es-ES" altLang="es-ES" sz="1600"/>
          </a:p>
        </p:txBody>
      </p:sp>
      <p:sp>
        <p:nvSpPr>
          <p:cNvPr id="63496" name="Rectangle 14">
            <a:extLst>
              <a:ext uri="{FF2B5EF4-FFF2-40B4-BE49-F238E27FC236}">
                <a16:creationId xmlns:a16="http://schemas.microsoft.com/office/drawing/2014/main" id="{E52AAE0E-A3E8-49D6-B12B-906867ADC4A4}"/>
              </a:ext>
            </a:extLst>
          </p:cNvPr>
          <p:cNvSpPr>
            <a:spLocks noChangeArrowheads="1"/>
          </p:cNvSpPr>
          <p:nvPr/>
        </p:nvSpPr>
        <p:spPr bwMode="auto">
          <a:xfrm>
            <a:off x="1751013" y="4491038"/>
            <a:ext cx="10366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PLANNING</a:t>
            </a:r>
            <a:endParaRPr lang="es-ES" altLang="es-ES" sz="1600"/>
          </a:p>
        </p:txBody>
      </p:sp>
      <p:sp>
        <p:nvSpPr>
          <p:cNvPr id="63497" name="Rectangle 15">
            <a:extLst>
              <a:ext uri="{FF2B5EF4-FFF2-40B4-BE49-F238E27FC236}">
                <a16:creationId xmlns:a16="http://schemas.microsoft.com/office/drawing/2014/main" id="{3786F838-3367-4645-ADAC-670D256F932A}"/>
              </a:ext>
            </a:extLst>
          </p:cNvPr>
          <p:cNvSpPr>
            <a:spLocks noChangeArrowheads="1"/>
          </p:cNvSpPr>
          <p:nvPr/>
        </p:nvSpPr>
        <p:spPr bwMode="auto">
          <a:xfrm>
            <a:off x="1751013" y="4716463"/>
            <a:ext cx="2311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INFORMATION CENTER</a:t>
            </a:r>
            <a:endParaRPr lang="es-ES" altLang="es-ES" sz="1600"/>
          </a:p>
        </p:txBody>
      </p:sp>
      <p:sp>
        <p:nvSpPr>
          <p:cNvPr id="63498" name="Rectangle 16">
            <a:extLst>
              <a:ext uri="{FF2B5EF4-FFF2-40B4-BE49-F238E27FC236}">
                <a16:creationId xmlns:a16="http://schemas.microsoft.com/office/drawing/2014/main" id="{471039F4-6879-4316-905C-C88CCE29CA61}"/>
              </a:ext>
            </a:extLst>
          </p:cNvPr>
          <p:cNvSpPr>
            <a:spLocks noChangeArrowheads="1"/>
          </p:cNvSpPr>
          <p:nvPr/>
        </p:nvSpPr>
        <p:spPr bwMode="auto">
          <a:xfrm>
            <a:off x="1751013" y="4941888"/>
            <a:ext cx="23637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DEVELOPMENTCENTER</a:t>
            </a:r>
            <a:endParaRPr lang="es-ES" altLang="es-ES" sz="1600"/>
          </a:p>
        </p:txBody>
      </p:sp>
      <p:sp>
        <p:nvSpPr>
          <p:cNvPr id="63499" name="Rectangle 17">
            <a:extLst>
              <a:ext uri="{FF2B5EF4-FFF2-40B4-BE49-F238E27FC236}">
                <a16:creationId xmlns:a16="http://schemas.microsoft.com/office/drawing/2014/main" id="{CEEB26AA-629A-4E5E-BF05-AC4893592352}"/>
              </a:ext>
            </a:extLst>
          </p:cNvPr>
          <p:cNvSpPr>
            <a:spLocks noChangeArrowheads="1"/>
          </p:cNvSpPr>
          <p:nvPr/>
        </p:nvSpPr>
        <p:spPr bwMode="auto">
          <a:xfrm>
            <a:off x="1751013" y="5167313"/>
            <a:ext cx="28622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MANUFACTURING SYSTEMS </a:t>
            </a:r>
            <a:endParaRPr lang="es-ES" altLang="es-ES" sz="1600"/>
          </a:p>
        </p:txBody>
      </p:sp>
      <p:sp>
        <p:nvSpPr>
          <p:cNvPr id="63500" name="Rectangle 18">
            <a:extLst>
              <a:ext uri="{FF2B5EF4-FFF2-40B4-BE49-F238E27FC236}">
                <a16:creationId xmlns:a16="http://schemas.microsoft.com/office/drawing/2014/main" id="{8E569535-1922-4019-8FB0-ACB9106DE577}"/>
              </a:ext>
            </a:extLst>
          </p:cNvPr>
          <p:cNvSpPr>
            <a:spLocks noChangeArrowheads="1"/>
          </p:cNvSpPr>
          <p:nvPr/>
        </p:nvSpPr>
        <p:spPr bwMode="auto">
          <a:xfrm>
            <a:off x="1751013" y="5392738"/>
            <a:ext cx="2762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ADMINISTRATION SYSTEMS</a:t>
            </a:r>
            <a:endParaRPr lang="es-ES" altLang="es-ES" sz="1600"/>
          </a:p>
        </p:txBody>
      </p:sp>
      <p:sp>
        <p:nvSpPr>
          <p:cNvPr id="63501" name="Rectangle 19">
            <a:extLst>
              <a:ext uri="{FF2B5EF4-FFF2-40B4-BE49-F238E27FC236}">
                <a16:creationId xmlns:a16="http://schemas.microsoft.com/office/drawing/2014/main" id="{9BB3E556-3DB9-42B1-A592-039B55D41362}"/>
              </a:ext>
            </a:extLst>
          </p:cNvPr>
          <p:cNvSpPr>
            <a:spLocks noChangeArrowheads="1"/>
          </p:cNvSpPr>
          <p:nvPr/>
        </p:nvSpPr>
        <p:spPr bwMode="auto">
          <a:xfrm>
            <a:off x="1751013" y="5618163"/>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SUPPORT SERVICES</a:t>
            </a:r>
            <a:endParaRPr lang="es-ES" altLang="es-ES" sz="1600"/>
          </a:p>
        </p:txBody>
      </p:sp>
      <p:sp>
        <p:nvSpPr>
          <p:cNvPr id="63502" name="Rectangle 20">
            <a:extLst>
              <a:ext uri="{FF2B5EF4-FFF2-40B4-BE49-F238E27FC236}">
                <a16:creationId xmlns:a16="http://schemas.microsoft.com/office/drawing/2014/main" id="{C40D104E-868C-4B28-A72A-F317125AD006}"/>
              </a:ext>
            </a:extLst>
          </p:cNvPr>
          <p:cNvSpPr>
            <a:spLocks noChangeArrowheads="1"/>
          </p:cNvSpPr>
          <p:nvPr/>
        </p:nvSpPr>
        <p:spPr bwMode="auto">
          <a:xfrm>
            <a:off x="1751013" y="5843588"/>
            <a:ext cx="1330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OPERATIONS</a:t>
            </a:r>
            <a:endParaRPr lang="es-ES" altLang="es-ES" sz="1600"/>
          </a:p>
        </p:txBody>
      </p:sp>
      <p:sp>
        <p:nvSpPr>
          <p:cNvPr id="63503" name="Rectangle 21">
            <a:extLst>
              <a:ext uri="{FF2B5EF4-FFF2-40B4-BE49-F238E27FC236}">
                <a16:creationId xmlns:a16="http://schemas.microsoft.com/office/drawing/2014/main" id="{8C820542-9BC8-4CBB-A4B7-BD16AC5649DC}"/>
              </a:ext>
            </a:extLst>
          </p:cNvPr>
          <p:cNvSpPr>
            <a:spLocks noChangeArrowheads="1"/>
          </p:cNvSpPr>
          <p:nvPr/>
        </p:nvSpPr>
        <p:spPr bwMode="auto">
          <a:xfrm>
            <a:off x="1751013" y="6064250"/>
            <a:ext cx="2185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SOFTWARE SUPPORT</a:t>
            </a:r>
            <a:endParaRPr lang="es-ES" altLang="es-ES" sz="1600"/>
          </a:p>
        </p:txBody>
      </p:sp>
      <p:sp>
        <p:nvSpPr>
          <p:cNvPr id="63504" name="Rectangle 22">
            <a:extLst>
              <a:ext uri="{FF2B5EF4-FFF2-40B4-BE49-F238E27FC236}">
                <a16:creationId xmlns:a16="http://schemas.microsoft.com/office/drawing/2014/main" id="{E64A51F4-C82E-4304-BBBA-3C652D47DAB0}"/>
              </a:ext>
            </a:extLst>
          </p:cNvPr>
          <p:cNvSpPr>
            <a:spLocks noChangeArrowheads="1"/>
          </p:cNvSpPr>
          <p:nvPr/>
        </p:nvSpPr>
        <p:spPr bwMode="auto">
          <a:xfrm>
            <a:off x="1727200" y="3948113"/>
            <a:ext cx="1125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DEPTNAME</a:t>
            </a:r>
            <a:endParaRPr lang="es-ES" altLang="es-ES" sz="1600"/>
          </a:p>
        </p:txBody>
      </p:sp>
      <p:sp>
        <p:nvSpPr>
          <p:cNvPr id="63505" name="Rectangle 23">
            <a:extLst>
              <a:ext uri="{FF2B5EF4-FFF2-40B4-BE49-F238E27FC236}">
                <a16:creationId xmlns:a16="http://schemas.microsoft.com/office/drawing/2014/main" id="{80397B66-18D9-4FDE-B445-021A9DCBD58F}"/>
              </a:ext>
            </a:extLst>
          </p:cNvPr>
          <p:cNvSpPr>
            <a:spLocks noChangeArrowheads="1"/>
          </p:cNvSpPr>
          <p:nvPr/>
        </p:nvSpPr>
        <p:spPr bwMode="auto">
          <a:xfrm>
            <a:off x="6234113" y="3948113"/>
            <a:ext cx="1136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ADMRDEPT</a:t>
            </a:r>
            <a:endParaRPr lang="es-ES" altLang="es-ES" sz="1600"/>
          </a:p>
        </p:txBody>
      </p:sp>
      <p:sp>
        <p:nvSpPr>
          <p:cNvPr id="63506" name="Rectangle 24">
            <a:extLst>
              <a:ext uri="{FF2B5EF4-FFF2-40B4-BE49-F238E27FC236}">
                <a16:creationId xmlns:a16="http://schemas.microsoft.com/office/drawing/2014/main" id="{34FB5279-EE8D-4931-895A-85C7ECECE819}"/>
              </a:ext>
            </a:extLst>
          </p:cNvPr>
          <p:cNvSpPr>
            <a:spLocks noChangeArrowheads="1"/>
          </p:cNvSpPr>
          <p:nvPr/>
        </p:nvSpPr>
        <p:spPr bwMode="auto">
          <a:xfrm>
            <a:off x="7480300" y="3948113"/>
            <a:ext cx="1038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LOCATION</a:t>
            </a:r>
            <a:endParaRPr lang="es-ES" altLang="es-ES" sz="1600"/>
          </a:p>
        </p:txBody>
      </p:sp>
      <p:sp>
        <p:nvSpPr>
          <p:cNvPr id="63507" name="Rectangle 25">
            <a:extLst>
              <a:ext uri="{FF2B5EF4-FFF2-40B4-BE49-F238E27FC236}">
                <a16:creationId xmlns:a16="http://schemas.microsoft.com/office/drawing/2014/main" id="{2DA746DF-D4AA-4AD0-98E5-4C6C7B11C4AC}"/>
              </a:ext>
            </a:extLst>
          </p:cNvPr>
          <p:cNvSpPr>
            <a:spLocks noChangeArrowheads="1"/>
          </p:cNvSpPr>
          <p:nvPr/>
        </p:nvSpPr>
        <p:spPr bwMode="auto">
          <a:xfrm>
            <a:off x="5283200" y="3948113"/>
            <a:ext cx="7794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MGRNO</a:t>
            </a:r>
            <a:endParaRPr lang="es-ES" altLang="es-ES" sz="1600"/>
          </a:p>
        </p:txBody>
      </p:sp>
      <p:sp>
        <p:nvSpPr>
          <p:cNvPr id="63508" name="Rectangle 26">
            <a:extLst>
              <a:ext uri="{FF2B5EF4-FFF2-40B4-BE49-F238E27FC236}">
                <a16:creationId xmlns:a16="http://schemas.microsoft.com/office/drawing/2014/main" id="{1F15CEA0-F727-4DEF-BC4D-A556A756B129}"/>
              </a:ext>
            </a:extLst>
          </p:cNvPr>
          <p:cNvSpPr>
            <a:spLocks noChangeArrowheads="1"/>
          </p:cNvSpPr>
          <p:nvPr/>
        </p:nvSpPr>
        <p:spPr bwMode="auto">
          <a:xfrm>
            <a:off x="785813" y="3948113"/>
            <a:ext cx="844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DEPTNO</a:t>
            </a:r>
            <a:endParaRPr lang="es-ES" altLang="es-ES" sz="1600"/>
          </a:p>
        </p:txBody>
      </p:sp>
      <p:sp>
        <p:nvSpPr>
          <p:cNvPr id="63509" name="Rectangle 27">
            <a:extLst>
              <a:ext uri="{FF2B5EF4-FFF2-40B4-BE49-F238E27FC236}">
                <a16:creationId xmlns:a16="http://schemas.microsoft.com/office/drawing/2014/main" id="{27865926-F996-4154-A867-563272C402FB}"/>
              </a:ext>
            </a:extLst>
          </p:cNvPr>
          <p:cNvSpPr>
            <a:spLocks noChangeArrowheads="1"/>
          </p:cNvSpPr>
          <p:nvPr/>
        </p:nvSpPr>
        <p:spPr bwMode="auto">
          <a:xfrm>
            <a:off x="6291263" y="4265613"/>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3510" name="Rectangle 28">
            <a:extLst>
              <a:ext uri="{FF2B5EF4-FFF2-40B4-BE49-F238E27FC236}">
                <a16:creationId xmlns:a16="http://schemas.microsoft.com/office/drawing/2014/main" id="{E4CF9DB1-81C0-40CC-A624-56B86EC714DE}"/>
              </a:ext>
            </a:extLst>
          </p:cNvPr>
          <p:cNvSpPr>
            <a:spLocks noChangeArrowheads="1"/>
          </p:cNvSpPr>
          <p:nvPr/>
        </p:nvSpPr>
        <p:spPr bwMode="auto">
          <a:xfrm>
            <a:off x="6291263" y="4491038"/>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3511" name="Rectangle 29">
            <a:extLst>
              <a:ext uri="{FF2B5EF4-FFF2-40B4-BE49-F238E27FC236}">
                <a16:creationId xmlns:a16="http://schemas.microsoft.com/office/drawing/2014/main" id="{8E41B27E-E1FB-47DE-9332-FE07A312CBE0}"/>
              </a:ext>
            </a:extLst>
          </p:cNvPr>
          <p:cNvSpPr>
            <a:spLocks noChangeArrowheads="1"/>
          </p:cNvSpPr>
          <p:nvPr/>
        </p:nvSpPr>
        <p:spPr bwMode="auto">
          <a:xfrm>
            <a:off x="6291263" y="4716463"/>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3512" name="Rectangle 30">
            <a:extLst>
              <a:ext uri="{FF2B5EF4-FFF2-40B4-BE49-F238E27FC236}">
                <a16:creationId xmlns:a16="http://schemas.microsoft.com/office/drawing/2014/main" id="{4BBCD989-F45E-482E-B364-09F68B35B106}"/>
              </a:ext>
            </a:extLst>
          </p:cNvPr>
          <p:cNvSpPr>
            <a:spLocks noChangeArrowheads="1"/>
          </p:cNvSpPr>
          <p:nvPr/>
        </p:nvSpPr>
        <p:spPr bwMode="auto">
          <a:xfrm>
            <a:off x="6291263" y="4941888"/>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3513" name="Rectangle 31">
            <a:extLst>
              <a:ext uri="{FF2B5EF4-FFF2-40B4-BE49-F238E27FC236}">
                <a16:creationId xmlns:a16="http://schemas.microsoft.com/office/drawing/2014/main" id="{B6C604D9-9F6B-4DCE-8625-A91A3F730B32}"/>
              </a:ext>
            </a:extLst>
          </p:cNvPr>
          <p:cNvSpPr>
            <a:spLocks noChangeArrowheads="1"/>
          </p:cNvSpPr>
          <p:nvPr/>
        </p:nvSpPr>
        <p:spPr bwMode="auto">
          <a:xfrm>
            <a:off x="6291263" y="5167313"/>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sz="1600"/>
          </a:p>
        </p:txBody>
      </p:sp>
      <p:sp>
        <p:nvSpPr>
          <p:cNvPr id="63514" name="Rectangle 32">
            <a:extLst>
              <a:ext uri="{FF2B5EF4-FFF2-40B4-BE49-F238E27FC236}">
                <a16:creationId xmlns:a16="http://schemas.microsoft.com/office/drawing/2014/main" id="{617FDE4D-17DC-4E62-AE7D-DDBB667265C4}"/>
              </a:ext>
            </a:extLst>
          </p:cNvPr>
          <p:cNvSpPr>
            <a:spLocks noChangeArrowheads="1"/>
          </p:cNvSpPr>
          <p:nvPr/>
        </p:nvSpPr>
        <p:spPr bwMode="auto">
          <a:xfrm>
            <a:off x="6291263" y="539273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sz="1600"/>
          </a:p>
        </p:txBody>
      </p:sp>
      <p:sp>
        <p:nvSpPr>
          <p:cNvPr id="63515" name="Rectangle 33">
            <a:extLst>
              <a:ext uri="{FF2B5EF4-FFF2-40B4-BE49-F238E27FC236}">
                <a16:creationId xmlns:a16="http://schemas.microsoft.com/office/drawing/2014/main" id="{B3DF2795-FEEF-4650-AA1E-E172CE4B4866}"/>
              </a:ext>
            </a:extLst>
          </p:cNvPr>
          <p:cNvSpPr>
            <a:spLocks noChangeArrowheads="1"/>
          </p:cNvSpPr>
          <p:nvPr/>
        </p:nvSpPr>
        <p:spPr bwMode="auto">
          <a:xfrm>
            <a:off x="6291263" y="5618163"/>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3516" name="Rectangle 34">
            <a:extLst>
              <a:ext uri="{FF2B5EF4-FFF2-40B4-BE49-F238E27FC236}">
                <a16:creationId xmlns:a16="http://schemas.microsoft.com/office/drawing/2014/main" id="{636D11E1-9C51-4DDB-9B9C-F67814E65D96}"/>
              </a:ext>
            </a:extLst>
          </p:cNvPr>
          <p:cNvSpPr>
            <a:spLocks noChangeArrowheads="1"/>
          </p:cNvSpPr>
          <p:nvPr/>
        </p:nvSpPr>
        <p:spPr bwMode="auto">
          <a:xfrm>
            <a:off x="6291263" y="5843588"/>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3517" name="Rectangle 35">
            <a:extLst>
              <a:ext uri="{FF2B5EF4-FFF2-40B4-BE49-F238E27FC236}">
                <a16:creationId xmlns:a16="http://schemas.microsoft.com/office/drawing/2014/main" id="{3F06B276-07A0-4E19-BD66-D20108917AF6}"/>
              </a:ext>
            </a:extLst>
          </p:cNvPr>
          <p:cNvSpPr>
            <a:spLocks noChangeArrowheads="1"/>
          </p:cNvSpPr>
          <p:nvPr/>
        </p:nvSpPr>
        <p:spPr bwMode="auto">
          <a:xfrm>
            <a:off x="6291263" y="6064250"/>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3518" name="Rectangle 36">
            <a:extLst>
              <a:ext uri="{FF2B5EF4-FFF2-40B4-BE49-F238E27FC236}">
                <a16:creationId xmlns:a16="http://schemas.microsoft.com/office/drawing/2014/main" id="{4D9691ED-0BCF-425A-A90C-426BD8618FDF}"/>
              </a:ext>
            </a:extLst>
          </p:cNvPr>
          <p:cNvSpPr>
            <a:spLocks noChangeArrowheads="1"/>
          </p:cNvSpPr>
          <p:nvPr/>
        </p:nvSpPr>
        <p:spPr bwMode="auto">
          <a:xfrm>
            <a:off x="5299075" y="4275138"/>
            <a:ext cx="676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000010</a:t>
            </a:r>
            <a:endParaRPr lang="es-ES" altLang="es-ES" sz="1600"/>
          </a:p>
        </p:txBody>
      </p:sp>
      <p:sp>
        <p:nvSpPr>
          <p:cNvPr id="63519" name="Rectangle 37">
            <a:extLst>
              <a:ext uri="{FF2B5EF4-FFF2-40B4-BE49-F238E27FC236}">
                <a16:creationId xmlns:a16="http://schemas.microsoft.com/office/drawing/2014/main" id="{E07A0E6E-E711-488D-8BC3-E3A367B518DC}"/>
              </a:ext>
            </a:extLst>
          </p:cNvPr>
          <p:cNvSpPr>
            <a:spLocks noChangeArrowheads="1"/>
          </p:cNvSpPr>
          <p:nvPr/>
        </p:nvSpPr>
        <p:spPr bwMode="auto">
          <a:xfrm>
            <a:off x="5299075" y="4500563"/>
            <a:ext cx="676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000020</a:t>
            </a:r>
            <a:endParaRPr lang="es-ES" altLang="es-ES" sz="1600"/>
          </a:p>
        </p:txBody>
      </p:sp>
      <p:sp>
        <p:nvSpPr>
          <p:cNvPr id="63520" name="Rectangle 38">
            <a:extLst>
              <a:ext uri="{FF2B5EF4-FFF2-40B4-BE49-F238E27FC236}">
                <a16:creationId xmlns:a16="http://schemas.microsoft.com/office/drawing/2014/main" id="{3BAE9F3A-1DB1-4B49-95F6-B8772DBC952F}"/>
              </a:ext>
            </a:extLst>
          </p:cNvPr>
          <p:cNvSpPr>
            <a:spLocks noChangeArrowheads="1"/>
          </p:cNvSpPr>
          <p:nvPr/>
        </p:nvSpPr>
        <p:spPr bwMode="auto">
          <a:xfrm>
            <a:off x="5299075" y="4725988"/>
            <a:ext cx="676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000030</a:t>
            </a:r>
            <a:endParaRPr lang="es-ES" altLang="es-ES" sz="1600"/>
          </a:p>
        </p:txBody>
      </p:sp>
      <p:sp>
        <p:nvSpPr>
          <p:cNvPr id="63521" name="Rectangle 39">
            <a:extLst>
              <a:ext uri="{FF2B5EF4-FFF2-40B4-BE49-F238E27FC236}">
                <a16:creationId xmlns:a16="http://schemas.microsoft.com/office/drawing/2014/main" id="{C142D04E-1256-496F-BA4F-827310990015}"/>
              </a:ext>
            </a:extLst>
          </p:cNvPr>
          <p:cNvSpPr>
            <a:spLocks noChangeArrowheads="1"/>
          </p:cNvSpPr>
          <p:nvPr/>
        </p:nvSpPr>
        <p:spPr bwMode="auto">
          <a:xfrm>
            <a:off x="5294313" y="4951413"/>
            <a:ext cx="695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 - - - - -</a:t>
            </a:r>
            <a:endParaRPr lang="es-ES" altLang="es-ES" sz="1600"/>
          </a:p>
        </p:txBody>
      </p:sp>
      <p:sp>
        <p:nvSpPr>
          <p:cNvPr id="63522" name="Rectangle 40">
            <a:extLst>
              <a:ext uri="{FF2B5EF4-FFF2-40B4-BE49-F238E27FC236}">
                <a16:creationId xmlns:a16="http://schemas.microsoft.com/office/drawing/2014/main" id="{0609E6C2-4B3C-4CF0-B1E8-1162A4E10A82}"/>
              </a:ext>
            </a:extLst>
          </p:cNvPr>
          <p:cNvSpPr>
            <a:spLocks noChangeArrowheads="1"/>
          </p:cNvSpPr>
          <p:nvPr/>
        </p:nvSpPr>
        <p:spPr bwMode="auto">
          <a:xfrm>
            <a:off x="5299075" y="5176838"/>
            <a:ext cx="676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000060</a:t>
            </a:r>
            <a:endParaRPr lang="es-ES" altLang="es-ES" sz="1600"/>
          </a:p>
        </p:txBody>
      </p:sp>
      <p:sp>
        <p:nvSpPr>
          <p:cNvPr id="63523" name="Rectangle 41">
            <a:extLst>
              <a:ext uri="{FF2B5EF4-FFF2-40B4-BE49-F238E27FC236}">
                <a16:creationId xmlns:a16="http://schemas.microsoft.com/office/drawing/2014/main" id="{5D977C12-C634-4F96-B492-2B5AA7544AF1}"/>
              </a:ext>
            </a:extLst>
          </p:cNvPr>
          <p:cNvSpPr>
            <a:spLocks noChangeArrowheads="1"/>
          </p:cNvSpPr>
          <p:nvPr/>
        </p:nvSpPr>
        <p:spPr bwMode="auto">
          <a:xfrm>
            <a:off x="5299075" y="5402263"/>
            <a:ext cx="676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000070</a:t>
            </a:r>
            <a:endParaRPr lang="es-ES" altLang="es-ES" sz="1600"/>
          </a:p>
        </p:txBody>
      </p:sp>
      <p:sp>
        <p:nvSpPr>
          <p:cNvPr id="63524" name="Rectangle 42">
            <a:extLst>
              <a:ext uri="{FF2B5EF4-FFF2-40B4-BE49-F238E27FC236}">
                <a16:creationId xmlns:a16="http://schemas.microsoft.com/office/drawing/2014/main" id="{D738782B-2123-4411-9251-1C94F103059B}"/>
              </a:ext>
            </a:extLst>
          </p:cNvPr>
          <p:cNvSpPr>
            <a:spLocks noChangeArrowheads="1"/>
          </p:cNvSpPr>
          <p:nvPr/>
        </p:nvSpPr>
        <p:spPr bwMode="auto">
          <a:xfrm>
            <a:off x="5299075" y="5627688"/>
            <a:ext cx="676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000050</a:t>
            </a:r>
            <a:endParaRPr lang="es-ES" altLang="es-ES" sz="1600"/>
          </a:p>
        </p:txBody>
      </p:sp>
      <p:sp>
        <p:nvSpPr>
          <p:cNvPr id="63525" name="Rectangle 43">
            <a:extLst>
              <a:ext uri="{FF2B5EF4-FFF2-40B4-BE49-F238E27FC236}">
                <a16:creationId xmlns:a16="http://schemas.microsoft.com/office/drawing/2014/main" id="{654AE8A8-F199-4FC7-B660-201692D313B7}"/>
              </a:ext>
            </a:extLst>
          </p:cNvPr>
          <p:cNvSpPr>
            <a:spLocks noChangeArrowheads="1"/>
          </p:cNvSpPr>
          <p:nvPr/>
        </p:nvSpPr>
        <p:spPr bwMode="auto">
          <a:xfrm>
            <a:off x="5299075" y="5853113"/>
            <a:ext cx="676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000090</a:t>
            </a:r>
            <a:endParaRPr lang="es-ES" altLang="es-ES" sz="1600"/>
          </a:p>
        </p:txBody>
      </p:sp>
      <p:sp>
        <p:nvSpPr>
          <p:cNvPr id="63526" name="Rectangle 44">
            <a:extLst>
              <a:ext uri="{FF2B5EF4-FFF2-40B4-BE49-F238E27FC236}">
                <a16:creationId xmlns:a16="http://schemas.microsoft.com/office/drawing/2014/main" id="{FC776DA7-F136-4F7B-BB57-84D669488B48}"/>
              </a:ext>
            </a:extLst>
          </p:cNvPr>
          <p:cNvSpPr>
            <a:spLocks noChangeArrowheads="1"/>
          </p:cNvSpPr>
          <p:nvPr/>
        </p:nvSpPr>
        <p:spPr bwMode="auto">
          <a:xfrm>
            <a:off x="5299075" y="6064250"/>
            <a:ext cx="676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000100</a:t>
            </a:r>
            <a:endParaRPr lang="es-ES" altLang="es-ES" sz="1600"/>
          </a:p>
        </p:txBody>
      </p:sp>
      <p:sp>
        <p:nvSpPr>
          <p:cNvPr id="63527" name="Rectangle 45">
            <a:extLst>
              <a:ext uri="{FF2B5EF4-FFF2-40B4-BE49-F238E27FC236}">
                <a16:creationId xmlns:a16="http://schemas.microsoft.com/office/drawing/2014/main" id="{B5759667-864E-4D48-8CBF-755F289481C0}"/>
              </a:ext>
            </a:extLst>
          </p:cNvPr>
          <p:cNvSpPr>
            <a:spLocks noChangeArrowheads="1"/>
          </p:cNvSpPr>
          <p:nvPr/>
        </p:nvSpPr>
        <p:spPr bwMode="auto">
          <a:xfrm>
            <a:off x="827088" y="4244975"/>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3528" name="Rectangle 46">
            <a:extLst>
              <a:ext uri="{FF2B5EF4-FFF2-40B4-BE49-F238E27FC236}">
                <a16:creationId xmlns:a16="http://schemas.microsoft.com/office/drawing/2014/main" id="{0525190C-2403-40B7-87A1-4FA77569D1DC}"/>
              </a:ext>
            </a:extLst>
          </p:cNvPr>
          <p:cNvSpPr>
            <a:spLocks noChangeArrowheads="1"/>
          </p:cNvSpPr>
          <p:nvPr/>
        </p:nvSpPr>
        <p:spPr bwMode="auto">
          <a:xfrm>
            <a:off x="827088" y="4470400"/>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B01</a:t>
            </a:r>
            <a:endParaRPr lang="es-ES" altLang="es-ES" sz="1600"/>
          </a:p>
        </p:txBody>
      </p:sp>
      <p:sp>
        <p:nvSpPr>
          <p:cNvPr id="63529" name="Rectangle 47">
            <a:extLst>
              <a:ext uri="{FF2B5EF4-FFF2-40B4-BE49-F238E27FC236}">
                <a16:creationId xmlns:a16="http://schemas.microsoft.com/office/drawing/2014/main" id="{0664D06F-F034-44F2-99E2-74DCD4145058}"/>
              </a:ext>
            </a:extLst>
          </p:cNvPr>
          <p:cNvSpPr>
            <a:spLocks noChangeArrowheads="1"/>
          </p:cNvSpPr>
          <p:nvPr/>
        </p:nvSpPr>
        <p:spPr bwMode="auto">
          <a:xfrm>
            <a:off x="827088" y="4695825"/>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C01</a:t>
            </a:r>
            <a:endParaRPr lang="es-ES" altLang="es-ES" sz="1600"/>
          </a:p>
        </p:txBody>
      </p:sp>
      <p:sp>
        <p:nvSpPr>
          <p:cNvPr id="63530" name="Rectangle 48">
            <a:extLst>
              <a:ext uri="{FF2B5EF4-FFF2-40B4-BE49-F238E27FC236}">
                <a16:creationId xmlns:a16="http://schemas.microsoft.com/office/drawing/2014/main" id="{C3867C81-000A-4AD0-A9CF-218DC2747665}"/>
              </a:ext>
            </a:extLst>
          </p:cNvPr>
          <p:cNvSpPr>
            <a:spLocks noChangeArrowheads="1"/>
          </p:cNvSpPr>
          <p:nvPr/>
        </p:nvSpPr>
        <p:spPr bwMode="auto">
          <a:xfrm>
            <a:off x="827088" y="4921250"/>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sz="1600"/>
          </a:p>
        </p:txBody>
      </p:sp>
      <p:sp>
        <p:nvSpPr>
          <p:cNvPr id="63531" name="Rectangle 49">
            <a:extLst>
              <a:ext uri="{FF2B5EF4-FFF2-40B4-BE49-F238E27FC236}">
                <a16:creationId xmlns:a16="http://schemas.microsoft.com/office/drawing/2014/main" id="{3DB7C9C6-D393-4CB2-9634-6B4454BEEC56}"/>
              </a:ext>
            </a:extLst>
          </p:cNvPr>
          <p:cNvSpPr>
            <a:spLocks noChangeArrowheads="1"/>
          </p:cNvSpPr>
          <p:nvPr/>
        </p:nvSpPr>
        <p:spPr bwMode="auto">
          <a:xfrm>
            <a:off x="827088" y="5146675"/>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D11</a:t>
            </a:r>
            <a:endParaRPr lang="es-ES" altLang="es-ES" sz="1600"/>
          </a:p>
        </p:txBody>
      </p:sp>
      <p:sp>
        <p:nvSpPr>
          <p:cNvPr id="63532" name="Rectangle 50">
            <a:extLst>
              <a:ext uri="{FF2B5EF4-FFF2-40B4-BE49-F238E27FC236}">
                <a16:creationId xmlns:a16="http://schemas.microsoft.com/office/drawing/2014/main" id="{09A4E2A7-D867-4183-9E79-E68C06351742}"/>
              </a:ext>
            </a:extLst>
          </p:cNvPr>
          <p:cNvSpPr>
            <a:spLocks noChangeArrowheads="1"/>
          </p:cNvSpPr>
          <p:nvPr/>
        </p:nvSpPr>
        <p:spPr bwMode="auto">
          <a:xfrm>
            <a:off x="827088" y="5372100"/>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D21</a:t>
            </a:r>
            <a:endParaRPr lang="es-ES" altLang="es-ES" sz="1600"/>
          </a:p>
        </p:txBody>
      </p:sp>
      <p:sp>
        <p:nvSpPr>
          <p:cNvPr id="63533" name="Rectangle 51">
            <a:extLst>
              <a:ext uri="{FF2B5EF4-FFF2-40B4-BE49-F238E27FC236}">
                <a16:creationId xmlns:a16="http://schemas.microsoft.com/office/drawing/2014/main" id="{110A83BA-947C-4477-838F-A9EE2AFBD871}"/>
              </a:ext>
            </a:extLst>
          </p:cNvPr>
          <p:cNvSpPr>
            <a:spLocks noChangeArrowheads="1"/>
          </p:cNvSpPr>
          <p:nvPr/>
        </p:nvSpPr>
        <p:spPr bwMode="auto">
          <a:xfrm>
            <a:off x="827088" y="5597525"/>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3534" name="Rectangle 52">
            <a:extLst>
              <a:ext uri="{FF2B5EF4-FFF2-40B4-BE49-F238E27FC236}">
                <a16:creationId xmlns:a16="http://schemas.microsoft.com/office/drawing/2014/main" id="{55E9C0A2-BD26-4E6D-984C-D41748919CFE}"/>
              </a:ext>
            </a:extLst>
          </p:cNvPr>
          <p:cNvSpPr>
            <a:spLocks noChangeArrowheads="1"/>
          </p:cNvSpPr>
          <p:nvPr/>
        </p:nvSpPr>
        <p:spPr bwMode="auto">
          <a:xfrm>
            <a:off x="827088" y="5822950"/>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E11</a:t>
            </a:r>
            <a:endParaRPr lang="es-ES" altLang="es-ES" sz="1600"/>
          </a:p>
        </p:txBody>
      </p:sp>
      <p:sp>
        <p:nvSpPr>
          <p:cNvPr id="63535" name="Rectangle 53">
            <a:extLst>
              <a:ext uri="{FF2B5EF4-FFF2-40B4-BE49-F238E27FC236}">
                <a16:creationId xmlns:a16="http://schemas.microsoft.com/office/drawing/2014/main" id="{8DBE6D97-830A-489B-8805-9A88936A4BD2}"/>
              </a:ext>
            </a:extLst>
          </p:cNvPr>
          <p:cNvSpPr>
            <a:spLocks noChangeArrowheads="1"/>
          </p:cNvSpPr>
          <p:nvPr/>
        </p:nvSpPr>
        <p:spPr bwMode="auto">
          <a:xfrm>
            <a:off x="827088" y="6062663"/>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E21</a:t>
            </a:r>
            <a:endParaRPr lang="es-ES" altLang="es-ES" sz="1600"/>
          </a:p>
        </p:txBody>
      </p:sp>
      <p:grpSp>
        <p:nvGrpSpPr>
          <p:cNvPr id="63536" name="Group 58">
            <a:extLst>
              <a:ext uri="{FF2B5EF4-FFF2-40B4-BE49-F238E27FC236}">
                <a16:creationId xmlns:a16="http://schemas.microsoft.com/office/drawing/2014/main" id="{822624D4-305B-4D29-92DB-90E7FC15DDA8}"/>
              </a:ext>
            </a:extLst>
          </p:cNvPr>
          <p:cNvGrpSpPr>
            <a:grpSpLocks/>
          </p:cNvGrpSpPr>
          <p:nvPr/>
        </p:nvGrpSpPr>
        <p:grpSpPr bwMode="auto">
          <a:xfrm>
            <a:off x="3563938" y="3355975"/>
            <a:ext cx="1138237" cy="615950"/>
            <a:chOff x="3355" y="1566"/>
            <a:chExt cx="717" cy="388"/>
          </a:xfrm>
        </p:grpSpPr>
        <p:sp>
          <p:nvSpPr>
            <p:cNvPr id="63538" name="Freeform 54">
              <a:extLst>
                <a:ext uri="{FF2B5EF4-FFF2-40B4-BE49-F238E27FC236}">
                  <a16:creationId xmlns:a16="http://schemas.microsoft.com/office/drawing/2014/main" id="{A4D1995F-3D88-45AC-BB37-346139153D96}"/>
                </a:ext>
              </a:extLst>
            </p:cNvPr>
            <p:cNvSpPr>
              <a:spLocks/>
            </p:cNvSpPr>
            <p:nvPr/>
          </p:nvSpPr>
          <p:spPr bwMode="auto">
            <a:xfrm>
              <a:off x="3355" y="1591"/>
              <a:ext cx="697" cy="363"/>
            </a:xfrm>
            <a:custGeom>
              <a:avLst/>
              <a:gdLst>
                <a:gd name="T0" fmla="*/ 1394 w 1394"/>
                <a:gd name="T1" fmla="*/ 157 h 725"/>
                <a:gd name="T2" fmla="*/ 1147 w 1394"/>
                <a:gd name="T3" fmla="*/ 0 h 725"/>
                <a:gd name="T4" fmla="*/ 106 w 1394"/>
                <a:gd name="T5" fmla="*/ 375 h 725"/>
                <a:gd name="T6" fmla="*/ 0 w 1394"/>
                <a:gd name="T7" fmla="*/ 311 h 725"/>
                <a:gd name="T8" fmla="*/ 30 w 1394"/>
                <a:gd name="T9" fmla="*/ 681 h 725"/>
                <a:gd name="T10" fmla="*/ 676 w 1394"/>
                <a:gd name="T11" fmla="*/ 725 h 725"/>
                <a:gd name="T12" fmla="*/ 576 w 1394"/>
                <a:gd name="T13" fmla="*/ 638 h 725"/>
                <a:gd name="T14" fmla="*/ 1394 w 1394"/>
                <a:gd name="T15" fmla="*/ 157 h 725"/>
                <a:gd name="T16" fmla="*/ 0 60000 65536"/>
                <a:gd name="T17" fmla="*/ 0 60000 65536"/>
                <a:gd name="T18" fmla="*/ 0 60000 65536"/>
                <a:gd name="T19" fmla="*/ 0 60000 65536"/>
                <a:gd name="T20" fmla="*/ 0 60000 65536"/>
                <a:gd name="T21" fmla="*/ 0 60000 65536"/>
                <a:gd name="T22" fmla="*/ 0 60000 65536"/>
                <a:gd name="T23" fmla="*/ 0 60000 65536"/>
                <a:gd name="T24" fmla="*/ 0 w 1394"/>
                <a:gd name="T25" fmla="*/ 0 h 725"/>
                <a:gd name="T26" fmla="*/ 1394 w 1394"/>
                <a:gd name="T27" fmla="*/ 725 h 7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4" h="725">
                  <a:moveTo>
                    <a:pt x="1394" y="157"/>
                  </a:moveTo>
                  <a:lnTo>
                    <a:pt x="1147" y="0"/>
                  </a:lnTo>
                  <a:lnTo>
                    <a:pt x="106" y="375"/>
                  </a:lnTo>
                  <a:lnTo>
                    <a:pt x="0" y="311"/>
                  </a:lnTo>
                  <a:lnTo>
                    <a:pt x="30" y="681"/>
                  </a:lnTo>
                  <a:lnTo>
                    <a:pt x="676" y="725"/>
                  </a:lnTo>
                  <a:lnTo>
                    <a:pt x="576" y="638"/>
                  </a:lnTo>
                  <a:lnTo>
                    <a:pt x="1394" y="157"/>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63539" name="Freeform 55">
              <a:extLst>
                <a:ext uri="{FF2B5EF4-FFF2-40B4-BE49-F238E27FC236}">
                  <a16:creationId xmlns:a16="http://schemas.microsoft.com/office/drawing/2014/main" id="{32164ACE-03CB-4D5C-8C98-43D9AB4E7DEA}"/>
                </a:ext>
              </a:extLst>
            </p:cNvPr>
            <p:cNvSpPr>
              <a:spLocks/>
            </p:cNvSpPr>
            <p:nvPr/>
          </p:nvSpPr>
          <p:spPr bwMode="auto">
            <a:xfrm>
              <a:off x="3375" y="1566"/>
              <a:ext cx="697" cy="364"/>
            </a:xfrm>
            <a:custGeom>
              <a:avLst/>
              <a:gdLst>
                <a:gd name="T0" fmla="*/ 1394 w 1394"/>
                <a:gd name="T1" fmla="*/ 159 h 727"/>
                <a:gd name="T2" fmla="*/ 1148 w 1394"/>
                <a:gd name="T3" fmla="*/ 0 h 727"/>
                <a:gd name="T4" fmla="*/ 108 w 1394"/>
                <a:gd name="T5" fmla="*/ 377 h 727"/>
                <a:gd name="T6" fmla="*/ 0 w 1394"/>
                <a:gd name="T7" fmla="*/ 312 h 727"/>
                <a:gd name="T8" fmla="*/ 31 w 1394"/>
                <a:gd name="T9" fmla="*/ 683 h 727"/>
                <a:gd name="T10" fmla="*/ 678 w 1394"/>
                <a:gd name="T11" fmla="*/ 727 h 727"/>
                <a:gd name="T12" fmla="*/ 578 w 1394"/>
                <a:gd name="T13" fmla="*/ 638 h 727"/>
                <a:gd name="T14" fmla="*/ 1394 w 1394"/>
                <a:gd name="T15" fmla="*/ 159 h 727"/>
                <a:gd name="T16" fmla="*/ 0 60000 65536"/>
                <a:gd name="T17" fmla="*/ 0 60000 65536"/>
                <a:gd name="T18" fmla="*/ 0 60000 65536"/>
                <a:gd name="T19" fmla="*/ 0 60000 65536"/>
                <a:gd name="T20" fmla="*/ 0 60000 65536"/>
                <a:gd name="T21" fmla="*/ 0 60000 65536"/>
                <a:gd name="T22" fmla="*/ 0 60000 65536"/>
                <a:gd name="T23" fmla="*/ 0 60000 65536"/>
                <a:gd name="T24" fmla="*/ 0 w 1394"/>
                <a:gd name="T25" fmla="*/ 0 h 727"/>
                <a:gd name="T26" fmla="*/ 1394 w 1394"/>
                <a:gd name="T27" fmla="*/ 727 h 7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4" h="727">
                  <a:moveTo>
                    <a:pt x="1394" y="159"/>
                  </a:moveTo>
                  <a:lnTo>
                    <a:pt x="1148" y="0"/>
                  </a:lnTo>
                  <a:lnTo>
                    <a:pt x="108" y="377"/>
                  </a:lnTo>
                  <a:lnTo>
                    <a:pt x="0" y="312"/>
                  </a:lnTo>
                  <a:lnTo>
                    <a:pt x="31" y="683"/>
                  </a:lnTo>
                  <a:lnTo>
                    <a:pt x="678" y="727"/>
                  </a:lnTo>
                  <a:lnTo>
                    <a:pt x="578" y="638"/>
                  </a:lnTo>
                  <a:lnTo>
                    <a:pt x="1394" y="159"/>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sp>
        <p:nvSpPr>
          <p:cNvPr id="63537" name="Line 56">
            <a:extLst>
              <a:ext uri="{FF2B5EF4-FFF2-40B4-BE49-F238E27FC236}">
                <a16:creationId xmlns:a16="http://schemas.microsoft.com/office/drawing/2014/main" id="{5E472F02-A747-4951-B9EF-11643ABB0FE4}"/>
              </a:ext>
            </a:extLst>
          </p:cNvPr>
          <p:cNvSpPr>
            <a:spLocks noChangeShapeType="1"/>
          </p:cNvSpPr>
          <p:nvPr/>
        </p:nvSpPr>
        <p:spPr bwMode="auto">
          <a:xfrm>
            <a:off x="828675" y="4191000"/>
            <a:ext cx="7704138"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34515C13-398F-4AB4-9D09-14CB076D0847}"/>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9F162DE1-7FB3-476C-AC78-24D5483B2DDE}" type="slidenum">
              <a:rPr lang="es-ES" altLang="es-ES" sz="1400">
                <a:solidFill>
                  <a:schemeClr val="folHlink"/>
                </a:solidFill>
                <a:latin typeface="Times New Roman" panose="02020603050405020304" pitchFamily="18" charset="0"/>
              </a:rPr>
              <a:pPr/>
              <a:t>36</a:t>
            </a:fld>
            <a:endParaRPr lang="es-ES" altLang="es-ES" sz="1400">
              <a:solidFill>
                <a:schemeClr val="folHlink"/>
              </a:solidFill>
              <a:latin typeface="Times New Roman" panose="02020603050405020304" pitchFamily="18" charset="0"/>
            </a:endParaRPr>
          </a:p>
        </p:txBody>
      </p:sp>
      <p:sp>
        <p:nvSpPr>
          <p:cNvPr id="64516" name="Rectangle 2">
            <a:extLst>
              <a:ext uri="{FF2B5EF4-FFF2-40B4-BE49-F238E27FC236}">
                <a16:creationId xmlns:a16="http://schemas.microsoft.com/office/drawing/2014/main" id="{45023EC4-1FB8-4382-B9A9-7C0032B53737}"/>
              </a:ext>
            </a:extLst>
          </p:cNvPr>
          <p:cNvSpPr>
            <a:spLocks noGrp="1" noChangeArrowheads="1"/>
          </p:cNvSpPr>
          <p:nvPr>
            <p:ph type="title"/>
          </p:nvPr>
        </p:nvSpPr>
        <p:spPr/>
        <p:txBody>
          <a:bodyPr/>
          <a:lstStyle/>
          <a:p>
            <a:pPr eaLnBrk="1" hangingPunct="1"/>
            <a:r>
              <a:rPr lang="es-ES" altLang="es-ES"/>
              <a:t>Salida ordenada</a:t>
            </a:r>
          </a:p>
        </p:txBody>
      </p:sp>
      <p:sp>
        <p:nvSpPr>
          <p:cNvPr id="64517" name="Rectangle 3">
            <a:extLst>
              <a:ext uri="{FF2B5EF4-FFF2-40B4-BE49-F238E27FC236}">
                <a16:creationId xmlns:a16="http://schemas.microsoft.com/office/drawing/2014/main" id="{16C21105-53B1-4FC6-82B0-CCE3A1F1E766}"/>
              </a:ext>
            </a:extLst>
          </p:cNvPr>
          <p:cNvSpPr>
            <a:spLocks noGrp="1" noChangeArrowheads="1"/>
          </p:cNvSpPr>
          <p:nvPr>
            <p:ph type="body" idx="1"/>
          </p:nvPr>
        </p:nvSpPr>
        <p:spPr/>
        <p:txBody>
          <a:bodyPr/>
          <a:lstStyle/>
          <a:p>
            <a:pPr eaLnBrk="1" hangingPunct="1"/>
            <a:r>
              <a:rPr lang="es-ES" altLang="es-ES"/>
              <a:t>SQL permite  controlar el orden en el que se presentan las tuplas de una relación mediante la cláusula </a:t>
            </a:r>
            <a:r>
              <a:rPr lang="es-ES" altLang="es-ES" b="1">
                <a:latin typeface="Courier New" panose="02070309020205020404" pitchFamily="49" charset="0"/>
              </a:rPr>
              <a:t>ORDER BY</a:t>
            </a:r>
            <a:r>
              <a:rPr lang="es-ES" altLang="es-ES"/>
              <a:t>.</a:t>
            </a:r>
          </a:p>
          <a:p>
            <a:pPr eaLnBrk="1" hangingPunct="1"/>
            <a:r>
              <a:rPr lang="es-ES" altLang="es-ES"/>
              <a:t>La cláusula </a:t>
            </a:r>
            <a:r>
              <a:rPr lang="es-ES" altLang="es-ES">
                <a:latin typeface="Courier New" panose="02070309020205020404" pitchFamily="49" charset="0"/>
              </a:rPr>
              <a:t>ORDER BY</a:t>
            </a:r>
            <a:r>
              <a:rPr lang="es-ES" altLang="es-ES"/>
              <a:t> tiene la forma</a:t>
            </a:r>
          </a:p>
          <a:p>
            <a:pPr lvl="1" eaLnBrk="1" hangingPunct="1">
              <a:buFont typeface="Wingdings" panose="05000000000000000000" pitchFamily="2" charset="2"/>
              <a:buNone/>
            </a:pPr>
            <a:r>
              <a:rPr lang="es-ES" altLang="es-ES" b="1">
                <a:latin typeface="Courier New" panose="02070309020205020404" pitchFamily="49" charset="0"/>
              </a:rPr>
              <a:t>ORDER BY </a:t>
            </a:r>
            <a:r>
              <a:rPr lang="es-ES" altLang="es-ES" b="1" i="1">
                <a:latin typeface="Courier New" panose="02070309020205020404" pitchFamily="49" charset="0"/>
              </a:rPr>
              <a:t>A1</a:t>
            </a:r>
            <a:r>
              <a:rPr lang="es-ES" altLang="es-ES" b="1">
                <a:latin typeface="Courier New" panose="02070309020205020404" pitchFamily="49" charset="0"/>
              </a:rPr>
              <a:t> </a:t>
            </a:r>
            <a:r>
              <a:rPr lang="es-ES" altLang="es-ES" b="1" i="1">
                <a:latin typeface="Courier New" panose="02070309020205020404" pitchFamily="49" charset="0"/>
              </a:rPr>
              <a:t>&lt;DIRECCION&gt;, ..., An</a:t>
            </a:r>
            <a:r>
              <a:rPr lang="es-ES" altLang="es-ES" b="1">
                <a:latin typeface="Courier New" panose="02070309020205020404" pitchFamily="49" charset="0"/>
              </a:rPr>
              <a:t> </a:t>
            </a:r>
            <a:r>
              <a:rPr lang="es-ES" altLang="es-ES" b="1" i="1">
                <a:latin typeface="Courier New" panose="02070309020205020404" pitchFamily="49" charset="0"/>
              </a:rPr>
              <a:t>&lt;DIRECCION&gt;</a:t>
            </a:r>
          </a:p>
          <a:p>
            <a:pPr lvl="1" eaLnBrk="1" hangingPunct="1"/>
            <a:r>
              <a:rPr lang="es-ES" altLang="es-ES" i="1"/>
              <a:t>A1, ..., An</a:t>
            </a:r>
            <a:r>
              <a:rPr lang="es-ES" altLang="es-ES"/>
              <a:t> son atributos de la relación resultante de la consulta</a:t>
            </a:r>
          </a:p>
          <a:p>
            <a:pPr lvl="1" algn="just" eaLnBrk="1" hangingPunct="1"/>
            <a:r>
              <a:rPr lang="es-ES" altLang="es-ES" i="1"/>
              <a:t>Ai &lt;DIRECCION&gt;</a:t>
            </a:r>
            <a:r>
              <a:rPr lang="es-ES" altLang="es-ES"/>
              <a:t> controla si la ordenación es Ascendente </a:t>
            </a:r>
            <a:r>
              <a:rPr lang="es-ES" altLang="es-ES" b="1">
                <a:latin typeface="Courier New" panose="02070309020205020404" pitchFamily="49" charset="0"/>
              </a:rPr>
              <a:t>'ASC</a:t>
            </a:r>
            <a:r>
              <a:rPr lang="es-ES" altLang="es-ES"/>
              <a:t>' o descendente </a:t>
            </a:r>
            <a:r>
              <a:rPr lang="es-ES" altLang="es-ES" b="1">
                <a:latin typeface="Courier New" panose="02070309020205020404" pitchFamily="49" charset="0"/>
              </a:rPr>
              <a:t>'DESC</a:t>
            </a:r>
            <a:r>
              <a:rPr lang="es-ES" altLang="es-ES"/>
              <a:t>' por el campo </a:t>
            </a:r>
            <a:r>
              <a:rPr lang="es-ES" altLang="es-ES" i="1"/>
              <a:t>Ai</a:t>
            </a:r>
            <a:r>
              <a:rPr lang="es-ES" altLang="es-ES"/>
              <a:t>. Por defecto la ordenación se realiza de manera ascendente.</a:t>
            </a:r>
          </a:p>
          <a:p>
            <a:pPr algn="just" eaLnBrk="1" hangingPunct="1"/>
            <a:r>
              <a:rPr lang="es-ES" altLang="es-ES"/>
              <a:t>La ordenación se realiza tras haber ejecutado la consulta sobre las tuplas resultantes.</a:t>
            </a:r>
          </a:p>
          <a:p>
            <a:pPr algn="just" eaLnBrk="1" hangingPunct="1"/>
            <a:r>
              <a:rPr lang="es-ES" altLang="es-ES"/>
              <a:t>La ordenación puede convertirse en una operación costosa dependiendo del tamaño de la relación resultante.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4 Marcador de número de diapositiva">
            <a:extLst>
              <a:ext uri="{FF2B5EF4-FFF2-40B4-BE49-F238E27FC236}">
                <a16:creationId xmlns:a16="http://schemas.microsoft.com/office/drawing/2014/main" id="{BE8A90EC-0BE4-47AC-ACD1-189AB26F4824}"/>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EF50AC09-12F0-44B5-82B8-A456ABF372A0}" type="slidenum">
              <a:rPr lang="es-ES" altLang="es-ES" sz="1400">
                <a:solidFill>
                  <a:schemeClr val="folHlink"/>
                </a:solidFill>
                <a:latin typeface="Times New Roman" panose="02020603050405020304" pitchFamily="18" charset="0"/>
              </a:rPr>
              <a:pPr/>
              <a:t>37</a:t>
            </a:fld>
            <a:endParaRPr lang="es-ES" altLang="es-ES" sz="1400">
              <a:solidFill>
                <a:schemeClr val="folHlink"/>
              </a:solidFill>
              <a:latin typeface="Times New Roman" panose="02020603050405020304" pitchFamily="18" charset="0"/>
            </a:endParaRPr>
          </a:p>
        </p:txBody>
      </p:sp>
      <p:sp>
        <p:nvSpPr>
          <p:cNvPr id="65540" name="Rectangle 5">
            <a:extLst>
              <a:ext uri="{FF2B5EF4-FFF2-40B4-BE49-F238E27FC236}">
                <a16:creationId xmlns:a16="http://schemas.microsoft.com/office/drawing/2014/main" id="{CACA5526-7DB2-44E8-8270-781CB0367CB2}"/>
              </a:ext>
            </a:extLst>
          </p:cNvPr>
          <p:cNvSpPr>
            <a:spLocks noGrp="1" noChangeArrowheads="1"/>
          </p:cNvSpPr>
          <p:nvPr>
            <p:ph type="title"/>
          </p:nvPr>
        </p:nvSpPr>
        <p:spPr/>
        <p:txBody>
          <a:bodyPr/>
          <a:lstStyle/>
          <a:p>
            <a:pPr eaLnBrk="1" hangingPunct="1"/>
            <a:r>
              <a:rPr lang="es-ES_tradnl" altLang="es-ES_tradnl"/>
              <a:t>Salida ordenada (cont.)</a:t>
            </a:r>
          </a:p>
        </p:txBody>
      </p:sp>
      <p:sp>
        <p:nvSpPr>
          <p:cNvPr id="65541" name="Rectangle 8">
            <a:extLst>
              <a:ext uri="{FF2B5EF4-FFF2-40B4-BE49-F238E27FC236}">
                <a16:creationId xmlns:a16="http://schemas.microsoft.com/office/drawing/2014/main" id="{06354DC9-1540-445C-A14F-C9D8277A45D8}"/>
              </a:ext>
            </a:extLst>
          </p:cNvPr>
          <p:cNvSpPr>
            <a:spLocks noChangeArrowheads="1"/>
          </p:cNvSpPr>
          <p:nvPr/>
        </p:nvSpPr>
        <p:spPr bwMode="auto">
          <a:xfrm>
            <a:off x="2484438" y="1196975"/>
            <a:ext cx="64420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a:solidFill>
                  <a:srgbClr val="000000"/>
                </a:solidFill>
                <a:latin typeface="Courier New" panose="02070309020205020404" pitchFamily="49" charset="0"/>
              </a:rPr>
              <a:t>SELECT  DEPTNO, DEPTNAME, ADMRDEPT</a:t>
            </a:r>
          </a:p>
          <a:p>
            <a:pPr algn="l"/>
            <a:r>
              <a:rPr lang="es-ES" altLang="es-ES">
                <a:solidFill>
                  <a:srgbClr val="000000"/>
                </a:solidFill>
                <a:latin typeface="Courier New" panose="02070309020205020404" pitchFamily="49" charset="0"/>
              </a:rPr>
              <a:t>FROM DEPARTMENT</a:t>
            </a:r>
            <a:br>
              <a:rPr lang="es-ES" altLang="es-ES">
                <a:solidFill>
                  <a:srgbClr val="000000"/>
                </a:solidFill>
                <a:latin typeface="Courier New" panose="02070309020205020404" pitchFamily="49" charset="0"/>
              </a:rPr>
            </a:br>
            <a:r>
              <a:rPr lang="es-ES" altLang="es-ES" b="1">
                <a:solidFill>
                  <a:srgbClr val="000000"/>
                </a:solidFill>
                <a:latin typeface="Courier New" panose="02070309020205020404" pitchFamily="49" charset="0"/>
              </a:rPr>
              <a:t>ORDER BY ADMRDEPT ASC</a:t>
            </a:r>
          </a:p>
        </p:txBody>
      </p:sp>
      <p:sp>
        <p:nvSpPr>
          <p:cNvPr id="65542" name="Rectangle 16">
            <a:extLst>
              <a:ext uri="{FF2B5EF4-FFF2-40B4-BE49-F238E27FC236}">
                <a16:creationId xmlns:a16="http://schemas.microsoft.com/office/drawing/2014/main" id="{22F5957D-BD10-4F1F-A0E0-EC90A57D9406}"/>
              </a:ext>
            </a:extLst>
          </p:cNvPr>
          <p:cNvSpPr>
            <a:spLocks noChangeArrowheads="1"/>
          </p:cNvSpPr>
          <p:nvPr/>
        </p:nvSpPr>
        <p:spPr bwMode="auto">
          <a:xfrm>
            <a:off x="1606550" y="4130675"/>
            <a:ext cx="33258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SPIFFY COMPUTER SERVICE DIV.</a:t>
            </a:r>
            <a:endParaRPr lang="es-ES" altLang="es-ES" sz="1600"/>
          </a:p>
        </p:txBody>
      </p:sp>
      <p:sp>
        <p:nvSpPr>
          <p:cNvPr id="65543" name="Rectangle 17">
            <a:extLst>
              <a:ext uri="{FF2B5EF4-FFF2-40B4-BE49-F238E27FC236}">
                <a16:creationId xmlns:a16="http://schemas.microsoft.com/office/drawing/2014/main" id="{6FE11A38-CDA4-430B-BF44-717CC3C30A10}"/>
              </a:ext>
            </a:extLst>
          </p:cNvPr>
          <p:cNvSpPr>
            <a:spLocks noChangeArrowheads="1"/>
          </p:cNvSpPr>
          <p:nvPr/>
        </p:nvSpPr>
        <p:spPr bwMode="auto">
          <a:xfrm>
            <a:off x="1606550" y="4344988"/>
            <a:ext cx="2311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INFORMATION CENTER</a:t>
            </a:r>
            <a:endParaRPr lang="es-ES" altLang="es-ES" sz="1600"/>
          </a:p>
        </p:txBody>
      </p:sp>
      <p:sp>
        <p:nvSpPr>
          <p:cNvPr id="65544" name="Rectangle 18">
            <a:extLst>
              <a:ext uri="{FF2B5EF4-FFF2-40B4-BE49-F238E27FC236}">
                <a16:creationId xmlns:a16="http://schemas.microsoft.com/office/drawing/2014/main" id="{184D7BA2-CA6F-4497-A686-577B384DE528}"/>
              </a:ext>
            </a:extLst>
          </p:cNvPr>
          <p:cNvSpPr>
            <a:spLocks noChangeArrowheads="1"/>
          </p:cNvSpPr>
          <p:nvPr/>
        </p:nvSpPr>
        <p:spPr bwMode="auto">
          <a:xfrm>
            <a:off x="1606550" y="4559300"/>
            <a:ext cx="1036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PLANNING</a:t>
            </a:r>
            <a:endParaRPr lang="es-ES" altLang="es-ES" sz="1600"/>
          </a:p>
        </p:txBody>
      </p:sp>
      <p:sp>
        <p:nvSpPr>
          <p:cNvPr id="65545" name="Rectangle 19">
            <a:extLst>
              <a:ext uri="{FF2B5EF4-FFF2-40B4-BE49-F238E27FC236}">
                <a16:creationId xmlns:a16="http://schemas.microsoft.com/office/drawing/2014/main" id="{921C5EA9-9851-44B8-9A05-45B09C0C35B9}"/>
              </a:ext>
            </a:extLst>
          </p:cNvPr>
          <p:cNvSpPr>
            <a:spLocks noChangeArrowheads="1"/>
          </p:cNvSpPr>
          <p:nvPr/>
        </p:nvSpPr>
        <p:spPr bwMode="auto">
          <a:xfrm>
            <a:off x="1606550" y="4772025"/>
            <a:ext cx="200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SUPPORTSERVICES</a:t>
            </a:r>
            <a:endParaRPr lang="es-ES" altLang="es-ES" sz="1600"/>
          </a:p>
        </p:txBody>
      </p:sp>
      <p:sp>
        <p:nvSpPr>
          <p:cNvPr id="65546" name="Rectangle 20">
            <a:extLst>
              <a:ext uri="{FF2B5EF4-FFF2-40B4-BE49-F238E27FC236}">
                <a16:creationId xmlns:a16="http://schemas.microsoft.com/office/drawing/2014/main" id="{36816F58-ECD5-4D4D-8BE8-1902A279408D}"/>
              </a:ext>
            </a:extLst>
          </p:cNvPr>
          <p:cNvSpPr>
            <a:spLocks noChangeArrowheads="1"/>
          </p:cNvSpPr>
          <p:nvPr/>
        </p:nvSpPr>
        <p:spPr bwMode="auto">
          <a:xfrm>
            <a:off x="1606550" y="4987925"/>
            <a:ext cx="23637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DEVELOPMENTCENTER</a:t>
            </a:r>
            <a:endParaRPr lang="es-ES" altLang="es-ES" sz="1600"/>
          </a:p>
        </p:txBody>
      </p:sp>
      <p:sp>
        <p:nvSpPr>
          <p:cNvPr id="65547" name="Rectangle 21">
            <a:extLst>
              <a:ext uri="{FF2B5EF4-FFF2-40B4-BE49-F238E27FC236}">
                <a16:creationId xmlns:a16="http://schemas.microsoft.com/office/drawing/2014/main" id="{9C963984-39DE-4456-A2F5-F2A8AE4E364D}"/>
              </a:ext>
            </a:extLst>
          </p:cNvPr>
          <p:cNvSpPr>
            <a:spLocks noChangeArrowheads="1"/>
          </p:cNvSpPr>
          <p:nvPr/>
        </p:nvSpPr>
        <p:spPr bwMode="auto">
          <a:xfrm>
            <a:off x="1606550" y="5202238"/>
            <a:ext cx="28051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MANUFACTURING SYSTEMS</a:t>
            </a:r>
            <a:endParaRPr lang="es-ES" altLang="es-ES" sz="1600"/>
          </a:p>
        </p:txBody>
      </p:sp>
      <p:sp>
        <p:nvSpPr>
          <p:cNvPr id="65548" name="Rectangle 22">
            <a:extLst>
              <a:ext uri="{FF2B5EF4-FFF2-40B4-BE49-F238E27FC236}">
                <a16:creationId xmlns:a16="http://schemas.microsoft.com/office/drawing/2014/main" id="{110EAE08-F593-47B1-B1CD-5BB95F31F288}"/>
              </a:ext>
            </a:extLst>
          </p:cNvPr>
          <p:cNvSpPr>
            <a:spLocks noChangeArrowheads="1"/>
          </p:cNvSpPr>
          <p:nvPr/>
        </p:nvSpPr>
        <p:spPr bwMode="auto">
          <a:xfrm>
            <a:off x="1606550" y="5414963"/>
            <a:ext cx="2762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ADMINISTRATION SYSTEMS</a:t>
            </a:r>
            <a:endParaRPr lang="es-ES" altLang="es-ES" sz="1600"/>
          </a:p>
        </p:txBody>
      </p:sp>
      <p:sp>
        <p:nvSpPr>
          <p:cNvPr id="65549" name="Rectangle 23">
            <a:extLst>
              <a:ext uri="{FF2B5EF4-FFF2-40B4-BE49-F238E27FC236}">
                <a16:creationId xmlns:a16="http://schemas.microsoft.com/office/drawing/2014/main" id="{26596F14-EEEC-4495-99B5-8E8A8229301E}"/>
              </a:ext>
            </a:extLst>
          </p:cNvPr>
          <p:cNvSpPr>
            <a:spLocks noChangeArrowheads="1"/>
          </p:cNvSpPr>
          <p:nvPr/>
        </p:nvSpPr>
        <p:spPr bwMode="auto">
          <a:xfrm>
            <a:off x="1606550" y="5629275"/>
            <a:ext cx="21859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SOFTWARE SUPPORT</a:t>
            </a:r>
            <a:endParaRPr lang="es-ES" altLang="es-ES" sz="1600"/>
          </a:p>
        </p:txBody>
      </p:sp>
      <p:sp>
        <p:nvSpPr>
          <p:cNvPr id="65550" name="Rectangle 24">
            <a:extLst>
              <a:ext uri="{FF2B5EF4-FFF2-40B4-BE49-F238E27FC236}">
                <a16:creationId xmlns:a16="http://schemas.microsoft.com/office/drawing/2014/main" id="{0E74B43A-475B-463B-9CC0-499849240FB9}"/>
              </a:ext>
            </a:extLst>
          </p:cNvPr>
          <p:cNvSpPr>
            <a:spLocks noChangeArrowheads="1"/>
          </p:cNvSpPr>
          <p:nvPr/>
        </p:nvSpPr>
        <p:spPr bwMode="auto">
          <a:xfrm>
            <a:off x="1606550" y="5845175"/>
            <a:ext cx="1330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OPERATIONS</a:t>
            </a:r>
            <a:endParaRPr lang="es-ES" altLang="es-ES" sz="1600"/>
          </a:p>
        </p:txBody>
      </p:sp>
      <p:sp>
        <p:nvSpPr>
          <p:cNvPr id="65551" name="Rectangle 25">
            <a:extLst>
              <a:ext uri="{FF2B5EF4-FFF2-40B4-BE49-F238E27FC236}">
                <a16:creationId xmlns:a16="http://schemas.microsoft.com/office/drawing/2014/main" id="{82EDF5AE-1174-4D0F-8812-347B691FDC2C}"/>
              </a:ext>
            </a:extLst>
          </p:cNvPr>
          <p:cNvSpPr>
            <a:spLocks noChangeArrowheads="1"/>
          </p:cNvSpPr>
          <p:nvPr/>
        </p:nvSpPr>
        <p:spPr bwMode="auto">
          <a:xfrm>
            <a:off x="1606550" y="3760788"/>
            <a:ext cx="1125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DEPTNAME</a:t>
            </a:r>
            <a:endParaRPr lang="es-ES" altLang="es-ES" sz="1600"/>
          </a:p>
        </p:txBody>
      </p:sp>
      <p:sp>
        <p:nvSpPr>
          <p:cNvPr id="65552" name="Rectangle 26">
            <a:extLst>
              <a:ext uri="{FF2B5EF4-FFF2-40B4-BE49-F238E27FC236}">
                <a16:creationId xmlns:a16="http://schemas.microsoft.com/office/drawing/2014/main" id="{30659803-C8E8-41CF-888A-957167A87B7B}"/>
              </a:ext>
            </a:extLst>
          </p:cNvPr>
          <p:cNvSpPr>
            <a:spLocks noChangeArrowheads="1"/>
          </p:cNvSpPr>
          <p:nvPr/>
        </p:nvSpPr>
        <p:spPr bwMode="auto">
          <a:xfrm>
            <a:off x="5156200" y="3760788"/>
            <a:ext cx="1136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ADMRDEPT</a:t>
            </a:r>
            <a:endParaRPr lang="es-ES" altLang="es-ES" sz="1600"/>
          </a:p>
        </p:txBody>
      </p:sp>
      <p:sp>
        <p:nvSpPr>
          <p:cNvPr id="65553" name="Rectangle 27">
            <a:extLst>
              <a:ext uri="{FF2B5EF4-FFF2-40B4-BE49-F238E27FC236}">
                <a16:creationId xmlns:a16="http://schemas.microsoft.com/office/drawing/2014/main" id="{2863F082-EC17-49FE-92CB-539F798E6E99}"/>
              </a:ext>
            </a:extLst>
          </p:cNvPr>
          <p:cNvSpPr>
            <a:spLocks noChangeArrowheads="1"/>
          </p:cNvSpPr>
          <p:nvPr/>
        </p:nvSpPr>
        <p:spPr bwMode="auto">
          <a:xfrm>
            <a:off x="730250" y="3760788"/>
            <a:ext cx="8413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DEPTNO</a:t>
            </a:r>
            <a:endParaRPr lang="es-ES" altLang="es-ES" sz="1600"/>
          </a:p>
        </p:txBody>
      </p:sp>
      <p:sp>
        <p:nvSpPr>
          <p:cNvPr id="65554" name="Rectangle 28">
            <a:extLst>
              <a:ext uri="{FF2B5EF4-FFF2-40B4-BE49-F238E27FC236}">
                <a16:creationId xmlns:a16="http://schemas.microsoft.com/office/drawing/2014/main" id="{5A3FADCE-26E4-4A5A-9604-2C3D5C9F24F1}"/>
              </a:ext>
            </a:extLst>
          </p:cNvPr>
          <p:cNvSpPr>
            <a:spLocks noChangeArrowheads="1"/>
          </p:cNvSpPr>
          <p:nvPr/>
        </p:nvSpPr>
        <p:spPr bwMode="auto">
          <a:xfrm>
            <a:off x="5156200" y="413067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5555" name="Rectangle 29">
            <a:extLst>
              <a:ext uri="{FF2B5EF4-FFF2-40B4-BE49-F238E27FC236}">
                <a16:creationId xmlns:a16="http://schemas.microsoft.com/office/drawing/2014/main" id="{DE818AB1-9361-4058-B6BF-7AC2A9C89A24}"/>
              </a:ext>
            </a:extLst>
          </p:cNvPr>
          <p:cNvSpPr>
            <a:spLocks noChangeArrowheads="1"/>
          </p:cNvSpPr>
          <p:nvPr/>
        </p:nvSpPr>
        <p:spPr bwMode="auto">
          <a:xfrm>
            <a:off x="5156200" y="4344988"/>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5556" name="Rectangle 30">
            <a:extLst>
              <a:ext uri="{FF2B5EF4-FFF2-40B4-BE49-F238E27FC236}">
                <a16:creationId xmlns:a16="http://schemas.microsoft.com/office/drawing/2014/main" id="{DBDFE23B-9DAB-4F97-8105-B94CA3287420}"/>
              </a:ext>
            </a:extLst>
          </p:cNvPr>
          <p:cNvSpPr>
            <a:spLocks noChangeArrowheads="1"/>
          </p:cNvSpPr>
          <p:nvPr/>
        </p:nvSpPr>
        <p:spPr bwMode="auto">
          <a:xfrm>
            <a:off x="5156200" y="4559300"/>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5557" name="Rectangle 31">
            <a:extLst>
              <a:ext uri="{FF2B5EF4-FFF2-40B4-BE49-F238E27FC236}">
                <a16:creationId xmlns:a16="http://schemas.microsoft.com/office/drawing/2014/main" id="{CF13EC54-21D5-48FB-A046-00C38D1B5876}"/>
              </a:ext>
            </a:extLst>
          </p:cNvPr>
          <p:cNvSpPr>
            <a:spLocks noChangeArrowheads="1"/>
          </p:cNvSpPr>
          <p:nvPr/>
        </p:nvSpPr>
        <p:spPr bwMode="auto">
          <a:xfrm>
            <a:off x="5156200" y="477202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5558" name="Rectangle 32">
            <a:extLst>
              <a:ext uri="{FF2B5EF4-FFF2-40B4-BE49-F238E27FC236}">
                <a16:creationId xmlns:a16="http://schemas.microsoft.com/office/drawing/2014/main" id="{53E0949B-D63C-4572-8AC2-C949D30574B6}"/>
              </a:ext>
            </a:extLst>
          </p:cNvPr>
          <p:cNvSpPr>
            <a:spLocks noChangeArrowheads="1"/>
          </p:cNvSpPr>
          <p:nvPr/>
        </p:nvSpPr>
        <p:spPr bwMode="auto">
          <a:xfrm>
            <a:off x="5156200" y="498792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5559" name="Rectangle 33">
            <a:extLst>
              <a:ext uri="{FF2B5EF4-FFF2-40B4-BE49-F238E27FC236}">
                <a16:creationId xmlns:a16="http://schemas.microsoft.com/office/drawing/2014/main" id="{C464F817-E244-473A-A3D2-C7F736A4511F}"/>
              </a:ext>
            </a:extLst>
          </p:cNvPr>
          <p:cNvSpPr>
            <a:spLocks noChangeArrowheads="1"/>
          </p:cNvSpPr>
          <p:nvPr/>
        </p:nvSpPr>
        <p:spPr bwMode="auto">
          <a:xfrm>
            <a:off x="5156200" y="520223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sz="1600"/>
          </a:p>
        </p:txBody>
      </p:sp>
      <p:sp>
        <p:nvSpPr>
          <p:cNvPr id="65560" name="Rectangle 34">
            <a:extLst>
              <a:ext uri="{FF2B5EF4-FFF2-40B4-BE49-F238E27FC236}">
                <a16:creationId xmlns:a16="http://schemas.microsoft.com/office/drawing/2014/main" id="{126EA99E-49EC-43E6-9906-CA356620B427}"/>
              </a:ext>
            </a:extLst>
          </p:cNvPr>
          <p:cNvSpPr>
            <a:spLocks noChangeArrowheads="1"/>
          </p:cNvSpPr>
          <p:nvPr/>
        </p:nvSpPr>
        <p:spPr bwMode="auto">
          <a:xfrm>
            <a:off x="5156200" y="5414963"/>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sz="1600"/>
          </a:p>
        </p:txBody>
      </p:sp>
      <p:sp>
        <p:nvSpPr>
          <p:cNvPr id="65561" name="Rectangle 35">
            <a:extLst>
              <a:ext uri="{FF2B5EF4-FFF2-40B4-BE49-F238E27FC236}">
                <a16:creationId xmlns:a16="http://schemas.microsoft.com/office/drawing/2014/main" id="{6C50B2E8-FF3F-475D-B4B9-288B0BEB1EA7}"/>
              </a:ext>
            </a:extLst>
          </p:cNvPr>
          <p:cNvSpPr>
            <a:spLocks noChangeArrowheads="1"/>
          </p:cNvSpPr>
          <p:nvPr/>
        </p:nvSpPr>
        <p:spPr bwMode="auto">
          <a:xfrm>
            <a:off x="5156200" y="562927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5562" name="Rectangle 36">
            <a:extLst>
              <a:ext uri="{FF2B5EF4-FFF2-40B4-BE49-F238E27FC236}">
                <a16:creationId xmlns:a16="http://schemas.microsoft.com/office/drawing/2014/main" id="{663FDFCE-6789-411C-AC56-FFED9B16F578}"/>
              </a:ext>
            </a:extLst>
          </p:cNvPr>
          <p:cNvSpPr>
            <a:spLocks noChangeArrowheads="1"/>
          </p:cNvSpPr>
          <p:nvPr/>
        </p:nvSpPr>
        <p:spPr bwMode="auto">
          <a:xfrm>
            <a:off x="5156200" y="584517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5563" name="Rectangle 37">
            <a:extLst>
              <a:ext uri="{FF2B5EF4-FFF2-40B4-BE49-F238E27FC236}">
                <a16:creationId xmlns:a16="http://schemas.microsoft.com/office/drawing/2014/main" id="{E8C72F87-F4DF-4663-935B-6DB853ACF551}"/>
              </a:ext>
            </a:extLst>
          </p:cNvPr>
          <p:cNvSpPr>
            <a:spLocks noChangeArrowheads="1"/>
          </p:cNvSpPr>
          <p:nvPr/>
        </p:nvSpPr>
        <p:spPr bwMode="auto">
          <a:xfrm>
            <a:off x="730250" y="413067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5564" name="Rectangle 38">
            <a:extLst>
              <a:ext uri="{FF2B5EF4-FFF2-40B4-BE49-F238E27FC236}">
                <a16:creationId xmlns:a16="http://schemas.microsoft.com/office/drawing/2014/main" id="{54D6F7E6-A243-4E6F-B16C-92C766F4D3E4}"/>
              </a:ext>
            </a:extLst>
          </p:cNvPr>
          <p:cNvSpPr>
            <a:spLocks noChangeArrowheads="1"/>
          </p:cNvSpPr>
          <p:nvPr/>
        </p:nvSpPr>
        <p:spPr bwMode="auto">
          <a:xfrm>
            <a:off x="730250" y="434498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C01</a:t>
            </a:r>
            <a:endParaRPr lang="es-ES" altLang="es-ES" sz="1600"/>
          </a:p>
        </p:txBody>
      </p:sp>
      <p:sp>
        <p:nvSpPr>
          <p:cNvPr id="65565" name="Rectangle 39">
            <a:extLst>
              <a:ext uri="{FF2B5EF4-FFF2-40B4-BE49-F238E27FC236}">
                <a16:creationId xmlns:a16="http://schemas.microsoft.com/office/drawing/2014/main" id="{DCEA3B12-EB4A-43C5-A91E-21E33ADAC1DA}"/>
              </a:ext>
            </a:extLst>
          </p:cNvPr>
          <p:cNvSpPr>
            <a:spLocks noChangeArrowheads="1"/>
          </p:cNvSpPr>
          <p:nvPr/>
        </p:nvSpPr>
        <p:spPr bwMode="auto">
          <a:xfrm>
            <a:off x="730250" y="4559300"/>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B01</a:t>
            </a:r>
            <a:endParaRPr lang="es-ES" altLang="es-ES" sz="1600"/>
          </a:p>
        </p:txBody>
      </p:sp>
      <p:sp>
        <p:nvSpPr>
          <p:cNvPr id="65566" name="Rectangle 40">
            <a:extLst>
              <a:ext uri="{FF2B5EF4-FFF2-40B4-BE49-F238E27FC236}">
                <a16:creationId xmlns:a16="http://schemas.microsoft.com/office/drawing/2014/main" id="{C914D60E-85ED-4D8D-A7D9-2F0026228C4B}"/>
              </a:ext>
            </a:extLst>
          </p:cNvPr>
          <p:cNvSpPr>
            <a:spLocks noChangeArrowheads="1"/>
          </p:cNvSpPr>
          <p:nvPr/>
        </p:nvSpPr>
        <p:spPr bwMode="auto">
          <a:xfrm>
            <a:off x="730250" y="477202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5567" name="Rectangle 41">
            <a:extLst>
              <a:ext uri="{FF2B5EF4-FFF2-40B4-BE49-F238E27FC236}">
                <a16:creationId xmlns:a16="http://schemas.microsoft.com/office/drawing/2014/main" id="{B132C22C-F1A2-4F0B-BCE0-72AE59BD9030}"/>
              </a:ext>
            </a:extLst>
          </p:cNvPr>
          <p:cNvSpPr>
            <a:spLocks noChangeArrowheads="1"/>
          </p:cNvSpPr>
          <p:nvPr/>
        </p:nvSpPr>
        <p:spPr bwMode="auto">
          <a:xfrm>
            <a:off x="730250" y="4987925"/>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sz="1600"/>
          </a:p>
        </p:txBody>
      </p:sp>
      <p:sp>
        <p:nvSpPr>
          <p:cNvPr id="65568" name="Rectangle 42">
            <a:extLst>
              <a:ext uri="{FF2B5EF4-FFF2-40B4-BE49-F238E27FC236}">
                <a16:creationId xmlns:a16="http://schemas.microsoft.com/office/drawing/2014/main" id="{2162C38F-56ED-4AA0-A2A6-FBCAA97E68F7}"/>
              </a:ext>
            </a:extLst>
          </p:cNvPr>
          <p:cNvSpPr>
            <a:spLocks noChangeArrowheads="1"/>
          </p:cNvSpPr>
          <p:nvPr/>
        </p:nvSpPr>
        <p:spPr bwMode="auto">
          <a:xfrm>
            <a:off x="730250" y="520223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D11</a:t>
            </a:r>
            <a:endParaRPr lang="es-ES" altLang="es-ES" sz="1600"/>
          </a:p>
        </p:txBody>
      </p:sp>
      <p:sp>
        <p:nvSpPr>
          <p:cNvPr id="65569" name="Rectangle 43">
            <a:extLst>
              <a:ext uri="{FF2B5EF4-FFF2-40B4-BE49-F238E27FC236}">
                <a16:creationId xmlns:a16="http://schemas.microsoft.com/office/drawing/2014/main" id="{E2B77395-EC3E-4610-B4EB-6BC0E0EAF8A5}"/>
              </a:ext>
            </a:extLst>
          </p:cNvPr>
          <p:cNvSpPr>
            <a:spLocks noChangeArrowheads="1"/>
          </p:cNvSpPr>
          <p:nvPr/>
        </p:nvSpPr>
        <p:spPr bwMode="auto">
          <a:xfrm>
            <a:off x="730250" y="5403850"/>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D21</a:t>
            </a:r>
            <a:endParaRPr lang="es-ES" altLang="es-ES" sz="1600"/>
          </a:p>
        </p:txBody>
      </p:sp>
      <p:sp>
        <p:nvSpPr>
          <p:cNvPr id="65570" name="Rectangle 44">
            <a:extLst>
              <a:ext uri="{FF2B5EF4-FFF2-40B4-BE49-F238E27FC236}">
                <a16:creationId xmlns:a16="http://schemas.microsoft.com/office/drawing/2014/main" id="{A96B4DC5-A85E-47A0-93DA-8BF449079EBF}"/>
              </a:ext>
            </a:extLst>
          </p:cNvPr>
          <p:cNvSpPr>
            <a:spLocks noChangeArrowheads="1"/>
          </p:cNvSpPr>
          <p:nvPr/>
        </p:nvSpPr>
        <p:spPr bwMode="auto">
          <a:xfrm>
            <a:off x="730250" y="5618163"/>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E21</a:t>
            </a:r>
            <a:endParaRPr lang="es-ES" altLang="es-ES" sz="1600"/>
          </a:p>
        </p:txBody>
      </p:sp>
      <p:sp>
        <p:nvSpPr>
          <p:cNvPr id="65571" name="Rectangle 45">
            <a:extLst>
              <a:ext uri="{FF2B5EF4-FFF2-40B4-BE49-F238E27FC236}">
                <a16:creationId xmlns:a16="http://schemas.microsoft.com/office/drawing/2014/main" id="{41DE27C7-48D7-4E54-87CA-BAE55178AB8F}"/>
              </a:ext>
            </a:extLst>
          </p:cNvPr>
          <p:cNvSpPr>
            <a:spLocks noChangeArrowheads="1"/>
          </p:cNvSpPr>
          <p:nvPr/>
        </p:nvSpPr>
        <p:spPr bwMode="auto">
          <a:xfrm>
            <a:off x="730250" y="5832475"/>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E11</a:t>
            </a:r>
            <a:endParaRPr lang="es-ES" altLang="es-ES" sz="1600"/>
          </a:p>
        </p:txBody>
      </p:sp>
      <p:grpSp>
        <p:nvGrpSpPr>
          <p:cNvPr id="65572" name="Group 49">
            <a:extLst>
              <a:ext uri="{FF2B5EF4-FFF2-40B4-BE49-F238E27FC236}">
                <a16:creationId xmlns:a16="http://schemas.microsoft.com/office/drawing/2014/main" id="{C6815075-9822-440C-9B01-D48AEEFE4B59}"/>
              </a:ext>
            </a:extLst>
          </p:cNvPr>
          <p:cNvGrpSpPr>
            <a:grpSpLocks/>
          </p:cNvGrpSpPr>
          <p:nvPr/>
        </p:nvGrpSpPr>
        <p:grpSpPr bwMode="auto">
          <a:xfrm>
            <a:off x="4319588" y="2903538"/>
            <a:ext cx="1119187" cy="608012"/>
            <a:chOff x="2721" y="1829"/>
            <a:chExt cx="705" cy="383"/>
          </a:xfrm>
        </p:grpSpPr>
        <p:sp>
          <p:nvSpPr>
            <p:cNvPr id="65574" name="Freeform 46">
              <a:extLst>
                <a:ext uri="{FF2B5EF4-FFF2-40B4-BE49-F238E27FC236}">
                  <a16:creationId xmlns:a16="http://schemas.microsoft.com/office/drawing/2014/main" id="{8067278C-F66E-4CB8-9F47-02CFE68B23E0}"/>
                </a:ext>
              </a:extLst>
            </p:cNvPr>
            <p:cNvSpPr>
              <a:spLocks/>
            </p:cNvSpPr>
            <p:nvPr/>
          </p:nvSpPr>
          <p:spPr bwMode="auto">
            <a:xfrm>
              <a:off x="2721" y="1854"/>
              <a:ext cx="685" cy="358"/>
            </a:xfrm>
            <a:custGeom>
              <a:avLst/>
              <a:gdLst>
                <a:gd name="T0" fmla="*/ 1370 w 1370"/>
                <a:gd name="T1" fmla="*/ 155 h 718"/>
                <a:gd name="T2" fmla="*/ 1127 w 1370"/>
                <a:gd name="T3" fmla="*/ 0 h 718"/>
                <a:gd name="T4" fmla="*/ 103 w 1370"/>
                <a:gd name="T5" fmla="*/ 372 h 718"/>
                <a:gd name="T6" fmla="*/ 0 w 1370"/>
                <a:gd name="T7" fmla="*/ 308 h 718"/>
                <a:gd name="T8" fmla="*/ 28 w 1370"/>
                <a:gd name="T9" fmla="*/ 674 h 718"/>
                <a:gd name="T10" fmla="*/ 665 w 1370"/>
                <a:gd name="T11" fmla="*/ 718 h 718"/>
                <a:gd name="T12" fmla="*/ 567 w 1370"/>
                <a:gd name="T13" fmla="*/ 630 h 718"/>
                <a:gd name="T14" fmla="*/ 1370 w 1370"/>
                <a:gd name="T15" fmla="*/ 155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5"/>
                  </a:moveTo>
                  <a:lnTo>
                    <a:pt x="1127" y="0"/>
                  </a:lnTo>
                  <a:lnTo>
                    <a:pt x="103" y="372"/>
                  </a:lnTo>
                  <a:lnTo>
                    <a:pt x="0" y="308"/>
                  </a:lnTo>
                  <a:lnTo>
                    <a:pt x="28" y="674"/>
                  </a:lnTo>
                  <a:lnTo>
                    <a:pt x="665" y="718"/>
                  </a:lnTo>
                  <a:lnTo>
                    <a:pt x="567" y="630"/>
                  </a:lnTo>
                  <a:lnTo>
                    <a:pt x="1370" y="155"/>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65575" name="Freeform 47">
              <a:extLst>
                <a:ext uri="{FF2B5EF4-FFF2-40B4-BE49-F238E27FC236}">
                  <a16:creationId xmlns:a16="http://schemas.microsoft.com/office/drawing/2014/main" id="{027AF254-D462-4760-A3A7-672CF1B8A11C}"/>
                </a:ext>
              </a:extLst>
            </p:cNvPr>
            <p:cNvSpPr>
              <a:spLocks/>
            </p:cNvSpPr>
            <p:nvPr/>
          </p:nvSpPr>
          <p:spPr bwMode="auto">
            <a:xfrm>
              <a:off x="2741" y="1829"/>
              <a:ext cx="685" cy="360"/>
            </a:xfrm>
            <a:custGeom>
              <a:avLst/>
              <a:gdLst>
                <a:gd name="T0" fmla="*/ 1370 w 1370"/>
                <a:gd name="T1" fmla="*/ 156 h 718"/>
                <a:gd name="T2" fmla="*/ 1129 w 1370"/>
                <a:gd name="T3" fmla="*/ 0 h 718"/>
                <a:gd name="T4" fmla="*/ 106 w 1370"/>
                <a:gd name="T5" fmla="*/ 371 h 718"/>
                <a:gd name="T6" fmla="*/ 0 w 1370"/>
                <a:gd name="T7" fmla="*/ 309 h 718"/>
                <a:gd name="T8" fmla="*/ 27 w 1370"/>
                <a:gd name="T9" fmla="*/ 673 h 718"/>
                <a:gd name="T10" fmla="*/ 666 w 1370"/>
                <a:gd name="T11" fmla="*/ 718 h 718"/>
                <a:gd name="T12" fmla="*/ 567 w 1370"/>
                <a:gd name="T13" fmla="*/ 630 h 718"/>
                <a:gd name="T14" fmla="*/ 1370 w 1370"/>
                <a:gd name="T15" fmla="*/ 156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6"/>
                  </a:moveTo>
                  <a:lnTo>
                    <a:pt x="1129" y="0"/>
                  </a:lnTo>
                  <a:lnTo>
                    <a:pt x="106" y="371"/>
                  </a:lnTo>
                  <a:lnTo>
                    <a:pt x="0" y="309"/>
                  </a:lnTo>
                  <a:lnTo>
                    <a:pt x="27" y="673"/>
                  </a:lnTo>
                  <a:lnTo>
                    <a:pt x="666" y="718"/>
                  </a:lnTo>
                  <a:lnTo>
                    <a:pt x="567" y="630"/>
                  </a:lnTo>
                  <a:lnTo>
                    <a:pt x="1370" y="156"/>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sp>
        <p:nvSpPr>
          <p:cNvPr id="65573" name="Line 48">
            <a:extLst>
              <a:ext uri="{FF2B5EF4-FFF2-40B4-BE49-F238E27FC236}">
                <a16:creationId xmlns:a16="http://schemas.microsoft.com/office/drawing/2014/main" id="{6960DACD-1163-4665-B0FF-4E06F876782E}"/>
              </a:ext>
            </a:extLst>
          </p:cNvPr>
          <p:cNvSpPr>
            <a:spLocks noChangeShapeType="1"/>
          </p:cNvSpPr>
          <p:nvPr/>
        </p:nvSpPr>
        <p:spPr bwMode="auto">
          <a:xfrm>
            <a:off x="684213" y="4076700"/>
            <a:ext cx="5616575"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4 Marcador de número de diapositiva">
            <a:extLst>
              <a:ext uri="{FF2B5EF4-FFF2-40B4-BE49-F238E27FC236}">
                <a16:creationId xmlns:a16="http://schemas.microsoft.com/office/drawing/2014/main" id="{AA0C2E51-15AB-4120-A2FD-7EB2B99D9161}"/>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95A9372-8C2D-4471-8363-28B61130B509}" type="slidenum">
              <a:rPr lang="es-ES" altLang="es-ES" sz="1400">
                <a:solidFill>
                  <a:schemeClr val="folHlink"/>
                </a:solidFill>
                <a:latin typeface="Times New Roman" panose="02020603050405020304" pitchFamily="18" charset="0"/>
              </a:rPr>
              <a:pPr/>
              <a:t>38</a:t>
            </a:fld>
            <a:endParaRPr lang="es-ES" altLang="es-ES" sz="1400">
              <a:solidFill>
                <a:schemeClr val="folHlink"/>
              </a:solidFill>
              <a:latin typeface="Times New Roman" panose="02020603050405020304" pitchFamily="18" charset="0"/>
            </a:endParaRPr>
          </a:p>
        </p:txBody>
      </p:sp>
      <p:sp>
        <p:nvSpPr>
          <p:cNvPr id="66564" name="Rectangle 5">
            <a:extLst>
              <a:ext uri="{FF2B5EF4-FFF2-40B4-BE49-F238E27FC236}">
                <a16:creationId xmlns:a16="http://schemas.microsoft.com/office/drawing/2014/main" id="{4A608D5F-A020-4D0D-8D0A-D121284B975F}"/>
              </a:ext>
            </a:extLst>
          </p:cNvPr>
          <p:cNvSpPr>
            <a:spLocks noGrp="1" noChangeArrowheads="1"/>
          </p:cNvSpPr>
          <p:nvPr>
            <p:ph type="title"/>
          </p:nvPr>
        </p:nvSpPr>
        <p:spPr/>
        <p:txBody>
          <a:bodyPr/>
          <a:lstStyle/>
          <a:p>
            <a:pPr eaLnBrk="1" hangingPunct="1"/>
            <a:r>
              <a:rPr lang="es-ES_tradnl" altLang="es-ES_tradnl"/>
              <a:t>Salida ordenada (cont.)</a:t>
            </a:r>
          </a:p>
        </p:txBody>
      </p:sp>
      <p:sp>
        <p:nvSpPr>
          <p:cNvPr id="66565" name="Rectangle 7">
            <a:extLst>
              <a:ext uri="{FF2B5EF4-FFF2-40B4-BE49-F238E27FC236}">
                <a16:creationId xmlns:a16="http://schemas.microsoft.com/office/drawing/2014/main" id="{9F9F6E20-EA4F-4903-8310-DA625AF4184F}"/>
              </a:ext>
            </a:extLst>
          </p:cNvPr>
          <p:cNvSpPr>
            <a:spLocks noChangeArrowheads="1"/>
          </p:cNvSpPr>
          <p:nvPr/>
        </p:nvSpPr>
        <p:spPr bwMode="auto">
          <a:xfrm>
            <a:off x="2484438" y="1268413"/>
            <a:ext cx="64420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a:solidFill>
                  <a:srgbClr val="000000"/>
                </a:solidFill>
                <a:latin typeface="Courier New" panose="02070309020205020404" pitchFamily="49" charset="0"/>
              </a:rPr>
              <a:t>SELECT  DEPTNO, DEPTNAME, ADMRDEPT</a:t>
            </a:r>
          </a:p>
          <a:p>
            <a:pPr algn="l"/>
            <a:r>
              <a:rPr lang="es-ES" altLang="es-ES">
                <a:solidFill>
                  <a:srgbClr val="000000"/>
                </a:solidFill>
                <a:latin typeface="Courier New" panose="02070309020205020404" pitchFamily="49" charset="0"/>
              </a:rPr>
              <a:t>FROM DEPARTMENT</a:t>
            </a:r>
            <a:br>
              <a:rPr lang="es-ES" altLang="es-ES">
                <a:solidFill>
                  <a:srgbClr val="000000"/>
                </a:solidFill>
                <a:latin typeface="Courier New" panose="02070309020205020404" pitchFamily="49" charset="0"/>
              </a:rPr>
            </a:br>
            <a:r>
              <a:rPr lang="es-ES" altLang="es-ES" b="1">
                <a:solidFill>
                  <a:srgbClr val="000000"/>
                </a:solidFill>
                <a:latin typeface="Courier New" panose="02070309020205020404" pitchFamily="49" charset="0"/>
              </a:rPr>
              <a:t>ORDER BY ADMRDEPT ASC, DEPTNO DESC</a:t>
            </a:r>
          </a:p>
        </p:txBody>
      </p:sp>
      <p:sp>
        <p:nvSpPr>
          <p:cNvPr id="66566" name="Rectangle 15">
            <a:extLst>
              <a:ext uri="{FF2B5EF4-FFF2-40B4-BE49-F238E27FC236}">
                <a16:creationId xmlns:a16="http://schemas.microsoft.com/office/drawing/2014/main" id="{616A4D91-0F97-41A4-96C8-5A70EA52CC8D}"/>
              </a:ext>
            </a:extLst>
          </p:cNvPr>
          <p:cNvSpPr>
            <a:spLocks noChangeArrowheads="1"/>
          </p:cNvSpPr>
          <p:nvPr/>
        </p:nvSpPr>
        <p:spPr bwMode="auto">
          <a:xfrm>
            <a:off x="1677988" y="3946525"/>
            <a:ext cx="2060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SUPPORT SERVICES</a:t>
            </a:r>
            <a:endParaRPr lang="es-ES" altLang="es-ES" sz="1600"/>
          </a:p>
        </p:txBody>
      </p:sp>
      <p:sp>
        <p:nvSpPr>
          <p:cNvPr id="66567" name="Rectangle 16">
            <a:extLst>
              <a:ext uri="{FF2B5EF4-FFF2-40B4-BE49-F238E27FC236}">
                <a16:creationId xmlns:a16="http://schemas.microsoft.com/office/drawing/2014/main" id="{1BD3E328-03B7-4B96-B519-9800D06FF5CF}"/>
              </a:ext>
            </a:extLst>
          </p:cNvPr>
          <p:cNvSpPr>
            <a:spLocks noChangeArrowheads="1"/>
          </p:cNvSpPr>
          <p:nvPr/>
        </p:nvSpPr>
        <p:spPr bwMode="auto">
          <a:xfrm>
            <a:off x="1677988" y="4167188"/>
            <a:ext cx="24209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DEVELOPMENT CENTER</a:t>
            </a:r>
            <a:endParaRPr lang="es-ES" altLang="es-ES" sz="1600"/>
          </a:p>
        </p:txBody>
      </p:sp>
      <p:sp>
        <p:nvSpPr>
          <p:cNvPr id="66568" name="Rectangle 17">
            <a:extLst>
              <a:ext uri="{FF2B5EF4-FFF2-40B4-BE49-F238E27FC236}">
                <a16:creationId xmlns:a16="http://schemas.microsoft.com/office/drawing/2014/main" id="{BEB3BA8E-EC50-4AF6-8522-9D0E6AB2CCC3}"/>
              </a:ext>
            </a:extLst>
          </p:cNvPr>
          <p:cNvSpPr>
            <a:spLocks noChangeArrowheads="1"/>
          </p:cNvSpPr>
          <p:nvPr/>
        </p:nvSpPr>
        <p:spPr bwMode="auto">
          <a:xfrm>
            <a:off x="1677988" y="4386263"/>
            <a:ext cx="2311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INFORMATION CENTER</a:t>
            </a:r>
            <a:endParaRPr lang="es-ES" altLang="es-ES" sz="1600"/>
          </a:p>
        </p:txBody>
      </p:sp>
      <p:sp>
        <p:nvSpPr>
          <p:cNvPr id="66569" name="Rectangle 18">
            <a:extLst>
              <a:ext uri="{FF2B5EF4-FFF2-40B4-BE49-F238E27FC236}">
                <a16:creationId xmlns:a16="http://schemas.microsoft.com/office/drawing/2014/main" id="{56FB7CE4-CDB6-4701-9C8B-28901F9E78E0}"/>
              </a:ext>
            </a:extLst>
          </p:cNvPr>
          <p:cNvSpPr>
            <a:spLocks noChangeArrowheads="1"/>
          </p:cNvSpPr>
          <p:nvPr/>
        </p:nvSpPr>
        <p:spPr bwMode="auto">
          <a:xfrm>
            <a:off x="1677988" y="4605338"/>
            <a:ext cx="10366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PLANNING</a:t>
            </a:r>
            <a:endParaRPr lang="es-ES" altLang="es-ES" sz="1600"/>
          </a:p>
        </p:txBody>
      </p:sp>
      <p:sp>
        <p:nvSpPr>
          <p:cNvPr id="66570" name="Rectangle 19">
            <a:extLst>
              <a:ext uri="{FF2B5EF4-FFF2-40B4-BE49-F238E27FC236}">
                <a16:creationId xmlns:a16="http://schemas.microsoft.com/office/drawing/2014/main" id="{2DEE5F81-E436-423C-8EF6-7B894F886BE4}"/>
              </a:ext>
            </a:extLst>
          </p:cNvPr>
          <p:cNvSpPr>
            <a:spLocks noChangeArrowheads="1"/>
          </p:cNvSpPr>
          <p:nvPr/>
        </p:nvSpPr>
        <p:spPr bwMode="auto">
          <a:xfrm>
            <a:off x="1677988" y="4826000"/>
            <a:ext cx="33258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SPIFFY COMPUTER SERVICE DIV.</a:t>
            </a:r>
            <a:endParaRPr lang="es-ES" altLang="es-ES" sz="1600"/>
          </a:p>
        </p:txBody>
      </p:sp>
      <p:sp>
        <p:nvSpPr>
          <p:cNvPr id="66571" name="Rectangle 20">
            <a:extLst>
              <a:ext uri="{FF2B5EF4-FFF2-40B4-BE49-F238E27FC236}">
                <a16:creationId xmlns:a16="http://schemas.microsoft.com/office/drawing/2014/main" id="{0F9533C6-DC66-477E-A4C3-E0031AF27F5A}"/>
              </a:ext>
            </a:extLst>
          </p:cNvPr>
          <p:cNvSpPr>
            <a:spLocks noChangeArrowheads="1"/>
          </p:cNvSpPr>
          <p:nvPr/>
        </p:nvSpPr>
        <p:spPr bwMode="auto">
          <a:xfrm>
            <a:off x="1677988" y="5046663"/>
            <a:ext cx="2762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ADMINISTRATION SYSTEMS</a:t>
            </a:r>
            <a:endParaRPr lang="es-ES" altLang="es-ES" sz="1600"/>
          </a:p>
        </p:txBody>
      </p:sp>
      <p:sp>
        <p:nvSpPr>
          <p:cNvPr id="66572" name="Rectangle 21">
            <a:extLst>
              <a:ext uri="{FF2B5EF4-FFF2-40B4-BE49-F238E27FC236}">
                <a16:creationId xmlns:a16="http://schemas.microsoft.com/office/drawing/2014/main" id="{E25896F2-983A-4FFF-9A9F-F14CAA715334}"/>
              </a:ext>
            </a:extLst>
          </p:cNvPr>
          <p:cNvSpPr>
            <a:spLocks noChangeArrowheads="1"/>
          </p:cNvSpPr>
          <p:nvPr/>
        </p:nvSpPr>
        <p:spPr bwMode="auto">
          <a:xfrm>
            <a:off x="1677988" y="5265738"/>
            <a:ext cx="28051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MANUFACTURING SYSTEMS</a:t>
            </a:r>
            <a:endParaRPr lang="es-ES" altLang="es-ES" sz="1600"/>
          </a:p>
        </p:txBody>
      </p:sp>
      <p:sp>
        <p:nvSpPr>
          <p:cNvPr id="66573" name="Rectangle 22">
            <a:extLst>
              <a:ext uri="{FF2B5EF4-FFF2-40B4-BE49-F238E27FC236}">
                <a16:creationId xmlns:a16="http://schemas.microsoft.com/office/drawing/2014/main" id="{2F5CAD36-443C-447F-A87E-ACFE0CA7B543}"/>
              </a:ext>
            </a:extLst>
          </p:cNvPr>
          <p:cNvSpPr>
            <a:spLocks noChangeArrowheads="1"/>
          </p:cNvSpPr>
          <p:nvPr/>
        </p:nvSpPr>
        <p:spPr bwMode="auto">
          <a:xfrm>
            <a:off x="1677988" y="5484813"/>
            <a:ext cx="21859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SOFTWARE SUPPORT</a:t>
            </a:r>
            <a:endParaRPr lang="es-ES" altLang="es-ES" sz="1600"/>
          </a:p>
        </p:txBody>
      </p:sp>
      <p:sp>
        <p:nvSpPr>
          <p:cNvPr id="66574" name="Rectangle 23">
            <a:extLst>
              <a:ext uri="{FF2B5EF4-FFF2-40B4-BE49-F238E27FC236}">
                <a16:creationId xmlns:a16="http://schemas.microsoft.com/office/drawing/2014/main" id="{7A575133-54D1-4D80-A565-2EF579120E71}"/>
              </a:ext>
            </a:extLst>
          </p:cNvPr>
          <p:cNvSpPr>
            <a:spLocks noChangeArrowheads="1"/>
          </p:cNvSpPr>
          <p:nvPr/>
        </p:nvSpPr>
        <p:spPr bwMode="auto">
          <a:xfrm>
            <a:off x="1677988" y="5705475"/>
            <a:ext cx="1330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OPERATIONS</a:t>
            </a:r>
            <a:endParaRPr lang="es-ES" altLang="es-ES" sz="1600"/>
          </a:p>
        </p:txBody>
      </p:sp>
      <p:sp>
        <p:nvSpPr>
          <p:cNvPr id="66575" name="Rectangle 24">
            <a:extLst>
              <a:ext uri="{FF2B5EF4-FFF2-40B4-BE49-F238E27FC236}">
                <a16:creationId xmlns:a16="http://schemas.microsoft.com/office/drawing/2014/main" id="{F756806B-2BDB-49B2-8FBA-5BE46CC212F1}"/>
              </a:ext>
            </a:extLst>
          </p:cNvPr>
          <p:cNvSpPr>
            <a:spLocks noChangeArrowheads="1"/>
          </p:cNvSpPr>
          <p:nvPr/>
        </p:nvSpPr>
        <p:spPr bwMode="auto">
          <a:xfrm>
            <a:off x="1677988" y="3589338"/>
            <a:ext cx="11255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DEPTNAME</a:t>
            </a:r>
            <a:endParaRPr lang="es-ES" altLang="es-ES" sz="1600"/>
          </a:p>
        </p:txBody>
      </p:sp>
      <p:sp>
        <p:nvSpPr>
          <p:cNvPr id="66576" name="Rectangle 25">
            <a:extLst>
              <a:ext uri="{FF2B5EF4-FFF2-40B4-BE49-F238E27FC236}">
                <a16:creationId xmlns:a16="http://schemas.microsoft.com/office/drawing/2014/main" id="{97ABB395-062D-4B27-9798-867D3E0FE8E8}"/>
              </a:ext>
            </a:extLst>
          </p:cNvPr>
          <p:cNvSpPr>
            <a:spLocks noChangeArrowheads="1"/>
          </p:cNvSpPr>
          <p:nvPr/>
        </p:nvSpPr>
        <p:spPr bwMode="auto">
          <a:xfrm>
            <a:off x="5116513" y="3589338"/>
            <a:ext cx="844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DEPTNO</a:t>
            </a:r>
            <a:endParaRPr lang="es-ES" altLang="es-ES" sz="1600"/>
          </a:p>
        </p:txBody>
      </p:sp>
      <p:sp>
        <p:nvSpPr>
          <p:cNvPr id="66577" name="Rectangle 26">
            <a:extLst>
              <a:ext uri="{FF2B5EF4-FFF2-40B4-BE49-F238E27FC236}">
                <a16:creationId xmlns:a16="http://schemas.microsoft.com/office/drawing/2014/main" id="{D3B542A2-FD7D-45B0-8722-B7023CA14AAD}"/>
              </a:ext>
            </a:extLst>
          </p:cNvPr>
          <p:cNvSpPr>
            <a:spLocks noChangeArrowheads="1"/>
          </p:cNvSpPr>
          <p:nvPr/>
        </p:nvSpPr>
        <p:spPr bwMode="auto">
          <a:xfrm>
            <a:off x="477838" y="3589338"/>
            <a:ext cx="11366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ADMRDEPT</a:t>
            </a:r>
            <a:endParaRPr lang="es-ES" altLang="es-ES" sz="1600"/>
          </a:p>
        </p:txBody>
      </p:sp>
      <p:sp>
        <p:nvSpPr>
          <p:cNvPr id="66578" name="Rectangle 27">
            <a:extLst>
              <a:ext uri="{FF2B5EF4-FFF2-40B4-BE49-F238E27FC236}">
                <a16:creationId xmlns:a16="http://schemas.microsoft.com/office/drawing/2014/main" id="{F3BFF0F9-1710-490E-B80D-3E0777144C56}"/>
              </a:ext>
            </a:extLst>
          </p:cNvPr>
          <p:cNvSpPr>
            <a:spLocks noChangeArrowheads="1"/>
          </p:cNvSpPr>
          <p:nvPr/>
        </p:nvSpPr>
        <p:spPr bwMode="auto">
          <a:xfrm>
            <a:off x="477838" y="3959225"/>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6579" name="Rectangle 28">
            <a:extLst>
              <a:ext uri="{FF2B5EF4-FFF2-40B4-BE49-F238E27FC236}">
                <a16:creationId xmlns:a16="http://schemas.microsoft.com/office/drawing/2014/main" id="{BB6E7DBC-D503-471E-B514-A3B80BC42DD8}"/>
              </a:ext>
            </a:extLst>
          </p:cNvPr>
          <p:cNvSpPr>
            <a:spLocks noChangeArrowheads="1"/>
          </p:cNvSpPr>
          <p:nvPr/>
        </p:nvSpPr>
        <p:spPr bwMode="auto">
          <a:xfrm>
            <a:off x="477838" y="4178300"/>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6580" name="Rectangle 29">
            <a:extLst>
              <a:ext uri="{FF2B5EF4-FFF2-40B4-BE49-F238E27FC236}">
                <a16:creationId xmlns:a16="http://schemas.microsoft.com/office/drawing/2014/main" id="{24EA623C-209F-466A-8D5A-AB9D86DF5D60}"/>
              </a:ext>
            </a:extLst>
          </p:cNvPr>
          <p:cNvSpPr>
            <a:spLocks noChangeArrowheads="1"/>
          </p:cNvSpPr>
          <p:nvPr/>
        </p:nvSpPr>
        <p:spPr bwMode="auto">
          <a:xfrm>
            <a:off x="477838" y="4386263"/>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6581" name="Rectangle 30">
            <a:extLst>
              <a:ext uri="{FF2B5EF4-FFF2-40B4-BE49-F238E27FC236}">
                <a16:creationId xmlns:a16="http://schemas.microsoft.com/office/drawing/2014/main" id="{3DE1A3B8-B556-4FB7-B0AB-51BD4EF44DCF}"/>
              </a:ext>
            </a:extLst>
          </p:cNvPr>
          <p:cNvSpPr>
            <a:spLocks noChangeArrowheads="1"/>
          </p:cNvSpPr>
          <p:nvPr/>
        </p:nvSpPr>
        <p:spPr bwMode="auto">
          <a:xfrm>
            <a:off x="477838" y="4605338"/>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6582" name="Rectangle 31">
            <a:extLst>
              <a:ext uri="{FF2B5EF4-FFF2-40B4-BE49-F238E27FC236}">
                <a16:creationId xmlns:a16="http://schemas.microsoft.com/office/drawing/2014/main" id="{FF42A438-CC08-445E-9D6D-EE174A839E5E}"/>
              </a:ext>
            </a:extLst>
          </p:cNvPr>
          <p:cNvSpPr>
            <a:spLocks noChangeArrowheads="1"/>
          </p:cNvSpPr>
          <p:nvPr/>
        </p:nvSpPr>
        <p:spPr bwMode="auto">
          <a:xfrm>
            <a:off x="477838" y="4826000"/>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6583" name="Rectangle 32">
            <a:extLst>
              <a:ext uri="{FF2B5EF4-FFF2-40B4-BE49-F238E27FC236}">
                <a16:creationId xmlns:a16="http://schemas.microsoft.com/office/drawing/2014/main" id="{0296F5DD-C320-4E89-8787-F4BF0BC0BE72}"/>
              </a:ext>
            </a:extLst>
          </p:cNvPr>
          <p:cNvSpPr>
            <a:spLocks noChangeArrowheads="1"/>
          </p:cNvSpPr>
          <p:nvPr/>
        </p:nvSpPr>
        <p:spPr bwMode="auto">
          <a:xfrm>
            <a:off x="477838" y="5046663"/>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sz="1600"/>
          </a:p>
        </p:txBody>
      </p:sp>
      <p:sp>
        <p:nvSpPr>
          <p:cNvPr id="66584" name="Rectangle 33">
            <a:extLst>
              <a:ext uri="{FF2B5EF4-FFF2-40B4-BE49-F238E27FC236}">
                <a16:creationId xmlns:a16="http://schemas.microsoft.com/office/drawing/2014/main" id="{E6CA345A-EFAF-4C98-B71E-070CB92FFACF}"/>
              </a:ext>
            </a:extLst>
          </p:cNvPr>
          <p:cNvSpPr>
            <a:spLocks noChangeArrowheads="1"/>
          </p:cNvSpPr>
          <p:nvPr/>
        </p:nvSpPr>
        <p:spPr bwMode="auto">
          <a:xfrm>
            <a:off x="477838" y="526573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sz="1600"/>
          </a:p>
        </p:txBody>
      </p:sp>
      <p:sp>
        <p:nvSpPr>
          <p:cNvPr id="66585" name="Rectangle 34">
            <a:extLst>
              <a:ext uri="{FF2B5EF4-FFF2-40B4-BE49-F238E27FC236}">
                <a16:creationId xmlns:a16="http://schemas.microsoft.com/office/drawing/2014/main" id="{28A1FCD2-7620-4F3E-B8BA-A8496AAB06CA}"/>
              </a:ext>
            </a:extLst>
          </p:cNvPr>
          <p:cNvSpPr>
            <a:spLocks noChangeArrowheads="1"/>
          </p:cNvSpPr>
          <p:nvPr/>
        </p:nvSpPr>
        <p:spPr bwMode="auto">
          <a:xfrm>
            <a:off x="477838" y="5484813"/>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6586" name="Rectangle 35">
            <a:extLst>
              <a:ext uri="{FF2B5EF4-FFF2-40B4-BE49-F238E27FC236}">
                <a16:creationId xmlns:a16="http://schemas.microsoft.com/office/drawing/2014/main" id="{CA392267-3073-4A1D-9CF7-2123AE28351F}"/>
              </a:ext>
            </a:extLst>
          </p:cNvPr>
          <p:cNvSpPr>
            <a:spLocks noChangeArrowheads="1"/>
          </p:cNvSpPr>
          <p:nvPr/>
        </p:nvSpPr>
        <p:spPr bwMode="auto">
          <a:xfrm>
            <a:off x="477838" y="5705475"/>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6587" name="Rectangle 36">
            <a:extLst>
              <a:ext uri="{FF2B5EF4-FFF2-40B4-BE49-F238E27FC236}">
                <a16:creationId xmlns:a16="http://schemas.microsoft.com/office/drawing/2014/main" id="{A036FEF1-1AA5-45B8-82FD-BA1B731650E6}"/>
              </a:ext>
            </a:extLst>
          </p:cNvPr>
          <p:cNvSpPr>
            <a:spLocks noChangeArrowheads="1"/>
          </p:cNvSpPr>
          <p:nvPr/>
        </p:nvSpPr>
        <p:spPr bwMode="auto">
          <a:xfrm>
            <a:off x="5116513" y="3959225"/>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E01</a:t>
            </a:r>
            <a:endParaRPr lang="es-ES" altLang="es-ES" sz="1600"/>
          </a:p>
        </p:txBody>
      </p:sp>
      <p:sp>
        <p:nvSpPr>
          <p:cNvPr id="66588" name="Rectangle 37">
            <a:extLst>
              <a:ext uri="{FF2B5EF4-FFF2-40B4-BE49-F238E27FC236}">
                <a16:creationId xmlns:a16="http://schemas.microsoft.com/office/drawing/2014/main" id="{9356114A-30F8-4FC0-B911-F67FBCB36147}"/>
              </a:ext>
            </a:extLst>
          </p:cNvPr>
          <p:cNvSpPr>
            <a:spLocks noChangeArrowheads="1"/>
          </p:cNvSpPr>
          <p:nvPr/>
        </p:nvSpPr>
        <p:spPr bwMode="auto">
          <a:xfrm>
            <a:off x="5116513" y="4178300"/>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sz="1600"/>
          </a:p>
        </p:txBody>
      </p:sp>
      <p:sp>
        <p:nvSpPr>
          <p:cNvPr id="66589" name="Rectangle 38">
            <a:extLst>
              <a:ext uri="{FF2B5EF4-FFF2-40B4-BE49-F238E27FC236}">
                <a16:creationId xmlns:a16="http://schemas.microsoft.com/office/drawing/2014/main" id="{96755782-212B-4C9E-BC8D-8D5955FA6C86}"/>
              </a:ext>
            </a:extLst>
          </p:cNvPr>
          <p:cNvSpPr>
            <a:spLocks noChangeArrowheads="1"/>
          </p:cNvSpPr>
          <p:nvPr/>
        </p:nvSpPr>
        <p:spPr bwMode="auto">
          <a:xfrm>
            <a:off x="5116513" y="4386263"/>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C01</a:t>
            </a:r>
            <a:endParaRPr lang="es-ES" altLang="es-ES" sz="1600"/>
          </a:p>
        </p:txBody>
      </p:sp>
      <p:sp>
        <p:nvSpPr>
          <p:cNvPr id="66590" name="Rectangle 39">
            <a:extLst>
              <a:ext uri="{FF2B5EF4-FFF2-40B4-BE49-F238E27FC236}">
                <a16:creationId xmlns:a16="http://schemas.microsoft.com/office/drawing/2014/main" id="{38106426-2641-4F92-9AEF-DA4656CADFA6}"/>
              </a:ext>
            </a:extLst>
          </p:cNvPr>
          <p:cNvSpPr>
            <a:spLocks noChangeArrowheads="1"/>
          </p:cNvSpPr>
          <p:nvPr/>
        </p:nvSpPr>
        <p:spPr bwMode="auto">
          <a:xfrm>
            <a:off x="5116513" y="4605338"/>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B01</a:t>
            </a:r>
            <a:endParaRPr lang="es-ES" altLang="es-ES" sz="1600"/>
          </a:p>
        </p:txBody>
      </p:sp>
      <p:sp>
        <p:nvSpPr>
          <p:cNvPr id="66591" name="Rectangle 40">
            <a:extLst>
              <a:ext uri="{FF2B5EF4-FFF2-40B4-BE49-F238E27FC236}">
                <a16:creationId xmlns:a16="http://schemas.microsoft.com/office/drawing/2014/main" id="{FC488532-112A-40DF-9D00-CEF7051DB287}"/>
              </a:ext>
            </a:extLst>
          </p:cNvPr>
          <p:cNvSpPr>
            <a:spLocks noChangeArrowheads="1"/>
          </p:cNvSpPr>
          <p:nvPr/>
        </p:nvSpPr>
        <p:spPr bwMode="auto">
          <a:xfrm>
            <a:off x="5116513" y="4826000"/>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sz="1600"/>
          </a:p>
        </p:txBody>
      </p:sp>
      <p:sp>
        <p:nvSpPr>
          <p:cNvPr id="66592" name="Rectangle 41">
            <a:extLst>
              <a:ext uri="{FF2B5EF4-FFF2-40B4-BE49-F238E27FC236}">
                <a16:creationId xmlns:a16="http://schemas.microsoft.com/office/drawing/2014/main" id="{3573632F-5728-4403-926B-BA7EA269D242}"/>
              </a:ext>
            </a:extLst>
          </p:cNvPr>
          <p:cNvSpPr>
            <a:spLocks noChangeArrowheads="1"/>
          </p:cNvSpPr>
          <p:nvPr/>
        </p:nvSpPr>
        <p:spPr bwMode="auto">
          <a:xfrm>
            <a:off x="5116513" y="5046663"/>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D21</a:t>
            </a:r>
            <a:endParaRPr lang="es-ES" altLang="es-ES" sz="1600"/>
          </a:p>
        </p:txBody>
      </p:sp>
      <p:sp>
        <p:nvSpPr>
          <p:cNvPr id="66593" name="Rectangle 42">
            <a:extLst>
              <a:ext uri="{FF2B5EF4-FFF2-40B4-BE49-F238E27FC236}">
                <a16:creationId xmlns:a16="http://schemas.microsoft.com/office/drawing/2014/main" id="{FBC82B23-237B-4937-91C4-E9E989CA0E7E}"/>
              </a:ext>
            </a:extLst>
          </p:cNvPr>
          <p:cNvSpPr>
            <a:spLocks noChangeArrowheads="1"/>
          </p:cNvSpPr>
          <p:nvPr/>
        </p:nvSpPr>
        <p:spPr bwMode="auto">
          <a:xfrm>
            <a:off x="5116513" y="526573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D11</a:t>
            </a:r>
            <a:endParaRPr lang="es-ES" altLang="es-ES" sz="1600"/>
          </a:p>
        </p:txBody>
      </p:sp>
      <p:sp>
        <p:nvSpPr>
          <p:cNvPr id="66594" name="Rectangle 43">
            <a:extLst>
              <a:ext uri="{FF2B5EF4-FFF2-40B4-BE49-F238E27FC236}">
                <a16:creationId xmlns:a16="http://schemas.microsoft.com/office/drawing/2014/main" id="{24D42020-2455-42EB-9CFB-2C1A6E9556B0}"/>
              </a:ext>
            </a:extLst>
          </p:cNvPr>
          <p:cNvSpPr>
            <a:spLocks noChangeArrowheads="1"/>
          </p:cNvSpPr>
          <p:nvPr/>
        </p:nvSpPr>
        <p:spPr bwMode="auto">
          <a:xfrm>
            <a:off x="5116513" y="5484813"/>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E21</a:t>
            </a:r>
            <a:endParaRPr lang="es-ES" altLang="es-ES" sz="1600"/>
          </a:p>
        </p:txBody>
      </p:sp>
      <p:sp>
        <p:nvSpPr>
          <p:cNvPr id="66595" name="Rectangle 44">
            <a:extLst>
              <a:ext uri="{FF2B5EF4-FFF2-40B4-BE49-F238E27FC236}">
                <a16:creationId xmlns:a16="http://schemas.microsoft.com/office/drawing/2014/main" id="{33BC151E-A47A-47F8-B684-9A4D8160DE81}"/>
              </a:ext>
            </a:extLst>
          </p:cNvPr>
          <p:cNvSpPr>
            <a:spLocks noChangeArrowheads="1"/>
          </p:cNvSpPr>
          <p:nvPr/>
        </p:nvSpPr>
        <p:spPr bwMode="auto">
          <a:xfrm>
            <a:off x="5116513" y="5705475"/>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E11</a:t>
            </a:r>
            <a:endParaRPr lang="es-ES" altLang="es-ES" sz="1600"/>
          </a:p>
        </p:txBody>
      </p:sp>
      <p:sp>
        <p:nvSpPr>
          <p:cNvPr id="66596" name="Freeform 45">
            <a:extLst>
              <a:ext uri="{FF2B5EF4-FFF2-40B4-BE49-F238E27FC236}">
                <a16:creationId xmlns:a16="http://schemas.microsoft.com/office/drawing/2014/main" id="{CEA6D6BA-AD69-4B1D-B3CB-D019D5457C56}"/>
              </a:ext>
            </a:extLst>
          </p:cNvPr>
          <p:cNvSpPr>
            <a:spLocks/>
          </p:cNvSpPr>
          <p:nvPr/>
        </p:nvSpPr>
        <p:spPr bwMode="auto">
          <a:xfrm>
            <a:off x="4241800" y="2773363"/>
            <a:ext cx="1090613" cy="573087"/>
          </a:xfrm>
          <a:custGeom>
            <a:avLst/>
            <a:gdLst>
              <a:gd name="T0" fmla="*/ 1373 w 1373"/>
              <a:gd name="T1" fmla="*/ 160 h 724"/>
              <a:gd name="T2" fmla="*/ 1131 w 1373"/>
              <a:gd name="T3" fmla="*/ 0 h 724"/>
              <a:gd name="T4" fmla="*/ 104 w 1373"/>
              <a:gd name="T5" fmla="*/ 376 h 724"/>
              <a:gd name="T6" fmla="*/ 0 w 1373"/>
              <a:gd name="T7" fmla="*/ 312 h 724"/>
              <a:gd name="T8" fmla="*/ 27 w 1373"/>
              <a:gd name="T9" fmla="*/ 679 h 724"/>
              <a:gd name="T10" fmla="*/ 667 w 1373"/>
              <a:gd name="T11" fmla="*/ 724 h 724"/>
              <a:gd name="T12" fmla="*/ 568 w 1373"/>
              <a:gd name="T13" fmla="*/ 635 h 724"/>
              <a:gd name="T14" fmla="*/ 1373 w 1373"/>
              <a:gd name="T15" fmla="*/ 160 h 724"/>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4"/>
              <a:gd name="T26" fmla="*/ 1373 w 1373"/>
              <a:gd name="T27" fmla="*/ 724 h 7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4">
                <a:moveTo>
                  <a:pt x="1373" y="160"/>
                </a:moveTo>
                <a:lnTo>
                  <a:pt x="1131" y="0"/>
                </a:lnTo>
                <a:lnTo>
                  <a:pt x="104" y="376"/>
                </a:lnTo>
                <a:lnTo>
                  <a:pt x="0" y="312"/>
                </a:lnTo>
                <a:lnTo>
                  <a:pt x="27" y="679"/>
                </a:lnTo>
                <a:lnTo>
                  <a:pt x="667" y="724"/>
                </a:lnTo>
                <a:lnTo>
                  <a:pt x="568" y="635"/>
                </a:lnTo>
                <a:lnTo>
                  <a:pt x="1373" y="160"/>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66597" name="Freeform 46">
            <a:extLst>
              <a:ext uri="{FF2B5EF4-FFF2-40B4-BE49-F238E27FC236}">
                <a16:creationId xmlns:a16="http://schemas.microsoft.com/office/drawing/2014/main" id="{7DA494A6-B09A-4860-803E-97C5C56FA243}"/>
              </a:ext>
            </a:extLst>
          </p:cNvPr>
          <p:cNvSpPr>
            <a:spLocks/>
          </p:cNvSpPr>
          <p:nvPr/>
        </p:nvSpPr>
        <p:spPr bwMode="auto">
          <a:xfrm>
            <a:off x="4273550" y="2735263"/>
            <a:ext cx="1090613" cy="574675"/>
          </a:xfrm>
          <a:custGeom>
            <a:avLst/>
            <a:gdLst>
              <a:gd name="T0" fmla="*/ 1373 w 1373"/>
              <a:gd name="T1" fmla="*/ 157 h 722"/>
              <a:gd name="T2" fmla="*/ 1130 w 1373"/>
              <a:gd name="T3" fmla="*/ 0 h 722"/>
              <a:gd name="T4" fmla="*/ 104 w 1373"/>
              <a:gd name="T5" fmla="*/ 373 h 722"/>
              <a:gd name="T6" fmla="*/ 0 w 1373"/>
              <a:gd name="T7" fmla="*/ 308 h 722"/>
              <a:gd name="T8" fmla="*/ 28 w 1373"/>
              <a:gd name="T9" fmla="*/ 677 h 722"/>
              <a:gd name="T10" fmla="*/ 668 w 1373"/>
              <a:gd name="T11" fmla="*/ 722 h 722"/>
              <a:gd name="T12" fmla="*/ 567 w 1373"/>
              <a:gd name="T13" fmla="*/ 634 h 722"/>
              <a:gd name="T14" fmla="*/ 1373 w 1373"/>
              <a:gd name="T15" fmla="*/ 157 h 722"/>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2"/>
              <a:gd name="T26" fmla="*/ 1373 w 1373"/>
              <a:gd name="T27" fmla="*/ 722 h 7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2">
                <a:moveTo>
                  <a:pt x="1373" y="157"/>
                </a:moveTo>
                <a:lnTo>
                  <a:pt x="1130" y="0"/>
                </a:lnTo>
                <a:lnTo>
                  <a:pt x="104" y="373"/>
                </a:lnTo>
                <a:lnTo>
                  <a:pt x="0" y="308"/>
                </a:lnTo>
                <a:lnTo>
                  <a:pt x="28" y="677"/>
                </a:lnTo>
                <a:lnTo>
                  <a:pt x="668" y="722"/>
                </a:lnTo>
                <a:lnTo>
                  <a:pt x="567" y="634"/>
                </a:lnTo>
                <a:lnTo>
                  <a:pt x="1373" y="157"/>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66598" name="Line 47">
            <a:extLst>
              <a:ext uri="{FF2B5EF4-FFF2-40B4-BE49-F238E27FC236}">
                <a16:creationId xmlns:a16="http://schemas.microsoft.com/office/drawing/2014/main" id="{1736074E-35EB-4E40-A778-87821A3C75C6}"/>
              </a:ext>
            </a:extLst>
          </p:cNvPr>
          <p:cNvSpPr>
            <a:spLocks noChangeShapeType="1"/>
          </p:cNvSpPr>
          <p:nvPr/>
        </p:nvSpPr>
        <p:spPr bwMode="auto">
          <a:xfrm>
            <a:off x="395288" y="3889375"/>
            <a:ext cx="5616575"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4B8574E9-EC2C-4B16-96BD-EA61AB7B99DF}"/>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B4D0266D-54DF-4840-8F1C-2996B746A1F2}" type="slidenum">
              <a:rPr lang="es-ES" altLang="es-ES" sz="1400">
                <a:solidFill>
                  <a:schemeClr val="folHlink"/>
                </a:solidFill>
                <a:latin typeface="Times New Roman" panose="02020603050405020304" pitchFamily="18" charset="0"/>
              </a:rPr>
              <a:pPr/>
              <a:t>39</a:t>
            </a:fld>
            <a:endParaRPr lang="es-ES" altLang="es-ES" sz="1400">
              <a:solidFill>
                <a:schemeClr val="folHlink"/>
              </a:solidFill>
              <a:latin typeface="Times New Roman" panose="02020603050405020304" pitchFamily="18" charset="0"/>
            </a:endParaRPr>
          </a:p>
        </p:txBody>
      </p:sp>
      <p:sp>
        <p:nvSpPr>
          <p:cNvPr id="68612" name="Rectangle 2">
            <a:extLst>
              <a:ext uri="{FF2B5EF4-FFF2-40B4-BE49-F238E27FC236}">
                <a16:creationId xmlns:a16="http://schemas.microsoft.com/office/drawing/2014/main" id="{52E037B9-819B-45A0-9834-FB668B356DFC}"/>
              </a:ext>
            </a:extLst>
          </p:cNvPr>
          <p:cNvSpPr>
            <a:spLocks noGrp="1" noChangeArrowheads="1"/>
          </p:cNvSpPr>
          <p:nvPr>
            <p:ph type="title"/>
          </p:nvPr>
        </p:nvSpPr>
        <p:spPr/>
        <p:txBody>
          <a:bodyPr/>
          <a:lstStyle/>
          <a:p>
            <a:pPr eaLnBrk="1" hangingPunct="1"/>
            <a:r>
              <a:rPr lang="es-ES" altLang="es-ES" dirty="0"/>
              <a:t>Consultas: Filtrado de las filas</a:t>
            </a:r>
          </a:p>
        </p:txBody>
      </p:sp>
      <p:sp>
        <p:nvSpPr>
          <p:cNvPr id="68613" name="Rectangle 3">
            <a:extLst>
              <a:ext uri="{FF2B5EF4-FFF2-40B4-BE49-F238E27FC236}">
                <a16:creationId xmlns:a16="http://schemas.microsoft.com/office/drawing/2014/main" id="{A595739D-2E54-400F-955E-9B5C88B0E95F}"/>
              </a:ext>
            </a:extLst>
          </p:cNvPr>
          <p:cNvSpPr>
            <a:spLocks noGrp="1" noChangeArrowheads="1"/>
          </p:cNvSpPr>
          <p:nvPr>
            <p:ph type="body" idx="1"/>
          </p:nvPr>
        </p:nvSpPr>
        <p:spPr>
          <a:xfrm>
            <a:off x="561975" y="1196975"/>
            <a:ext cx="7958138" cy="5256213"/>
          </a:xfrm>
        </p:spPr>
        <p:txBody>
          <a:bodyPr/>
          <a:lstStyle/>
          <a:p>
            <a:pPr eaLnBrk="1" hangingPunct="1">
              <a:lnSpc>
                <a:spcPct val="90000"/>
              </a:lnSpc>
            </a:pPr>
            <a:r>
              <a:rPr lang="es-ES" altLang="es-ES" dirty="0"/>
              <a:t>La cláusula WHERE permite filtrar las filas de la relación resultante.</a:t>
            </a:r>
          </a:p>
          <a:p>
            <a:pPr lvl="1" eaLnBrk="1" hangingPunct="1">
              <a:lnSpc>
                <a:spcPct val="90000"/>
              </a:lnSpc>
            </a:pPr>
            <a:r>
              <a:rPr lang="es-ES" altLang="es-ES" dirty="0"/>
              <a:t>La condición de filtrado se especifica como un predicado.</a:t>
            </a:r>
          </a:p>
          <a:p>
            <a:pPr eaLnBrk="1" hangingPunct="1">
              <a:lnSpc>
                <a:spcPct val="90000"/>
              </a:lnSpc>
            </a:pPr>
            <a:r>
              <a:rPr lang="es-ES" altLang="es-ES" dirty="0"/>
              <a:t>El predicado de la cláusula WHERE puede ser simple o complejo</a:t>
            </a:r>
          </a:p>
          <a:p>
            <a:pPr lvl="1" eaLnBrk="1" hangingPunct="1">
              <a:lnSpc>
                <a:spcPct val="90000"/>
              </a:lnSpc>
            </a:pPr>
            <a:r>
              <a:rPr lang="es-ES" altLang="es-ES" dirty="0"/>
              <a:t>Se utilizan los conectores lógicos AND (conjunción), OR (disyunción) y NOT (negación)</a:t>
            </a:r>
          </a:p>
          <a:p>
            <a:pPr eaLnBrk="1" hangingPunct="1">
              <a:lnSpc>
                <a:spcPct val="90000"/>
              </a:lnSpc>
            </a:pPr>
            <a:r>
              <a:rPr lang="es-ES" altLang="es-ES" dirty="0"/>
              <a:t>Las expresiones pueden contener</a:t>
            </a:r>
          </a:p>
          <a:p>
            <a:pPr lvl="1" eaLnBrk="1" hangingPunct="1">
              <a:lnSpc>
                <a:spcPct val="90000"/>
              </a:lnSpc>
            </a:pPr>
            <a:r>
              <a:rPr lang="es-ES" altLang="es-ES" dirty="0"/>
              <a:t>Predicados de comparación</a:t>
            </a:r>
          </a:p>
          <a:p>
            <a:pPr lvl="1" eaLnBrk="1" hangingPunct="1">
              <a:lnSpc>
                <a:spcPct val="90000"/>
              </a:lnSpc>
            </a:pPr>
            <a:r>
              <a:rPr lang="es-ES" altLang="es-ES" dirty="0"/>
              <a:t>BETWEEN / NOT BETWEEN</a:t>
            </a:r>
          </a:p>
          <a:p>
            <a:pPr lvl="1" eaLnBrk="1" hangingPunct="1">
              <a:lnSpc>
                <a:spcPct val="90000"/>
              </a:lnSpc>
            </a:pPr>
            <a:r>
              <a:rPr lang="es-ES" altLang="es-ES" dirty="0"/>
              <a:t>IN / NOT IN (con y sin subconsultas)</a:t>
            </a:r>
          </a:p>
          <a:p>
            <a:pPr lvl="1" eaLnBrk="1" hangingPunct="1">
              <a:lnSpc>
                <a:spcPct val="90000"/>
              </a:lnSpc>
            </a:pPr>
            <a:r>
              <a:rPr lang="es-ES" altLang="es-ES" dirty="0"/>
              <a:t>LIKE / NOT LIKE</a:t>
            </a:r>
          </a:p>
          <a:p>
            <a:pPr lvl="1" eaLnBrk="1" hangingPunct="1">
              <a:lnSpc>
                <a:spcPct val="90000"/>
              </a:lnSpc>
            </a:pPr>
            <a:r>
              <a:rPr lang="es-ES" altLang="es-ES" dirty="0"/>
              <a:t>IS NULL / IS NOT NULL</a:t>
            </a:r>
          </a:p>
          <a:p>
            <a:pPr lvl="1" eaLnBrk="1" hangingPunct="1">
              <a:lnSpc>
                <a:spcPct val="90000"/>
              </a:lnSpc>
            </a:pPr>
            <a:r>
              <a:rPr lang="es-ES" altLang="es-ES" dirty="0"/>
              <a:t>ALL, SOME/ANY (subconsultas)</a:t>
            </a:r>
          </a:p>
          <a:p>
            <a:pPr lvl="1" eaLnBrk="1" hangingPunct="1">
              <a:lnSpc>
                <a:spcPct val="90000"/>
              </a:lnSpc>
            </a:pPr>
            <a:r>
              <a:rPr lang="es-ES" altLang="es-ES" dirty="0"/>
              <a:t>EXISTS (subconsultas)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Grp="1" noChangeAspect="1" noChangeArrowheads="1"/>
          </p:cNvPicPr>
          <p:nvPr>
            <p:ph sz="half" idx="2"/>
          </p:nvPr>
        </p:nvPicPr>
        <p:blipFill>
          <a:blip r:embed="rId2" cstate="print"/>
          <a:srcRect/>
          <a:stretch>
            <a:fillRect/>
          </a:stretch>
        </p:blipFill>
        <p:spPr bwMode="auto">
          <a:xfrm>
            <a:off x="1274175" y="4005064"/>
            <a:ext cx="6804248" cy="2229972"/>
          </a:xfrm>
          <a:prstGeom prst="roundRect">
            <a:avLst>
              <a:gd name="adj" fmla="val 50000"/>
            </a:avLst>
          </a:prstGeom>
          <a:ln>
            <a:noFill/>
          </a:ln>
          <a:effectLst>
            <a:glow rad="228600">
              <a:schemeClr val="accent6">
                <a:satMod val="175000"/>
                <a:alpha val="40000"/>
              </a:schemeClr>
            </a:glow>
            <a:outerShdw blurRad="127000" dist="38100" dir="12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2" name="1 Título"/>
          <p:cNvSpPr>
            <a:spLocks noGrp="1"/>
          </p:cNvSpPr>
          <p:nvPr>
            <p:ph type="title"/>
          </p:nvPr>
        </p:nvSpPr>
        <p:spPr>
          <a:xfrm>
            <a:off x="428596" y="285728"/>
            <a:ext cx="8495406" cy="560430"/>
          </a:xfrm>
        </p:spPr>
        <p:txBody>
          <a:bodyPr>
            <a:normAutofit/>
          </a:bodyPr>
          <a:lstStyle/>
          <a:p>
            <a:pPr algn="ctr"/>
            <a:r>
              <a:rPr lang="es-ES_tradnl" dirty="0">
                <a:solidFill>
                  <a:schemeClr val="bg2">
                    <a:lumMod val="25000"/>
                  </a:schemeClr>
                </a:solidFill>
                <a:latin typeface="Lucida Handwriting" pitchFamily="66" charset="0"/>
              </a:rPr>
              <a:t>LENGUAJES SQL/ COMANDOS</a:t>
            </a:r>
            <a:endParaRPr lang="es-PE" dirty="0">
              <a:solidFill>
                <a:schemeClr val="bg2">
                  <a:lumMod val="25000"/>
                </a:schemeClr>
              </a:solidFill>
              <a:latin typeface="Lucida Handwriting" pitchFamily="66" charset="0"/>
            </a:endParaRPr>
          </a:p>
        </p:txBody>
      </p:sp>
      <p:sp>
        <p:nvSpPr>
          <p:cNvPr id="3" name="2 Marcador de contenido"/>
          <p:cNvSpPr>
            <a:spLocks noGrp="1"/>
          </p:cNvSpPr>
          <p:nvPr>
            <p:ph sz="half" idx="1"/>
          </p:nvPr>
        </p:nvSpPr>
        <p:spPr>
          <a:xfrm>
            <a:off x="611560" y="1340768"/>
            <a:ext cx="8312442" cy="2808312"/>
          </a:xfrm>
        </p:spPr>
        <p:txBody>
          <a:bodyPr>
            <a:normAutofit fontScale="92500" lnSpcReduction="10000"/>
          </a:bodyPr>
          <a:lstStyle/>
          <a:p>
            <a:pPr algn="just"/>
            <a:r>
              <a:rPr lang="es-ES_tradnl" sz="2000" b="1" u="sng" dirty="0">
                <a:solidFill>
                  <a:schemeClr val="accent6">
                    <a:lumMod val="50000"/>
                  </a:schemeClr>
                </a:solidFill>
                <a:latin typeface="Lucida Handwriting" pitchFamily="66" charset="0"/>
                <a:hlinkClick r:id="rId3" action="ppaction://hlinksldjump"/>
              </a:rPr>
              <a:t>DDL</a:t>
            </a:r>
            <a:r>
              <a:rPr lang="es-ES_tradnl" sz="2000" dirty="0">
                <a:solidFill>
                  <a:schemeClr val="accent6">
                    <a:lumMod val="50000"/>
                  </a:schemeClr>
                </a:solidFill>
                <a:latin typeface="Lucida Handwriting" pitchFamily="66" charset="0"/>
              </a:rPr>
              <a:t>: Lenguaje con comandos para crear y definir nuevas bases de datos, campos e índices.</a:t>
            </a:r>
          </a:p>
          <a:p>
            <a:pPr algn="just"/>
            <a:endParaRPr lang="es-ES_tradnl" sz="2000" b="1" u="sng" dirty="0">
              <a:solidFill>
                <a:schemeClr val="accent6">
                  <a:lumMod val="50000"/>
                </a:schemeClr>
              </a:solidFill>
              <a:latin typeface="Lucida Handwriting" pitchFamily="66" charset="0"/>
              <a:hlinkClick r:id="rId4" action="ppaction://hlinksldjump"/>
            </a:endParaRPr>
          </a:p>
          <a:p>
            <a:pPr algn="just"/>
            <a:r>
              <a:rPr lang="es-ES_tradnl" sz="2000" b="1" u="sng" dirty="0">
                <a:solidFill>
                  <a:schemeClr val="accent6">
                    <a:lumMod val="50000"/>
                  </a:schemeClr>
                </a:solidFill>
                <a:latin typeface="Lucida Handwriting" pitchFamily="66" charset="0"/>
                <a:hlinkClick r:id="rId4" action="ppaction://hlinksldjump"/>
              </a:rPr>
              <a:t>DML</a:t>
            </a:r>
            <a:r>
              <a:rPr lang="es-ES_tradnl" sz="2000" dirty="0">
                <a:solidFill>
                  <a:schemeClr val="accent6">
                    <a:lumMod val="50000"/>
                  </a:schemeClr>
                </a:solidFill>
                <a:latin typeface="Lucida Handwriting" pitchFamily="66" charset="0"/>
              </a:rPr>
              <a:t>: Lenguaje que permite crear sentencias para insertar, actualizar y generar consultas para ordenar, recuperar, filtrar y extraer datos.</a:t>
            </a:r>
          </a:p>
          <a:p>
            <a:pPr algn="just"/>
            <a:endParaRPr lang="es-ES_tradnl" sz="2000" b="1" u="sng" dirty="0">
              <a:solidFill>
                <a:schemeClr val="accent6">
                  <a:lumMod val="50000"/>
                </a:schemeClr>
              </a:solidFill>
              <a:latin typeface="Lucida Handwriting" pitchFamily="66" charset="0"/>
              <a:hlinkClick r:id="rId4" action="ppaction://hlinksldjump"/>
            </a:endParaRPr>
          </a:p>
          <a:p>
            <a:pPr algn="just"/>
            <a:r>
              <a:rPr lang="es-ES_tradnl" sz="2000" b="1" u="sng" dirty="0">
                <a:solidFill>
                  <a:schemeClr val="accent6">
                    <a:lumMod val="50000"/>
                  </a:schemeClr>
                </a:solidFill>
                <a:latin typeface="Lucida Handwriting" pitchFamily="66" charset="0"/>
                <a:hlinkClick r:id="rId4" action="ppaction://hlinksldjump"/>
              </a:rPr>
              <a:t>DCL</a:t>
            </a:r>
            <a:r>
              <a:rPr lang="es-ES_tradnl" sz="2000" b="1" dirty="0">
                <a:solidFill>
                  <a:schemeClr val="accent6">
                    <a:lumMod val="50000"/>
                  </a:schemeClr>
                </a:solidFill>
                <a:latin typeface="Lucida Handwriting" pitchFamily="66" charset="0"/>
              </a:rPr>
              <a:t>: </a:t>
            </a:r>
            <a:r>
              <a:rPr lang="es-ES_tradnl" sz="2000" dirty="0">
                <a:solidFill>
                  <a:schemeClr val="accent6">
                    <a:lumMod val="50000"/>
                  </a:schemeClr>
                </a:solidFill>
                <a:latin typeface="Lucida Handwriting" pitchFamily="66" charset="0"/>
              </a:rPr>
              <a:t>Lenguaje destinado a definir usuarios y restricciones de acceso a los datos.  </a:t>
            </a:r>
          </a:p>
        </p:txBody>
      </p:sp>
    </p:spTree>
  </p:cSld>
  <p:clrMapOvr>
    <a:masterClrMapping/>
  </p:clrMapOvr>
  <p:transition advClick="0" advTm="35000">
    <p:strips/>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93998023-AC21-4229-802B-978BF222DD4E}"/>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8147996-050D-4CAC-A1D0-2D3B58494B36}" type="slidenum">
              <a:rPr lang="es-ES" altLang="es-ES" sz="1400">
                <a:solidFill>
                  <a:schemeClr val="folHlink"/>
                </a:solidFill>
                <a:latin typeface="Times New Roman" panose="02020603050405020304" pitchFamily="18" charset="0"/>
              </a:rPr>
              <a:pPr/>
              <a:t>40</a:t>
            </a:fld>
            <a:endParaRPr lang="es-ES" altLang="es-ES" sz="1400">
              <a:solidFill>
                <a:schemeClr val="folHlink"/>
              </a:solidFill>
              <a:latin typeface="Times New Roman" panose="02020603050405020304" pitchFamily="18" charset="0"/>
            </a:endParaRPr>
          </a:p>
        </p:txBody>
      </p:sp>
      <p:sp>
        <p:nvSpPr>
          <p:cNvPr id="69636" name="Rectangle 2">
            <a:extLst>
              <a:ext uri="{FF2B5EF4-FFF2-40B4-BE49-F238E27FC236}">
                <a16:creationId xmlns:a16="http://schemas.microsoft.com/office/drawing/2014/main" id="{6CBCFA55-C9E2-4C01-A6D9-544E4A67F9E7}"/>
              </a:ext>
            </a:extLst>
          </p:cNvPr>
          <p:cNvSpPr>
            <a:spLocks noGrp="1" noChangeArrowheads="1"/>
          </p:cNvSpPr>
          <p:nvPr>
            <p:ph type="title"/>
          </p:nvPr>
        </p:nvSpPr>
        <p:spPr/>
        <p:txBody>
          <a:bodyPr/>
          <a:lstStyle/>
          <a:p>
            <a:pPr eaLnBrk="1" hangingPunct="1"/>
            <a:r>
              <a:rPr lang="es-ES" altLang="es-ES" dirty="0"/>
              <a:t>Selección de filas (Operadores )</a:t>
            </a:r>
          </a:p>
        </p:txBody>
      </p:sp>
      <p:sp>
        <p:nvSpPr>
          <p:cNvPr id="69637" name="Rectangle 3">
            <a:extLst>
              <a:ext uri="{FF2B5EF4-FFF2-40B4-BE49-F238E27FC236}">
                <a16:creationId xmlns:a16="http://schemas.microsoft.com/office/drawing/2014/main" id="{D30F95A3-ABF6-4FCA-BDA1-9BB97A954CA8}"/>
              </a:ext>
            </a:extLst>
          </p:cNvPr>
          <p:cNvSpPr>
            <a:spLocks noGrp="1" noChangeArrowheads="1"/>
          </p:cNvSpPr>
          <p:nvPr>
            <p:ph type="body" idx="1"/>
          </p:nvPr>
        </p:nvSpPr>
        <p:spPr/>
        <p:txBody>
          <a:bodyPr/>
          <a:lstStyle/>
          <a:p>
            <a:pPr eaLnBrk="1" hangingPunct="1"/>
            <a:r>
              <a:rPr lang="es-ES" altLang="es-ES" dirty="0"/>
              <a:t>Predicados de comparación</a:t>
            </a:r>
          </a:p>
          <a:p>
            <a:pPr lvl="1" eaLnBrk="1" hangingPunct="1"/>
            <a:r>
              <a:rPr lang="es-ES" altLang="es-ES" dirty="0"/>
              <a:t>Operadores: </a:t>
            </a:r>
            <a:r>
              <a:rPr lang="es-ES" altLang="es-ES" b="1" dirty="0"/>
              <a:t>=</a:t>
            </a:r>
            <a:r>
              <a:rPr lang="es-ES" altLang="es-ES" dirty="0"/>
              <a:t>, &lt;&gt; (es el </a:t>
            </a:r>
            <a:r>
              <a:rPr lang="es-ES" altLang="es-ES" dirty="0">
                <a:cs typeface="Times New Roman" panose="02020603050405020304" pitchFamily="18" charset="0"/>
              </a:rPr>
              <a:t>≠</a:t>
            </a:r>
            <a:r>
              <a:rPr lang="es-ES" altLang="es-ES" dirty="0"/>
              <a:t>), &lt;, &lt;=, &gt;=. &gt;</a:t>
            </a:r>
          </a:p>
          <a:p>
            <a:pPr eaLnBrk="1" hangingPunct="1"/>
            <a:r>
              <a:rPr lang="es-ES" altLang="es-ES" b="1" dirty="0">
                <a:latin typeface="Courier New" panose="02070309020205020404" pitchFamily="49" charset="0"/>
              </a:rPr>
              <a:t>BETWEEN Op1 AND Op2</a:t>
            </a:r>
            <a:r>
              <a:rPr lang="es-ES" altLang="es-ES" dirty="0"/>
              <a:t> </a:t>
            </a:r>
          </a:p>
          <a:p>
            <a:pPr lvl="1" eaLnBrk="1" hangingPunct="1"/>
            <a:r>
              <a:rPr lang="es-ES" altLang="es-ES" dirty="0"/>
              <a:t>Es el operador de comparación para intervalos de valores o fechas.</a:t>
            </a:r>
          </a:p>
          <a:p>
            <a:pPr eaLnBrk="1" hangingPunct="1"/>
            <a:r>
              <a:rPr lang="es-ES" altLang="es-ES" b="1" dirty="0">
                <a:latin typeface="Courier New" panose="02070309020205020404" pitchFamily="49" charset="0"/>
              </a:rPr>
              <a:t>IN</a:t>
            </a:r>
            <a:r>
              <a:rPr lang="es-ES" altLang="es-ES" dirty="0"/>
              <a:t> es el operador que permite comprobar si un valor se encuentra en un conjunto.</a:t>
            </a:r>
          </a:p>
          <a:p>
            <a:pPr lvl="1" eaLnBrk="1" hangingPunct="1"/>
            <a:r>
              <a:rPr lang="es-ES" altLang="es-ES" dirty="0"/>
              <a:t>Puede especificarse un conjunto de valores </a:t>
            </a:r>
            <a:r>
              <a:rPr lang="es-ES" altLang="es-ES" b="1" dirty="0">
                <a:latin typeface="Courier New" panose="02070309020205020404" pitchFamily="49" charset="0"/>
              </a:rPr>
              <a:t>(Val1, Val2, …)</a:t>
            </a:r>
            <a:endParaRPr lang="es-ES" altLang="es-ES" b="1" dirty="0"/>
          </a:p>
          <a:p>
            <a:pPr lvl="1" eaLnBrk="1" hangingPunct="1"/>
            <a:r>
              <a:rPr lang="es-ES" altLang="es-ES" dirty="0"/>
              <a:t>Puede utilizarse el resultado de otra consulta </a:t>
            </a:r>
            <a:r>
              <a:rPr lang="es-ES" altLang="es-ES" b="1" dirty="0">
                <a:latin typeface="Courier New" panose="02070309020205020404" pitchFamily="49" charset="0"/>
              </a:rPr>
              <a:t>SELECT</a:t>
            </a:r>
            <a:r>
              <a:rPr lang="es-ES" altLang="es-ES" dirty="0"/>
              <a:t>.</a:t>
            </a:r>
            <a:endParaRPr lang="es-ES" altLang="es-ES" dirty="0">
              <a:latin typeface="Courier New" panose="020703090202050204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E7E51576-A789-4C22-B98F-E879E67A2852}"/>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E3F62D8A-0737-4CF4-8262-BE794BCA3EA8}" type="slidenum">
              <a:rPr lang="es-ES" altLang="es-ES" sz="1400">
                <a:solidFill>
                  <a:schemeClr val="folHlink"/>
                </a:solidFill>
                <a:latin typeface="Times New Roman" panose="02020603050405020304" pitchFamily="18" charset="0"/>
              </a:rPr>
              <a:pPr/>
              <a:t>41</a:t>
            </a:fld>
            <a:endParaRPr lang="es-ES" altLang="es-ES" sz="1400">
              <a:solidFill>
                <a:schemeClr val="folHlink"/>
              </a:solidFill>
              <a:latin typeface="Times New Roman" panose="02020603050405020304" pitchFamily="18" charset="0"/>
            </a:endParaRPr>
          </a:p>
        </p:txBody>
      </p:sp>
      <p:sp>
        <p:nvSpPr>
          <p:cNvPr id="70660" name="Rectangle 2">
            <a:extLst>
              <a:ext uri="{FF2B5EF4-FFF2-40B4-BE49-F238E27FC236}">
                <a16:creationId xmlns:a16="http://schemas.microsoft.com/office/drawing/2014/main" id="{7B0657BB-0257-489C-89CF-018E4DCEC756}"/>
              </a:ext>
            </a:extLst>
          </p:cNvPr>
          <p:cNvSpPr>
            <a:spLocks noGrp="1" noChangeArrowheads="1"/>
          </p:cNvSpPr>
          <p:nvPr>
            <p:ph type="title"/>
          </p:nvPr>
        </p:nvSpPr>
        <p:spPr/>
        <p:txBody>
          <a:bodyPr/>
          <a:lstStyle/>
          <a:p>
            <a:pPr eaLnBrk="1" hangingPunct="1"/>
            <a:r>
              <a:rPr lang="es-ES" altLang="es-ES" dirty="0"/>
              <a:t>Selección de filas (Operadores )</a:t>
            </a:r>
          </a:p>
        </p:txBody>
      </p:sp>
      <p:sp>
        <p:nvSpPr>
          <p:cNvPr id="70661" name="Rectangle 3">
            <a:extLst>
              <a:ext uri="{FF2B5EF4-FFF2-40B4-BE49-F238E27FC236}">
                <a16:creationId xmlns:a16="http://schemas.microsoft.com/office/drawing/2014/main" id="{7C47111A-EFFF-4244-819C-31722BEFC2DE}"/>
              </a:ext>
            </a:extLst>
          </p:cNvPr>
          <p:cNvSpPr>
            <a:spLocks noGrp="1" noChangeArrowheads="1"/>
          </p:cNvSpPr>
          <p:nvPr>
            <p:ph type="body" idx="1"/>
          </p:nvPr>
        </p:nvSpPr>
        <p:spPr/>
        <p:txBody>
          <a:bodyPr/>
          <a:lstStyle/>
          <a:p>
            <a:pPr eaLnBrk="1" hangingPunct="1"/>
            <a:r>
              <a:rPr lang="es-ES" altLang="es-ES" b="1" dirty="0">
                <a:latin typeface="Courier New" panose="02070309020205020404" pitchFamily="49" charset="0"/>
              </a:rPr>
              <a:t>LIKE</a:t>
            </a:r>
            <a:r>
              <a:rPr lang="es-ES" altLang="es-ES" dirty="0"/>
              <a:t> es el operador de comparación de cadenas de caracteres.</a:t>
            </a:r>
          </a:p>
          <a:p>
            <a:pPr lvl="1" eaLnBrk="1" hangingPunct="1"/>
            <a:r>
              <a:rPr lang="es-ES" altLang="es-ES" dirty="0"/>
              <a:t>SQL distingue entre mayúsculas y minúsculas</a:t>
            </a:r>
          </a:p>
          <a:p>
            <a:pPr lvl="1" eaLnBrk="1" hangingPunct="1"/>
            <a:r>
              <a:rPr lang="es-ES" altLang="es-ES" dirty="0"/>
              <a:t>Las cadenas de caracteres se incluyen entre comillas simples</a:t>
            </a:r>
          </a:p>
          <a:p>
            <a:pPr lvl="1" eaLnBrk="1" hangingPunct="1"/>
            <a:r>
              <a:rPr lang="es-ES" altLang="es-ES" dirty="0"/>
              <a:t>SQL permite definir </a:t>
            </a:r>
            <a:r>
              <a:rPr lang="es-ES" altLang="es-ES" b="1" dirty="0"/>
              <a:t>patrones</a:t>
            </a:r>
            <a:r>
              <a:rPr lang="es-ES" altLang="es-ES" dirty="0"/>
              <a:t> a través de los siguientes caracteres:</a:t>
            </a:r>
          </a:p>
          <a:p>
            <a:pPr lvl="2" eaLnBrk="1" hangingPunct="1"/>
            <a:r>
              <a:rPr lang="es-ES" altLang="es-ES" sz="1800" dirty="0"/>
              <a:t>‘</a:t>
            </a:r>
            <a:r>
              <a:rPr lang="es-ES" altLang="es-ES" sz="1800" dirty="0">
                <a:latin typeface="Courier New" panose="02070309020205020404" pitchFamily="49" charset="0"/>
              </a:rPr>
              <a:t>%</a:t>
            </a:r>
            <a:r>
              <a:rPr lang="es-ES" altLang="es-ES" sz="1800" dirty="0"/>
              <a:t>’ o ‘*’, que son equivalentes a "cualquier </a:t>
            </a:r>
            <a:r>
              <a:rPr lang="es-ES" altLang="es-ES" sz="1800" dirty="0" err="1"/>
              <a:t>subcadena</a:t>
            </a:r>
            <a:r>
              <a:rPr lang="es-ES" altLang="es-ES" sz="1800" dirty="0"/>
              <a:t> de caracteres"</a:t>
            </a:r>
          </a:p>
          <a:p>
            <a:pPr lvl="2" eaLnBrk="1" hangingPunct="1"/>
            <a:r>
              <a:rPr lang="es-ES" altLang="es-ES" sz="1800" dirty="0"/>
              <a:t>‘</a:t>
            </a:r>
            <a:r>
              <a:rPr lang="es-ES" altLang="es-ES" sz="1800" dirty="0">
                <a:latin typeface="Courier New" panose="02070309020205020404" pitchFamily="49" charset="0"/>
              </a:rPr>
              <a:t>_</a:t>
            </a:r>
            <a:r>
              <a:rPr lang="es-ES" altLang="es-ES" sz="1800" dirty="0"/>
              <a:t>’ o ‘?’, que son equivalentes a "cualquier carácter“</a:t>
            </a:r>
          </a:p>
          <a:p>
            <a:pPr lvl="2" eaLnBrk="1" hangingPunct="1"/>
            <a:r>
              <a:rPr lang="es-ES" altLang="es-ES" sz="1800" dirty="0"/>
              <a:t>[ a - z], indica un rango de carácter entre a y z.</a:t>
            </a:r>
          </a:p>
          <a:p>
            <a:pPr lvl="2" eaLnBrk="1" hangingPunct="1"/>
            <a:r>
              <a:rPr lang="es-ES" altLang="es-ES" sz="1800" dirty="0"/>
              <a:t>[ A - Z], indica un rango de carácter entre a y z.</a:t>
            </a:r>
          </a:p>
          <a:p>
            <a:pPr lvl="2" eaLnBrk="1" hangingPunct="1"/>
            <a:endParaRPr lang="es-ES" altLang="es-ES" sz="1800" dirty="0"/>
          </a:p>
          <a:p>
            <a:pPr lvl="2" eaLnBrk="1" hangingPunct="1"/>
            <a:endParaRPr lang="es-ES" altLang="es-ES" sz="1800" dirty="0"/>
          </a:p>
          <a:p>
            <a:pPr eaLnBrk="1" hangingPunct="1"/>
            <a:r>
              <a:rPr lang="es-ES" altLang="es-ES" b="1" dirty="0">
                <a:latin typeface="Courier New" panose="02070309020205020404" pitchFamily="49" charset="0"/>
              </a:rPr>
              <a:t>IS NULL</a:t>
            </a:r>
            <a:r>
              <a:rPr lang="es-ES" altLang="es-ES" dirty="0"/>
              <a:t> es el operador de comparación de valores nulos.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5 Marcador de número de diapositiva">
            <a:extLst>
              <a:ext uri="{FF2B5EF4-FFF2-40B4-BE49-F238E27FC236}">
                <a16:creationId xmlns:a16="http://schemas.microsoft.com/office/drawing/2014/main" id="{5029CFEF-7444-4354-8282-0F865ACE7811}"/>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849AC182-E842-4A45-BC33-C374B17D8E11}" type="slidenum">
              <a:rPr lang="es-ES" altLang="es-ES" sz="1400">
                <a:solidFill>
                  <a:schemeClr val="folHlink"/>
                </a:solidFill>
                <a:latin typeface="Times New Roman" panose="02020603050405020304" pitchFamily="18" charset="0"/>
              </a:rPr>
              <a:pPr/>
              <a:t>42</a:t>
            </a:fld>
            <a:endParaRPr lang="es-ES" altLang="es-ES" sz="1400">
              <a:solidFill>
                <a:schemeClr val="folHlink"/>
              </a:solidFill>
              <a:latin typeface="Times New Roman" panose="02020603050405020304" pitchFamily="18" charset="0"/>
            </a:endParaRPr>
          </a:p>
        </p:txBody>
      </p:sp>
      <p:sp>
        <p:nvSpPr>
          <p:cNvPr id="71684" name="Rectangle 33">
            <a:extLst>
              <a:ext uri="{FF2B5EF4-FFF2-40B4-BE49-F238E27FC236}">
                <a16:creationId xmlns:a16="http://schemas.microsoft.com/office/drawing/2014/main" id="{90E967F1-CB56-48A4-97CA-13F1C0697524}"/>
              </a:ext>
            </a:extLst>
          </p:cNvPr>
          <p:cNvSpPr>
            <a:spLocks noGrp="1" noChangeArrowheads="1"/>
          </p:cNvSpPr>
          <p:nvPr>
            <p:ph type="title"/>
          </p:nvPr>
        </p:nvSpPr>
        <p:spPr/>
        <p:txBody>
          <a:bodyPr/>
          <a:lstStyle/>
          <a:p>
            <a:pPr eaLnBrk="1" hangingPunct="1"/>
            <a:r>
              <a:rPr lang="es-ES_tradnl" altLang="es-ES_tradnl"/>
              <a:t>Ejemplo de selección de filas</a:t>
            </a:r>
          </a:p>
        </p:txBody>
      </p:sp>
      <p:sp>
        <p:nvSpPr>
          <p:cNvPr id="71685" name="Rectangle 34">
            <a:extLst>
              <a:ext uri="{FF2B5EF4-FFF2-40B4-BE49-F238E27FC236}">
                <a16:creationId xmlns:a16="http://schemas.microsoft.com/office/drawing/2014/main" id="{070E9F54-9313-4693-BDB7-65DBFBED53F7}"/>
              </a:ext>
            </a:extLst>
          </p:cNvPr>
          <p:cNvSpPr>
            <a:spLocks noGrp="1" noChangeArrowheads="1"/>
          </p:cNvSpPr>
          <p:nvPr>
            <p:ph type="body" idx="1"/>
          </p:nvPr>
        </p:nvSpPr>
        <p:spPr/>
        <p:txBody>
          <a:bodyPr/>
          <a:lstStyle/>
          <a:p>
            <a:pPr eaLnBrk="1" hangingPunct="1"/>
            <a:r>
              <a:rPr lang="es-ES" altLang="es-ES"/>
              <a:t>¿Qué departamentos informan al A00?</a:t>
            </a:r>
          </a:p>
          <a:p>
            <a:pPr eaLnBrk="1" hangingPunct="1"/>
            <a:endParaRPr lang="es-ES" altLang="es-ES"/>
          </a:p>
        </p:txBody>
      </p:sp>
      <p:sp>
        <p:nvSpPr>
          <p:cNvPr id="71686" name="Rectangle 8">
            <a:extLst>
              <a:ext uri="{FF2B5EF4-FFF2-40B4-BE49-F238E27FC236}">
                <a16:creationId xmlns:a16="http://schemas.microsoft.com/office/drawing/2014/main" id="{AB3BFEDB-2C4F-4D87-96E7-7F3C5E117B69}"/>
              </a:ext>
            </a:extLst>
          </p:cNvPr>
          <p:cNvSpPr>
            <a:spLocks noChangeArrowheads="1"/>
          </p:cNvSpPr>
          <p:nvPr/>
        </p:nvSpPr>
        <p:spPr bwMode="auto">
          <a:xfrm>
            <a:off x="2700338" y="1757363"/>
            <a:ext cx="5903912"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a:solidFill>
                  <a:srgbClr val="000000"/>
                </a:solidFill>
                <a:latin typeface="Courier New" panose="02070309020205020404" pitchFamily="49" charset="0"/>
              </a:rPr>
              <a:t>SELECT  DEPTNO, ADMRDEPT</a:t>
            </a:r>
          </a:p>
          <a:p>
            <a:pPr algn="l"/>
            <a:r>
              <a:rPr lang="es-ES" altLang="es-ES">
                <a:solidFill>
                  <a:srgbClr val="000000"/>
                </a:solidFill>
                <a:latin typeface="Courier New" panose="02070309020205020404" pitchFamily="49" charset="0"/>
              </a:rPr>
              <a:t>FROM DEPARTMENT</a:t>
            </a:r>
            <a:br>
              <a:rPr lang="es-ES" altLang="es-ES">
                <a:solidFill>
                  <a:srgbClr val="000000"/>
                </a:solidFill>
                <a:latin typeface="Courier New" panose="02070309020205020404" pitchFamily="49" charset="0"/>
              </a:rPr>
            </a:br>
            <a:r>
              <a:rPr lang="es-ES" altLang="es-ES" b="1">
                <a:solidFill>
                  <a:srgbClr val="000000"/>
                </a:solidFill>
                <a:latin typeface="Courier New" panose="02070309020205020404" pitchFamily="49" charset="0"/>
              </a:rPr>
              <a:t>WHERE ADMRDEPT='A00'</a:t>
            </a:r>
          </a:p>
        </p:txBody>
      </p:sp>
      <p:sp>
        <p:nvSpPr>
          <p:cNvPr id="71687" name="Freeform 9">
            <a:extLst>
              <a:ext uri="{FF2B5EF4-FFF2-40B4-BE49-F238E27FC236}">
                <a16:creationId xmlns:a16="http://schemas.microsoft.com/office/drawing/2014/main" id="{6F91E136-9389-4D46-878B-AAE18A536D60}"/>
              </a:ext>
            </a:extLst>
          </p:cNvPr>
          <p:cNvSpPr>
            <a:spLocks/>
          </p:cNvSpPr>
          <p:nvPr/>
        </p:nvSpPr>
        <p:spPr bwMode="auto">
          <a:xfrm>
            <a:off x="3333750" y="2997200"/>
            <a:ext cx="1090613" cy="574675"/>
          </a:xfrm>
          <a:custGeom>
            <a:avLst/>
            <a:gdLst>
              <a:gd name="T0" fmla="*/ 1373 w 1373"/>
              <a:gd name="T1" fmla="*/ 157 h 722"/>
              <a:gd name="T2" fmla="*/ 1130 w 1373"/>
              <a:gd name="T3" fmla="*/ 0 h 722"/>
              <a:gd name="T4" fmla="*/ 104 w 1373"/>
              <a:gd name="T5" fmla="*/ 373 h 722"/>
              <a:gd name="T6" fmla="*/ 0 w 1373"/>
              <a:gd name="T7" fmla="*/ 308 h 722"/>
              <a:gd name="T8" fmla="*/ 28 w 1373"/>
              <a:gd name="T9" fmla="*/ 677 h 722"/>
              <a:gd name="T10" fmla="*/ 668 w 1373"/>
              <a:gd name="T11" fmla="*/ 722 h 722"/>
              <a:gd name="T12" fmla="*/ 567 w 1373"/>
              <a:gd name="T13" fmla="*/ 634 h 722"/>
              <a:gd name="T14" fmla="*/ 1373 w 1373"/>
              <a:gd name="T15" fmla="*/ 157 h 722"/>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2"/>
              <a:gd name="T26" fmla="*/ 1373 w 1373"/>
              <a:gd name="T27" fmla="*/ 722 h 7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2">
                <a:moveTo>
                  <a:pt x="1373" y="157"/>
                </a:moveTo>
                <a:lnTo>
                  <a:pt x="1130" y="0"/>
                </a:lnTo>
                <a:lnTo>
                  <a:pt x="104" y="373"/>
                </a:lnTo>
                <a:lnTo>
                  <a:pt x="0" y="308"/>
                </a:lnTo>
                <a:lnTo>
                  <a:pt x="28" y="677"/>
                </a:lnTo>
                <a:lnTo>
                  <a:pt x="668" y="722"/>
                </a:lnTo>
                <a:lnTo>
                  <a:pt x="567" y="634"/>
                </a:lnTo>
                <a:lnTo>
                  <a:pt x="1373" y="157"/>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nvGrpSpPr>
          <p:cNvPr id="71688" name="Group 32">
            <a:extLst>
              <a:ext uri="{FF2B5EF4-FFF2-40B4-BE49-F238E27FC236}">
                <a16:creationId xmlns:a16="http://schemas.microsoft.com/office/drawing/2014/main" id="{9387E09B-529D-4B05-9753-3340BE619E19}"/>
              </a:ext>
            </a:extLst>
          </p:cNvPr>
          <p:cNvGrpSpPr>
            <a:grpSpLocks/>
          </p:cNvGrpSpPr>
          <p:nvPr/>
        </p:nvGrpSpPr>
        <p:grpSpPr bwMode="auto">
          <a:xfrm>
            <a:off x="2124075" y="3716338"/>
            <a:ext cx="2598738" cy="1687512"/>
            <a:chOff x="1338" y="2341"/>
            <a:chExt cx="1637" cy="1063"/>
          </a:xfrm>
        </p:grpSpPr>
        <p:sp>
          <p:nvSpPr>
            <p:cNvPr id="71690" name="Rectangle 17">
              <a:extLst>
                <a:ext uri="{FF2B5EF4-FFF2-40B4-BE49-F238E27FC236}">
                  <a16:creationId xmlns:a16="http://schemas.microsoft.com/office/drawing/2014/main" id="{A9AD4546-CF03-4808-8E95-C97388DAF20F}"/>
                </a:ext>
              </a:extLst>
            </p:cNvPr>
            <p:cNvSpPr>
              <a:spLocks noChangeArrowheads="1"/>
            </p:cNvSpPr>
            <p:nvPr/>
          </p:nvSpPr>
          <p:spPr bwMode="auto">
            <a:xfrm>
              <a:off x="1338" y="2341"/>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DEPTNO</a:t>
              </a:r>
              <a:endParaRPr lang="es-ES" altLang="es-ES" sz="1800"/>
            </a:p>
          </p:txBody>
        </p:sp>
        <p:sp>
          <p:nvSpPr>
            <p:cNvPr id="71691" name="Rectangle 18">
              <a:extLst>
                <a:ext uri="{FF2B5EF4-FFF2-40B4-BE49-F238E27FC236}">
                  <a16:creationId xmlns:a16="http://schemas.microsoft.com/office/drawing/2014/main" id="{474530A3-0C9A-4810-9E3C-AB25E1EF7455}"/>
                </a:ext>
              </a:extLst>
            </p:cNvPr>
            <p:cNvSpPr>
              <a:spLocks noChangeArrowheads="1"/>
            </p:cNvSpPr>
            <p:nvPr/>
          </p:nvSpPr>
          <p:spPr bwMode="auto">
            <a:xfrm>
              <a:off x="2167" y="2341"/>
              <a:ext cx="8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ADMRDEPT</a:t>
              </a:r>
              <a:endParaRPr lang="es-ES" altLang="es-ES" sz="1800"/>
            </a:p>
          </p:txBody>
        </p:sp>
        <p:sp>
          <p:nvSpPr>
            <p:cNvPr id="71692" name="Rectangle 19">
              <a:extLst>
                <a:ext uri="{FF2B5EF4-FFF2-40B4-BE49-F238E27FC236}">
                  <a16:creationId xmlns:a16="http://schemas.microsoft.com/office/drawing/2014/main" id="{F792244C-3AF3-46E1-980A-EF733A04B02A}"/>
                </a:ext>
              </a:extLst>
            </p:cNvPr>
            <p:cNvSpPr>
              <a:spLocks noChangeArrowheads="1"/>
            </p:cNvSpPr>
            <p:nvPr/>
          </p:nvSpPr>
          <p:spPr bwMode="auto">
            <a:xfrm>
              <a:off x="1359" y="2575"/>
              <a:ext cx="2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A00 </a:t>
              </a:r>
              <a:endParaRPr lang="es-ES" altLang="es-ES" sz="1800"/>
            </a:p>
          </p:txBody>
        </p:sp>
        <p:sp>
          <p:nvSpPr>
            <p:cNvPr id="71693" name="Rectangle 20">
              <a:extLst>
                <a:ext uri="{FF2B5EF4-FFF2-40B4-BE49-F238E27FC236}">
                  <a16:creationId xmlns:a16="http://schemas.microsoft.com/office/drawing/2014/main" id="{F336139C-1DA9-42EC-8D91-9269EE7382AB}"/>
                </a:ext>
              </a:extLst>
            </p:cNvPr>
            <p:cNvSpPr>
              <a:spLocks noChangeArrowheads="1"/>
            </p:cNvSpPr>
            <p:nvPr/>
          </p:nvSpPr>
          <p:spPr bwMode="auto">
            <a:xfrm>
              <a:off x="1360" y="2741"/>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B01</a:t>
              </a:r>
              <a:endParaRPr lang="es-ES" altLang="es-ES" sz="1800"/>
            </a:p>
          </p:txBody>
        </p:sp>
        <p:sp>
          <p:nvSpPr>
            <p:cNvPr id="71694" name="Rectangle 21">
              <a:extLst>
                <a:ext uri="{FF2B5EF4-FFF2-40B4-BE49-F238E27FC236}">
                  <a16:creationId xmlns:a16="http://schemas.microsoft.com/office/drawing/2014/main" id="{0EBC2230-2842-45AB-B55E-863E3E99BA8F}"/>
                </a:ext>
              </a:extLst>
            </p:cNvPr>
            <p:cNvSpPr>
              <a:spLocks noChangeArrowheads="1"/>
            </p:cNvSpPr>
            <p:nvPr/>
          </p:nvSpPr>
          <p:spPr bwMode="auto">
            <a:xfrm>
              <a:off x="1360" y="2907"/>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C01</a:t>
              </a:r>
              <a:endParaRPr lang="es-ES" altLang="es-ES" sz="1800"/>
            </a:p>
          </p:txBody>
        </p:sp>
        <p:sp>
          <p:nvSpPr>
            <p:cNvPr id="71695" name="Rectangle 22">
              <a:extLst>
                <a:ext uri="{FF2B5EF4-FFF2-40B4-BE49-F238E27FC236}">
                  <a16:creationId xmlns:a16="http://schemas.microsoft.com/office/drawing/2014/main" id="{99178469-8E68-4C04-B726-765DAEB69F47}"/>
                </a:ext>
              </a:extLst>
            </p:cNvPr>
            <p:cNvSpPr>
              <a:spLocks noChangeArrowheads="1"/>
            </p:cNvSpPr>
            <p:nvPr/>
          </p:nvSpPr>
          <p:spPr bwMode="auto">
            <a:xfrm>
              <a:off x="1360" y="3066"/>
              <a:ext cx="2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D01</a:t>
              </a:r>
              <a:endParaRPr lang="es-ES" altLang="es-ES" sz="1800"/>
            </a:p>
          </p:txBody>
        </p:sp>
        <p:sp>
          <p:nvSpPr>
            <p:cNvPr id="71696" name="Rectangle 23">
              <a:extLst>
                <a:ext uri="{FF2B5EF4-FFF2-40B4-BE49-F238E27FC236}">
                  <a16:creationId xmlns:a16="http://schemas.microsoft.com/office/drawing/2014/main" id="{56C510A9-446D-43FC-8C70-C47EF0795528}"/>
                </a:ext>
              </a:extLst>
            </p:cNvPr>
            <p:cNvSpPr>
              <a:spLocks noChangeArrowheads="1"/>
            </p:cNvSpPr>
            <p:nvPr/>
          </p:nvSpPr>
          <p:spPr bwMode="auto">
            <a:xfrm>
              <a:off x="1360" y="3231"/>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E01</a:t>
              </a:r>
              <a:endParaRPr lang="es-ES" altLang="es-ES" sz="1800"/>
            </a:p>
          </p:txBody>
        </p:sp>
        <p:sp>
          <p:nvSpPr>
            <p:cNvPr id="71697" name="Rectangle 24">
              <a:extLst>
                <a:ext uri="{FF2B5EF4-FFF2-40B4-BE49-F238E27FC236}">
                  <a16:creationId xmlns:a16="http://schemas.microsoft.com/office/drawing/2014/main" id="{D8AF1934-F980-4A01-9B16-DE0B75AB423A}"/>
                </a:ext>
              </a:extLst>
            </p:cNvPr>
            <p:cNvSpPr>
              <a:spLocks noChangeArrowheads="1"/>
            </p:cNvSpPr>
            <p:nvPr/>
          </p:nvSpPr>
          <p:spPr bwMode="auto">
            <a:xfrm>
              <a:off x="2216" y="2575"/>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A00</a:t>
              </a:r>
              <a:endParaRPr lang="es-ES" altLang="es-ES" sz="1800"/>
            </a:p>
          </p:txBody>
        </p:sp>
        <p:sp>
          <p:nvSpPr>
            <p:cNvPr id="71698" name="Rectangle 25">
              <a:extLst>
                <a:ext uri="{FF2B5EF4-FFF2-40B4-BE49-F238E27FC236}">
                  <a16:creationId xmlns:a16="http://schemas.microsoft.com/office/drawing/2014/main" id="{E11F5EA2-DB9F-48A8-B392-8E6BAD2C5D35}"/>
                </a:ext>
              </a:extLst>
            </p:cNvPr>
            <p:cNvSpPr>
              <a:spLocks noChangeArrowheads="1"/>
            </p:cNvSpPr>
            <p:nvPr/>
          </p:nvSpPr>
          <p:spPr bwMode="auto">
            <a:xfrm>
              <a:off x="2216" y="2741"/>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A00</a:t>
              </a:r>
              <a:endParaRPr lang="es-ES" altLang="es-ES" sz="1800"/>
            </a:p>
          </p:txBody>
        </p:sp>
        <p:sp>
          <p:nvSpPr>
            <p:cNvPr id="71699" name="Rectangle 26">
              <a:extLst>
                <a:ext uri="{FF2B5EF4-FFF2-40B4-BE49-F238E27FC236}">
                  <a16:creationId xmlns:a16="http://schemas.microsoft.com/office/drawing/2014/main" id="{899AEBEA-AF31-4716-85F2-B25A26C580A2}"/>
                </a:ext>
              </a:extLst>
            </p:cNvPr>
            <p:cNvSpPr>
              <a:spLocks noChangeArrowheads="1"/>
            </p:cNvSpPr>
            <p:nvPr/>
          </p:nvSpPr>
          <p:spPr bwMode="auto">
            <a:xfrm>
              <a:off x="2216" y="2907"/>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A00</a:t>
              </a:r>
              <a:endParaRPr lang="es-ES" altLang="es-ES" sz="1800"/>
            </a:p>
          </p:txBody>
        </p:sp>
        <p:sp>
          <p:nvSpPr>
            <p:cNvPr id="71700" name="Rectangle 27">
              <a:extLst>
                <a:ext uri="{FF2B5EF4-FFF2-40B4-BE49-F238E27FC236}">
                  <a16:creationId xmlns:a16="http://schemas.microsoft.com/office/drawing/2014/main" id="{CA33E90B-CCD6-45A2-A5A0-2C2067267293}"/>
                </a:ext>
              </a:extLst>
            </p:cNvPr>
            <p:cNvSpPr>
              <a:spLocks noChangeArrowheads="1"/>
            </p:cNvSpPr>
            <p:nvPr/>
          </p:nvSpPr>
          <p:spPr bwMode="auto">
            <a:xfrm>
              <a:off x="2216" y="3066"/>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A00</a:t>
              </a:r>
              <a:endParaRPr lang="es-ES" altLang="es-ES" sz="1800"/>
            </a:p>
          </p:txBody>
        </p:sp>
        <p:sp>
          <p:nvSpPr>
            <p:cNvPr id="71701" name="Rectangle 28">
              <a:extLst>
                <a:ext uri="{FF2B5EF4-FFF2-40B4-BE49-F238E27FC236}">
                  <a16:creationId xmlns:a16="http://schemas.microsoft.com/office/drawing/2014/main" id="{A0B85546-B89F-4F35-B899-C5E5D6C512B4}"/>
                </a:ext>
              </a:extLst>
            </p:cNvPr>
            <p:cNvSpPr>
              <a:spLocks noChangeArrowheads="1"/>
            </p:cNvSpPr>
            <p:nvPr/>
          </p:nvSpPr>
          <p:spPr bwMode="auto">
            <a:xfrm>
              <a:off x="2216" y="3231"/>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A00</a:t>
              </a:r>
              <a:endParaRPr lang="es-ES" altLang="es-ES" sz="1800"/>
            </a:p>
          </p:txBody>
        </p:sp>
      </p:grpSp>
      <p:sp>
        <p:nvSpPr>
          <p:cNvPr id="71689" name="Line 31">
            <a:extLst>
              <a:ext uri="{FF2B5EF4-FFF2-40B4-BE49-F238E27FC236}">
                <a16:creationId xmlns:a16="http://schemas.microsoft.com/office/drawing/2014/main" id="{4CA07EBC-9409-4E27-B145-233AAEFE43D7}"/>
              </a:ext>
            </a:extLst>
          </p:cNvPr>
          <p:cNvSpPr>
            <a:spLocks noChangeShapeType="1"/>
          </p:cNvSpPr>
          <p:nvPr/>
        </p:nvSpPr>
        <p:spPr bwMode="auto">
          <a:xfrm>
            <a:off x="2109788" y="4005263"/>
            <a:ext cx="2663825"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a:extLst>
              <a:ext uri="{FF2B5EF4-FFF2-40B4-BE49-F238E27FC236}">
                <a16:creationId xmlns:a16="http://schemas.microsoft.com/office/drawing/2014/main" id="{FEB6AB50-31F7-4F5E-B907-3DE79F77CF01}"/>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05E36C00-5574-4421-8D6E-33C55C2E36A8}" type="slidenum">
              <a:rPr lang="es-ES" altLang="es-ES" sz="1400">
                <a:solidFill>
                  <a:schemeClr val="folHlink"/>
                </a:solidFill>
                <a:latin typeface="Times New Roman" panose="02020603050405020304" pitchFamily="18" charset="0"/>
              </a:rPr>
              <a:pPr/>
              <a:t>43</a:t>
            </a:fld>
            <a:endParaRPr lang="es-ES" altLang="es-ES" sz="1400">
              <a:solidFill>
                <a:schemeClr val="folHlink"/>
              </a:solidFill>
              <a:latin typeface="Times New Roman" panose="02020603050405020304" pitchFamily="18" charset="0"/>
            </a:endParaRPr>
          </a:p>
        </p:txBody>
      </p:sp>
      <p:sp>
        <p:nvSpPr>
          <p:cNvPr id="72708" name="Rectangle 6">
            <a:extLst>
              <a:ext uri="{FF2B5EF4-FFF2-40B4-BE49-F238E27FC236}">
                <a16:creationId xmlns:a16="http://schemas.microsoft.com/office/drawing/2014/main" id="{881F9EDF-E6DB-43B5-B23E-99B08071F95A}"/>
              </a:ext>
            </a:extLst>
          </p:cNvPr>
          <p:cNvSpPr>
            <a:spLocks noGrp="1" noChangeArrowheads="1"/>
          </p:cNvSpPr>
          <p:nvPr>
            <p:ph type="title"/>
          </p:nvPr>
        </p:nvSpPr>
        <p:spPr/>
        <p:txBody>
          <a:bodyPr/>
          <a:lstStyle/>
          <a:p>
            <a:pPr eaLnBrk="1" hangingPunct="1"/>
            <a:r>
              <a:rPr lang="es-ES_tradnl" altLang="es-ES_tradnl"/>
              <a:t>Ejemplo de selección de filas</a:t>
            </a:r>
          </a:p>
        </p:txBody>
      </p:sp>
      <p:sp>
        <p:nvSpPr>
          <p:cNvPr id="72709" name="Rectangle 7">
            <a:extLst>
              <a:ext uri="{FF2B5EF4-FFF2-40B4-BE49-F238E27FC236}">
                <a16:creationId xmlns:a16="http://schemas.microsoft.com/office/drawing/2014/main" id="{BC9C8892-DC11-4802-BB60-EE5E4DC72BFC}"/>
              </a:ext>
            </a:extLst>
          </p:cNvPr>
          <p:cNvSpPr>
            <a:spLocks noGrp="1" noChangeArrowheads="1"/>
          </p:cNvSpPr>
          <p:nvPr>
            <p:ph type="body" idx="1"/>
          </p:nvPr>
        </p:nvSpPr>
        <p:spPr/>
        <p:txBody>
          <a:bodyPr/>
          <a:lstStyle/>
          <a:p>
            <a:pPr eaLnBrk="1" hangingPunct="1"/>
            <a:r>
              <a:rPr lang="es-ES" altLang="es-ES"/>
              <a:t>Necesito el apellido y el nivel de formación de los empleados cuyo nivel de formación es mayor o igual a 19</a:t>
            </a:r>
          </a:p>
          <a:p>
            <a:pPr eaLnBrk="1" hangingPunct="1"/>
            <a:endParaRPr lang="es-ES" altLang="es-ES"/>
          </a:p>
        </p:txBody>
      </p:sp>
      <p:sp>
        <p:nvSpPr>
          <p:cNvPr id="72710" name="Rectangle 8">
            <a:extLst>
              <a:ext uri="{FF2B5EF4-FFF2-40B4-BE49-F238E27FC236}">
                <a16:creationId xmlns:a16="http://schemas.microsoft.com/office/drawing/2014/main" id="{9FCACEB8-34E2-47F5-8FF1-914E96633A41}"/>
              </a:ext>
            </a:extLst>
          </p:cNvPr>
          <p:cNvSpPr>
            <a:spLocks noChangeArrowheads="1"/>
          </p:cNvSpPr>
          <p:nvPr/>
        </p:nvSpPr>
        <p:spPr bwMode="auto">
          <a:xfrm>
            <a:off x="1258888" y="2708275"/>
            <a:ext cx="51054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2800">
                <a:solidFill>
                  <a:srgbClr val="000000"/>
                </a:solidFill>
                <a:latin typeface="Courier New" panose="02070309020205020404" pitchFamily="49" charset="0"/>
              </a:rPr>
              <a:t>SELECT LASTNAME, EDLEVEL</a:t>
            </a:r>
          </a:p>
          <a:p>
            <a:pPr algn="l"/>
            <a:r>
              <a:rPr lang="es-ES" altLang="es-ES" sz="2800">
                <a:solidFill>
                  <a:srgbClr val="000000"/>
                </a:solidFill>
                <a:latin typeface="Courier New" panose="02070309020205020404" pitchFamily="49" charset="0"/>
              </a:rPr>
              <a:t>FROM EMPLOYEE</a:t>
            </a:r>
          </a:p>
          <a:p>
            <a:pPr algn="l"/>
            <a:r>
              <a:rPr lang="es-ES" altLang="es-ES" sz="2800" b="1">
                <a:solidFill>
                  <a:srgbClr val="000000"/>
                </a:solidFill>
                <a:latin typeface="Courier New" panose="02070309020205020404" pitchFamily="49" charset="0"/>
              </a:rPr>
              <a:t>WHERE EDLEVEL &gt;= 19</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5 Marcador de número de diapositiva">
            <a:extLst>
              <a:ext uri="{FF2B5EF4-FFF2-40B4-BE49-F238E27FC236}">
                <a16:creationId xmlns:a16="http://schemas.microsoft.com/office/drawing/2014/main" id="{1A319EAF-3C5E-4BB7-BAE6-3482955DCCD4}"/>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54BB85C-DC28-416B-8498-FFAE8A00D1F1}" type="slidenum">
              <a:rPr lang="es-ES" altLang="es-ES" sz="1400">
                <a:solidFill>
                  <a:schemeClr val="folHlink"/>
                </a:solidFill>
                <a:latin typeface="Times New Roman" panose="02020603050405020304" pitchFamily="18" charset="0"/>
              </a:rPr>
              <a:pPr/>
              <a:t>44</a:t>
            </a:fld>
            <a:endParaRPr lang="es-ES" altLang="es-ES" sz="1400">
              <a:solidFill>
                <a:schemeClr val="folHlink"/>
              </a:solidFill>
              <a:latin typeface="Times New Roman" panose="02020603050405020304" pitchFamily="18" charset="0"/>
            </a:endParaRPr>
          </a:p>
        </p:txBody>
      </p:sp>
      <p:sp>
        <p:nvSpPr>
          <p:cNvPr id="73732" name="Rectangle 6">
            <a:extLst>
              <a:ext uri="{FF2B5EF4-FFF2-40B4-BE49-F238E27FC236}">
                <a16:creationId xmlns:a16="http://schemas.microsoft.com/office/drawing/2014/main" id="{A0F6B5BF-7326-48D3-B39F-D75A6B81C0BA}"/>
              </a:ext>
            </a:extLst>
          </p:cNvPr>
          <p:cNvSpPr>
            <a:spLocks noGrp="1" noChangeArrowheads="1"/>
          </p:cNvSpPr>
          <p:nvPr>
            <p:ph type="title"/>
          </p:nvPr>
        </p:nvSpPr>
        <p:spPr/>
        <p:txBody>
          <a:bodyPr/>
          <a:lstStyle/>
          <a:p>
            <a:pPr eaLnBrk="1" hangingPunct="1"/>
            <a:r>
              <a:rPr lang="es-ES_tradnl" altLang="es-ES_tradnl"/>
              <a:t>Ejemplo de selección de filas</a:t>
            </a:r>
          </a:p>
        </p:txBody>
      </p:sp>
      <p:sp>
        <p:nvSpPr>
          <p:cNvPr id="73733" name="Rectangle 36">
            <a:extLst>
              <a:ext uri="{FF2B5EF4-FFF2-40B4-BE49-F238E27FC236}">
                <a16:creationId xmlns:a16="http://schemas.microsoft.com/office/drawing/2014/main" id="{9CD5F1EA-5039-4C5F-9F21-CBEB6F346A0D}"/>
              </a:ext>
            </a:extLst>
          </p:cNvPr>
          <p:cNvSpPr>
            <a:spLocks noGrp="1" noChangeArrowheads="1"/>
          </p:cNvSpPr>
          <p:nvPr>
            <p:ph type="body" idx="1"/>
          </p:nvPr>
        </p:nvSpPr>
        <p:spPr/>
        <p:txBody>
          <a:bodyPr/>
          <a:lstStyle/>
          <a:p>
            <a:pPr eaLnBrk="1" hangingPunct="1"/>
            <a:r>
              <a:rPr lang="es-ES" altLang="es-ES"/>
              <a:t>Necesito el número de empleado, apellido y fecha de nacimiento de aquellos que hayan nacido después del 1 de enero de 1955 (inclusive).</a:t>
            </a:r>
          </a:p>
        </p:txBody>
      </p:sp>
      <p:sp>
        <p:nvSpPr>
          <p:cNvPr id="73734" name="Rectangle 8">
            <a:extLst>
              <a:ext uri="{FF2B5EF4-FFF2-40B4-BE49-F238E27FC236}">
                <a16:creationId xmlns:a16="http://schemas.microsoft.com/office/drawing/2014/main" id="{D31795A0-89B1-49AC-82B1-E8821F21BD25}"/>
              </a:ext>
            </a:extLst>
          </p:cNvPr>
          <p:cNvSpPr>
            <a:spLocks noChangeArrowheads="1"/>
          </p:cNvSpPr>
          <p:nvPr/>
        </p:nvSpPr>
        <p:spPr bwMode="auto">
          <a:xfrm>
            <a:off x="3567113" y="2401888"/>
            <a:ext cx="45053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1800">
                <a:solidFill>
                  <a:srgbClr val="000000"/>
                </a:solidFill>
                <a:latin typeface="Courier New" panose="02070309020205020404" pitchFamily="49" charset="0"/>
              </a:rPr>
              <a:t>SELECT EMPNO, LASTNAME, BIRTHDATE</a:t>
            </a:r>
          </a:p>
          <a:p>
            <a:pPr algn="l"/>
            <a:r>
              <a:rPr lang="es-ES" altLang="es-ES" sz="1800">
                <a:solidFill>
                  <a:srgbClr val="000000"/>
                </a:solidFill>
                <a:latin typeface="Courier New" panose="02070309020205020404" pitchFamily="49" charset="0"/>
              </a:rPr>
              <a:t>FROM EMPLOYEE</a:t>
            </a:r>
          </a:p>
          <a:p>
            <a:pPr algn="l"/>
            <a:r>
              <a:rPr lang="es-ES" altLang="es-ES" sz="1800" b="1">
                <a:solidFill>
                  <a:srgbClr val="000000"/>
                </a:solidFill>
                <a:latin typeface="Courier New" panose="02070309020205020404" pitchFamily="49" charset="0"/>
              </a:rPr>
              <a:t>WHERE BIRTHDATE &gt;='1955-01-01'</a:t>
            </a:r>
          </a:p>
          <a:p>
            <a:pPr algn="l"/>
            <a:r>
              <a:rPr lang="es-ES" altLang="es-ES" sz="1800" b="1">
                <a:solidFill>
                  <a:srgbClr val="000000"/>
                </a:solidFill>
                <a:latin typeface="Courier New" panose="02070309020205020404" pitchFamily="49" charset="0"/>
              </a:rPr>
              <a:t>ORDER BY BIRTHDATE</a:t>
            </a:r>
          </a:p>
        </p:txBody>
      </p:sp>
      <p:sp>
        <p:nvSpPr>
          <p:cNvPr id="73735" name="Freeform 9">
            <a:extLst>
              <a:ext uri="{FF2B5EF4-FFF2-40B4-BE49-F238E27FC236}">
                <a16:creationId xmlns:a16="http://schemas.microsoft.com/office/drawing/2014/main" id="{9F920347-F920-4705-BBF5-387B404B716A}"/>
              </a:ext>
            </a:extLst>
          </p:cNvPr>
          <p:cNvSpPr>
            <a:spLocks/>
          </p:cNvSpPr>
          <p:nvPr/>
        </p:nvSpPr>
        <p:spPr bwMode="auto">
          <a:xfrm>
            <a:off x="3278188" y="3592513"/>
            <a:ext cx="1090612" cy="574675"/>
          </a:xfrm>
          <a:custGeom>
            <a:avLst/>
            <a:gdLst>
              <a:gd name="T0" fmla="*/ 1373 w 1373"/>
              <a:gd name="T1" fmla="*/ 157 h 722"/>
              <a:gd name="T2" fmla="*/ 1130 w 1373"/>
              <a:gd name="T3" fmla="*/ 0 h 722"/>
              <a:gd name="T4" fmla="*/ 104 w 1373"/>
              <a:gd name="T5" fmla="*/ 373 h 722"/>
              <a:gd name="T6" fmla="*/ 0 w 1373"/>
              <a:gd name="T7" fmla="*/ 308 h 722"/>
              <a:gd name="T8" fmla="*/ 28 w 1373"/>
              <a:gd name="T9" fmla="*/ 677 h 722"/>
              <a:gd name="T10" fmla="*/ 668 w 1373"/>
              <a:gd name="T11" fmla="*/ 722 h 722"/>
              <a:gd name="T12" fmla="*/ 567 w 1373"/>
              <a:gd name="T13" fmla="*/ 634 h 722"/>
              <a:gd name="T14" fmla="*/ 1373 w 1373"/>
              <a:gd name="T15" fmla="*/ 157 h 722"/>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2"/>
              <a:gd name="T26" fmla="*/ 1373 w 1373"/>
              <a:gd name="T27" fmla="*/ 722 h 7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2">
                <a:moveTo>
                  <a:pt x="1373" y="157"/>
                </a:moveTo>
                <a:lnTo>
                  <a:pt x="1130" y="0"/>
                </a:lnTo>
                <a:lnTo>
                  <a:pt x="104" y="373"/>
                </a:lnTo>
                <a:lnTo>
                  <a:pt x="0" y="308"/>
                </a:lnTo>
                <a:lnTo>
                  <a:pt x="28" y="677"/>
                </a:lnTo>
                <a:lnTo>
                  <a:pt x="668" y="722"/>
                </a:lnTo>
                <a:lnTo>
                  <a:pt x="567" y="634"/>
                </a:lnTo>
                <a:lnTo>
                  <a:pt x="1373" y="157"/>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73736" name="Rectangle 14">
            <a:extLst>
              <a:ext uri="{FF2B5EF4-FFF2-40B4-BE49-F238E27FC236}">
                <a16:creationId xmlns:a16="http://schemas.microsoft.com/office/drawing/2014/main" id="{32E92AA3-0BA5-4BB7-ADB6-C0627D6DA1A9}"/>
              </a:ext>
            </a:extLst>
          </p:cNvPr>
          <p:cNvSpPr>
            <a:spLocks noChangeArrowheads="1"/>
          </p:cNvSpPr>
          <p:nvPr/>
        </p:nvSpPr>
        <p:spPr bwMode="auto">
          <a:xfrm>
            <a:off x="3854450" y="4600575"/>
            <a:ext cx="1295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BIRTHDATE</a:t>
            </a:r>
            <a:endParaRPr lang="es-ES" altLang="es-ES" sz="1800"/>
          </a:p>
        </p:txBody>
      </p:sp>
      <p:sp>
        <p:nvSpPr>
          <p:cNvPr id="73737" name="Rectangle 19">
            <a:extLst>
              <a:ext uri="{FF2B5EF4-FFF2-40B4-BE49-F238E27FC236}">
                <a16:creationId xmlns:a16="http://schemas.microsoft.com/office/drawing/2014/main" id="{18F336D8-3217-4BC0-9DE6-74BABD0B3AD6}"/>
              </a:ext>
            </a:extLst>
          </p:cNvPr>
          <p:cNvSpPr>
            <a:spLocks noChangeArrowheads="1"/>
          </p:cNvSpPr>
          <p:nvPr/>
        </p:nvSpPr>
        <p:spPr bwMode="auto">
          <a:xfrm>
            <a:off x="1289050" y="4581525"/>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73738" name="Rectangle 20">
            <a:extLst>
              <a:ext uri="{FF2B5EF4-FFF2-40B4-BE49-F238E27FC236}">
                <a16:creationId xmlns:a16="http://schemas.microsoft.com/office/drawing/2014/main" id="{CA35E87F-92D9-42D1-B693-78E7DABFF3B4}"/>
              </a:ext>
            </a:extLst>
          </p:cNvPr>
          <p:cNvSpPr>
            <a:spLocks noChangeArrowheads="1"/>
          </p:cNvSpPr>
          <p:nvPr/>
        </p:nvSpPr>
        <p:spPr bwMode="auto">
          <a:xfrm>
            <a:off x="1290638" y="4999038"/>
            <a:ext cx="762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000160</a:t>
            </a:r>
            <a:endParaRPr lang="es-ES" altLang="es-ES" sz="1800"/>
          </a:p>
        </p:txBody>
      </p:sp>
      <p:sp>
        <p:nvSpPr>
          <p:cNvPr id="73739" name="Rectangle 21">
            <a:extLst>
              <a:ext uri="{FF2B5EF4-FFF2-40B4-BE49-F238E27FC236}">
                <a16:creationId xmlns:a16="http://schemas.microsoft.com/office/drawing/2014/main" id="{B4197DD6-9E1B-458A-9511-7D13CB0071A6}"/>
              </a:ext>
            </a:extLst>
          </p:cNvPr>
          <p:cNvSpPr>
            <a:spLocks noChangeArrowheads="1"/>
          </p:cNvSpPr>
          <p:nvPr/>
        </p:nvSpPr>
        <p:spPr bwMode="auto">
          <a:xfrm>
            <a:off x="1290638" y="5272088"/>
            <a:ext cx="762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000100</a:t>
            </a:r>
            <a:endParaRPr lang="es-ES" altLang="es-ES" sz="1800"/>
          </a:p>
        </p:txBody>
      </p:sp>
      <p:sp>
        <p:nvSpPr>
          <p:cNvPr id="73740" name="Rectangle 30">
            <a:extLst>
              <a:ext uri="{FF2B5EF4-FFF2-40B4-BE49-F238E27FC236}">
                <a16:creationId xmlns:a16="http://schemas.microsoft.com/office/drawing/2014/main" id="{4334275C-480F-4F73-AD3A-2AE492523A5F}"/>
              </a:ext>
            </a:extLst>
          </p:cNvPr>
          <p:cNvSpPr>
            <a:spLocks noChangeArrowheads="1"/>
          </p:cNvSpPr>
          <p:nvPr/>
        </p:nvSpPr>
        <p:spPr bwMode="auto">
          <a:xfrm>
            <a:off x="2339975" y="4581525"/>
            <a:ext cx="1231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LASTNAME</a:t>
            </a:r>
            <a:endParaRPr lang="es-ES" altLang="es-ES" sz="1800"/>
          </a:p>
        </p:txBody>
      </p:sp>
      <p:sp>
        <p:nvSpPr>
          <p:cNvPr id="73741" name="Rectangle 31">
            <a:extLst>
              <a:ext uri="{FF2B5EF4-FFF2-40B4-BE49-F238E27FC236}">
                <a16:creationId xmlns:a16="http://schemas.microsoft.com/office/drawing/2014/main" id="{A8924BB4-4689-4E9B-8BF7-BB7F11F9C7F9}"/>
              </a:ext>
            </a:extLst>
          </p:cNvPr>
          <p:cNvSpPr>
            <a:spLocks noChangeArrowheads="1"/>
          </p:cNvSpPr>
          <p:nvPr/>
        </p:nvSpPr>
        <p:spPr bwMode="auto">
          <a:xfrm>
            <a:off x="2362200" y="4999038"/>
            <a:ext cx="838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PIANKA</a:t>
            </a:r>
            <a:endParaRPr lang="es-ES" altLang="es-ES" sz="1800"/>
          </a:p>
        </p:txBody>
      </p:sp>
      <p:sp>
        <p:nvSpPr>
          <p:cNvPr id="73742" name="Rectangle 32">
            <a:extLst>
              <a:ext uri="{FF2B5EF4-FFF2-40B4-BE49-F238E27FC236}">
                <a16:creationId xmlns:a16="http://schemas.microsoft.com/office/drawing/2014/main" id="{B1CDC291-9A42-47B0-B36D-49846E2E055D}"/>
              </a:ext>
            </a:extLst>
          </p:cNvPr>
          <p:cNvSpPr>
            <a:spLocks noChangeArrowheads="1"/>
          </p:cNvSpPr>
          <p:nvPr/>
        </p:nvSpPr>
        <p:spPr bwMode="auto">
          <a:xfrm>
            <a:off x="2360613" y="5272088"/>
            <a:ext cx="1104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SPENCER</a:t>
            </a:r>
            <a:endParaRPr lang="es-ES" altLang="es-ES" sz="1800"/>
          </a:p>
        </p:txBody>
      </p:sp>
      <p:sp>
        <p:nvSpPr>
          <p:cNvPr id="73743" name="Rectangle 33">
            <a:extLst>
              <a:ext uri="{FF2B5EF4-FFF2-40B4-BE49-F238E27FC236}">
                <a16:creationId xmlns:a16="http://schemas.microsoft.com/office/drawing/2014/main" id="{92FDB706-6BCC-46CD-8F26-87B20BB55951}"/>
              </a:ext>
            </a:extLst>
          </p:cNvPr>
          <p:cNvSpPr>
            <a:spLocks noChangeArrowheads="1"/>
          </p:cNvSpPr>
          <p:nvPr/>
        </p:nvSpPr>
        <p:spPr bwMode="auto">
          <a:xfrm>
            <a:off x="3865563" y="4999038"/>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1955-04-12</a:t>
            </a:r>
            <a:endParaRPr lang="es-ES" altLang="es-ES" sz="1800"/>
          </a:p>
        </p:txBody>
      </p:sp>
      <p:sp>
        <p:nvSpPr>
          <p:cNvPr id="73744" name="Rectangle 34">
            <a:extLst>
              <a:ext uri="{FF2B5EF4-FFF2-40B4-BE49-F238E27FC236}">
                <a16:creationId xmlns:a16="http://schemas.microsoft.com/office/drawing/2014/main" id="{AE2D7C70-DD48-43D6-BADC-2BC110794DB0}"/>
              </a:ext>
            </a:extLst>
          </p:cNvPr>
          <p:cNvSpPr>
            <a:spLocks noChangeArrowheads="1"/>
          </p:cNvSpPr>
          <p:nvPr/>
        </p:nvSpPr>
        <p:spPr bwMode="auto">
          <a:xfrm>
            <a:off x="3865563" y="5272088"/>
            <a:ext cx="116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1956-12-18</a:t>
            </a:r>
            <a:endParaRPr lang="es-ES" altLang="es-ES" sz="1800"/>
          </a:p>
        </p:txBody>
      </p:sp>
      <p:sp>
        <p:nvSpPr>
          <p:cNvPr id="73745" name="Line 35">
            <a:extLst>
              <a:ext uri="{FF2B5EF4-FFF2-40B4-BE49-F238E27FC236}">
                <a16:creationId xmlns:a16="http://schemas.microsoft.com/office/drawing/2014/main" id="{FEF746EC-AA7E-473A-95A9-D07B4B6308D2}"/>
              </a:ext>
            </a:extLst>
          </p:cNvPr>
          <p:cNvSpPr>
            <a:spLocks noChangeShapeType="1"/>
          </p:cNvSpPr>
          <p:nvPr/>
        </p:nvSpPr>
        <p:spPr bwMode="auto">
          <a:xfrm>
            <a:off x="1282700" y="4927600"/>
            <a:ext cx="3903663"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5 Marcador de número de diapositiva">
            <a:extLst>
              <a:ext uri="{FF2B5EF4-FFF2-40B4-BE49-F238E27FC236}">
                <a16:creationId xmlns:a16="http://schemas.microsoft.com/office/drawing/2014/main" id="{7FB2DEBE-885D-4119-B0A0-D62881F8BA86}"/>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5E93605-7596-452F-834C-905495012EC0}" type="slidenum">
              <a:rPr lang="es-ES" altLang="es-ES" sz="1400">
                <a:solidFill>
                  <a:schemeClr val="folHlink"/>
                </a:solidFill>
                <a:latin typeface="Times New Roman" panose="02020603050405020304" pitchFamily="18" charset="0"/>
              </a:rPr>
              <a:pPr/>
              <a:t>45</a:t>
            </a:fld>
            <a:endParaRPr lang="es-ES" altLang="es-ES" sz="1400">
              <a:solidFill>
                <a:schemeClr val="folHlink"/>
              </a:solidFill>
              <a:latin typeface="Times New Roman" panose="02020603050405020304" pitchFamily="18" charset="0"/>
            </a:endParaRPr>
          </a:p>
        </p:txBody>
      </p:sp>
      <p:sp>
        <p:nvSpPr>
          <p:cNvPr id="74756" name="Rectangle 6">
            <a:extLst>
              <a:ext uri="{FF2B5EF4-FFF2-40B4-BE49-F238E27FC236}">
                <a16:creationId xmlns:a16="http://schemas.microsoft.com/office/drawing/2014/main" id="{6560568B-8ADE-4351-93FE-0ABDC5301A27}"/>
              </a:ext>
            </a:extLst>
          </p:cNvPr>
          <p:cNvSpPr>
            <a:spLocks noGrp="1" noChangeArrowheads="1"/>
          </p:cNvSpPr>
          <p:nvPr>
            <p:ph type="title"/>
          </p:nvPr>
        </p:nvSpPr>
        <p:spPr/>
        <p:txBody>
          <a:bodyPr/>
          <a:lstStyle/>
          <a:p>
            <a:pPr eaLnBrk="1" hangingPunct="1"/>
            <a:r>
              <a:rPr lang="es-ES" altLang="es-ES" dirty="0"/>
              <a:t>Selección de filas – Varias C</a:t>
            </a:r>
            <a:r>
              <a:rPr lang="es-ES_tradnl" altLang="es-ES_tradnl" dirty="0" err="1"/>
              <a:t>ondiciones</a:t>
            </a:r>
            <a:r>
              <a:rPr lang="es-ES_tradnl" altLang="es-ES_tradnl" dirty="0"/>
              <a:t> - </a:t>
            </a:r>
            <a:r>
              <a:rPr lang="es-ES" altLang="es-ES" dirty="0"/>
              <a:t>(Operador lógico – </a:t>
            </a:r>
            <a:r>
              <a:rPr lang="es-ES_tradnl" altLang="es-ES_tradnl" dirty="0"/>
              <a:t>AND)</a:t>
            </a:r>
          </a:p>
        </p:txBody>
      </p:sp>
      <p:sp>
        <p:nvSpPr>
          <p:cNvPr id="74757" name="Rectangle 7">
            <a:extLst>
              <a:ext uri="{FF2B5EF4-FFF2-40B4-BE49-F238E27FC236}">
                <a16:creationId xmlns:a16="http://schemas.microsoft.com/office/drawing/2014/main" id="{64139554-1511-4D8F-BE16-ECF45829AC8A}"/>
              </a:ext>
            </a:extLst>
          </p:cNvPr>
          <p:cNvSpPr>
            <a:spLocks noGrp="1" noChangeArrowheads="1"/>
          </p:cNvSpPr>
          <p:nvPr>
            <p:ph type="body" idx="1"/>
          </p:nvPr>
        </p:nvSpPr>
        <p:spPr/>
        <p:txBody>
          <a:bodyPr/>
          <a:lstStyle/>
          <a:p>
            <a:pPr eaLnBrk="1" hangingPunct="1"/>
            <a:r>
              <a:rPr lang="es-ES" altLang="es-ES" dirty="0"/>
              <a:t>Necesito el número de empleado, el trabajo y el nivel de formación de los analistas con un nivel de educación 16</a:t>
            </a:r>
          </a:p>
        </p:txBody>
      </p:sp>
      <p:sp>
        <p:nvSpPr>
          <p:cNvPr id="74758" name="Rectangle 8">
            <a:extLst>
              <a:ext uri="{FF2B5EF4-FFF2-40B4-BE49-F238E27FC236}">
                <a16:creationId xmlns:a16="http://schemas.microsoft.com/office/drawing/2014/main" id="{C63A5074-D32C-40AB-BE7A-CC43B9941212}"/>
              </a:ext>
            </a:extLst>
          </p:cNvPr>
          <p:cNvSpPr>
            <a:spLocks noChangeArrowheads="1"/>
          </p:cNvSpPr>
          <p:nvPr/>
        </p:nvSpPr>
        <p:spPr bwMode="auto">
          <a:xfrm>
            <a:off x="1911350" y="2333625"/>
            <a:ext cx="62071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dirty="0">
                <a:solidFill>
                  <a:srgbClr val="000000"/>
                </a:solidFill>
                <a:latin typeface="Courier New" panose="02070309020205020404" pitchFamily="49" charset="0"/>
              </a:rPr>
              <a:t>SELECT EMPNO, JOB, EDLEVEL</a:t>
            </a:r>
          </a:p>
          <a:p>
            <a:pPr algn="l"/>
            <a:r>
              <a:rPr lang="es-ES" altLang="es-ES" dirty="0">
                <a:solidFill>
                  <a:srgbClr val="000000"/>
                </a:solidFill>
                <a:latin typeface="Courier New" panose="02070309020205020404" pitchFamily="49" charset="0"/>
              </a:rPr>
              <a:t>FROM EMPLOYEE</a:t>
            </a:r>
          </a:p>
          <a:p>
            <a:pPr algn="l"/>
            <a:r>
              <a:rPr lang="es-ES" altLang="es-ES" b="1" dirty="0">
                <a:solidFill>
                  <a:srgbClr val="000000"/>
                </a:solidFill>
                <a:latin typeface="Courier New" panose="02070309020205020404" pitchFamily="49" charset="0"/>
              </a:rPr>
              <a:t>WHERE JOB='ANALYST' AND EDLEVEL=16</a:t>
            </a:r>
          </a:p>
        </p:txBody>
      </p:sp>
      <p:sp>
        <p:nvSpPr>
          <p:cNvPr id="74759" name="Freeform 9">
            <a:extLst>
              <a:ext uri="{FF2B5EF4-FFF2-40B4-BE49-F238E27FC236}">
                <a16:creationId xmlns:a16="http://schemas.microsoft.com/office/drawing/2014/main" id="{19E77EBA-3A6C-4947-82A1-61B6A0B25E35}"/>
              </a:ext>
            </a:extLst>
          </p:cNvPr>
          <p:cNvSpPr>
            <a:spLocks/>
          </p:cNvSpPr>
          <p:nvPr/>
        </p:nvSpPr>
        <p:spPr bwMode="auto">
          <a:xfrm>
            <a:off x="3203575" y="3789363"/>
            <a:ext cx="1090613" cy="574675"/>
          </a:xfrm>
          <a:custGeom>
            <a:avLst/>
            <a:gdLst>
              <a:gd name="T0" fmla="*/ 1373 w 1373"/>
              <a:gd name="T1" fmla="*/ 157 h 722"/>
              <a:gd name="T2" fmla="*/ 1130 w 1373"/>
              <a:gd name="T3" fmla="*/ 0 h 722"/>
              <a:gd name="T4" fmla="*/ 104 w 1373"/>
              <a:gd name="T5" fmla="*/ 373 h 722"/>
              <a:gd name="T6" fmla="*/ 0 w 1373"/>
              <a:gd name="T7" fmla="*/ 308 h 722"/>
              <a:gd name="T8" fmla="*/ 28 w 1373"/>
              <a:gd name="T9" fmla="*/ 677 h 722"/>
              <a:gd name="T10" fmla="*/ 668 w 1373"/>
              <a:gd name="T11" fmla="*/ 722 h 722"/>
              <a:gd name="T12" fmla="*/ 567 w 1373"/>
              <a:gd name="T13" fmla="*/ 634 h 722"/>
              <a:gd name="T14" fmla="*/ 1373 w 1373"/>
              <a:gd name="T15" fmla="*/ 157 h 722"/>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2"/>
              <a:gd name="T26" fmla="*/ 1373 w 1373"/>
              <a:gd name="T27" fmla="*/ 722 h 7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2">
                <a:moveTo>
                  <a:pt x="1373" y="157"/>
                </a:moveTo>
                <a:lnTo>
                  <a:pt x="1130" y="0"/>
                </a:lnTo>
                <a:lnTo>
                  <a:pt x="104" y="373"/>
                </a:lnTo>
                <a:lnTo>
                  <a:pt x="0" y="308"/>
                </a:lnTo>
                <a:lnTo>
                  <a:pt x="28" y="677"/>
                </a:lnTo>
                <a:lnTo>
                  <a:pt x="668" y="722"/>
                </a:lnTo>
                <a:lnTo>
                  <a:pt x="567" y="634"/>
                </a:lnTo>
                <a:lnTo>
                  <a:pt x="1373" y="157"/>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74760" name="Rectangle 18">
            <a:extLst>
              <a:ext uri="{FF2B5EF4-FFF2-40B4-BE49-F238E27FC236}">
                <a16:creationId xmlns:a16="http://schemas.microsoft.com/office/drawing/2014/main" id="{7BC668D4-D7D3-4052-B9D9-47B58889B060}"/>
              </a:ext>
            </a:extLst>
          </p:cNvPr>
          <p:cNvSpPr>
            <a:spLocks noChangeArrowheads="1"/>
          </p:cNvSpPr>
          <p:nvPr/>
        </p:nvSpPr>
        <p:spPr bwMode="auto">
          <a:xfrm>
            <a:off x="2387600" y="4919663"/>
            <a:ext cx="1268413" cy="3429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74761" name="Rectangle 19">
            <a:extLst>
              <a:ext uri="{FF2B5EF4-FFF2-40B4-BE49-F238E27FC236}">
                <a16:creationId xmlns:a16="http://schemas.microsoft.com/office/drawing/2014/main" id="{FF623D11-2FBF-4F6C-838C-A531D60EC297}"/>
              </a:ext>
            </a:extLst>
          </p:cNvPr>
          <p:cNvSpPr>
            <a:spLocks noChangeArrowheads="1"/>
          </p:cNvSpPr>
          <p:nvPr/>
        </p:nvSpPr>
        <p:spPr bwMode="auto">
          <a:xfrm>
            <a:off x="3654425" y="4919663"/>
            <a:ext cx="1266825" cy="3429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74762" name="Rectangle 20">
            <a:extLst>
              <a:ext uri="{FF2B5EF4-FFF2-40B4-BE49-F238E27FC236}">
                <a16:creationId xmlns:a16="http://schemas.microsoft.com/office/drawing/2014/main" id="{4341C790-B341-42D0-ABCB-5413380BA3CE}"/>
              </a:ext>
            </a:extLst>
          </p:cNvPr>
          <p:cNvSpPr>
            <a:spLocks noChangeArrowheads="1"/>
          </p:cNvSpPr>
          <p:nvPr/>
        </p:nvSpPr>
        <p:spPr bwMode="auto">
          <a:xfrm>
            <a:off x="1390650" y="4581525"/>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74763" name="Rectangle 21">
            <a:extLst>
              <a:ext uri="{FF2B5EF4-FFF2-40B4-BE49-F238E27FC236}">
                <a16:creationId xmlns:a16="http://schemas.microsoft.com/office/drawing/2014/main" id="{F47781E7-A415-49C4-9040-0A60ECFAF33E}"/>
              </a:ext>
            </a:extLst>
          </p:cNvPr>
          <p:cNvSpPr>
            <a:spLocks noChangeArrowheads="1"/>
          </p:cNvSpPr>
          <p:nvPr/>
        </p:nvSpPr>
        <p:spPr bwMode="auto">
          <a:xfrm>
            <a:off x="2487613" y="4581525"/>
            <a:ext cx="444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JOB</a:t>
            </a:r>
            <a:endParaRPr lang="es-ES" altLang="es-ES" sz="1800"/>
          </a:p>
        </p:txBody>
      </p:sp>
      <p:sp>
        <p:nvSpPr>
          <p:cNvPr id="74764" name="Rectangle 22">
            <a:extLst>
              <a:ext uri="{FF2B5EF4-FFF2-40B4-BE49-F238E27FC236}">
                <a16:creationId xmlns:a16="http://schemas.microsoft.com/office/drawing/2014/main" id="{C3218FFE-6D13-4A03-BB0D-AC01055FAA33}"/>
              </a:ext>
            </a:extLst>
          </p:cNvPr>
          <p:cNvSpPr>
            <a:spLocks noChangeArrowheads="1"/>
          </p:cNvSpPr>
          <p:nvPr/>
        </p:nvSpPr>
        <p:spPr bwMode="auto">
          <a:xfrm>
            <a:off x="3779838" y="4581525"/>
            <a:ext cx="1028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EDLEVEL</a:t>
            </a:r>
            <a:endParaRPr lang="es-ES" altLang="es-ES" sz="1800"/>
          </a:p>
        </p:txBody>
      </p:sp>
      <p:sp>
        <p:nvSpPr>
          <p:cNvPr id="74765" name="Rectangle 23">
            <a:extLst>
              <a:ext uri="{FF2B5EF4-FFF2-40B4-BE49-F238E27FC236}">
                <a16:creationId xmlns:a16="http://schemas.microsoft.com/office/drawing/2014/main" id="{C4865383-91D2-416E-98E3-95D7CB70F6F1}"/>
              </a:ext>
            </a:extLst>
          </p:cNvPr>
          <p:cNvSpPr>
            <a:spLocks noChangeArrowheads="1"/>
          </p:cNvSpPr>
          <p:nvPr/>
        </p:nvSpPr>
        <p:spPr bwMode="auto">
          <a:xfrm>
            <a:off x="1412875" y="495935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000130</a:t>
            </a:r>
            <a:endParaRPr lang="es-ES" altLang="es-ES" sz="1800"/>
          </a:p>
        </p:txBody>
      </p:sp>
      <p:sp>
        <p:nvSpPr>
          <p:cNvPr id="74766" name="Rectangle 24">
            <a:extLst>
              <a:ext uri="{FF2B5EF4-FFF2-40B4-BE49-F238E27FC236}">
                <a16:creationId xmlns:a16="http://schemas.microsoft.com/office/drawing/2014/main" id="{7E262F17-7923-4CE4-AFD7-C63FBE438348}"/>
              </a:ext>
            </a:extLst>
          </p:cNvPr>
          <p:cNvSpPr>
            <a:spLocks noChangeArrowheads="1"/>
          </p:cNvSpPr>
          <p:nvPr/>
        </p:nvSpPr>
        <p:spPr bwMode="auto">
          <a:xfrm>
            <a:off x="2524125" y="4959350"/>
            <a:ext cx="1041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ANALYST</a:t>
            </a:r>
            <a:endParaRPr lang="es-ES" altLang="es-ES" sz="1800"/>
          </a:p>
        </p:txBody>
      </p:sp>
      <p:sp>
        <p:nvSpPr>
          <p:cNvPr id="74767" name="Rectangle 25">
            <a:extLst>
              <a:ext uri="{FF2B5EF4-FFF2-40B4-BE49-F238E27FC236}">
                <a16:creationId xmlns:a16="http://schemas.microsoft.com/office/drawing/2014/main" id="{1B8365A5-4904-4900-AF22-B888CF3AC5F1}"/>
              </a:ext>
            </a:extLst>
          </p:cNvPr>
          <p:cNvSpPr>
            <a:spLocks noChangeArrowheads="1"/>
          </p:cNvSpPr>
          <p:nvPr/>
        </p:nvSpPr>
        <p:spPr bwMode="auto">
          <a:xfrm>
            <a:off x="4591050" y="4959350"/>
            <a:ext cx="25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16</a:t>
            </a:r>
            <a:endParaRPr lang="es-ES" altLang="es-ES" sz="1800"/>
          </a:p>
        </p:txBody>
      </p:sp>
      <p:sp>
        <p:nvSpPr>
          <p:cNvPr id="74768" name="Line 28">
            <a:extLst>
              <a:ext uri="{FF2B5EF4-FFF2-40B4-BE49-F238E27FC236}">
                <a16:creationId xmlns:a16="http://schemas.microsoft.com/office/drawing/2014/main" id="{D0EF7BA2-D58A-40A5-B00C-B164C86ABFF6}"/>
              </a:ext>
            </a:extLst>
          </p:cNvPr>
          <p:cNvSpPr>
            <a:spLocks noChangeShapeType="1"/>
          </p:cNvSpPr>
          <p:nvPr/>
        </p:nvSpPr>
        <p:spPr bwMode="auto">
          <a:xfrm>
            <a:off x="1411288" y="4870450"/>
            <a:ext cx="3486150"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1 Título"/>
          <p:cNvSpPr>
            <a:spLocks noGrp="1"/>
          </p:cNvSpPr>
          <p:nvPr>
            <p:ph type="title"/>
          </p:nvPr>
        </p:nvSpPr>
        <p:spPr/>
        <p:txBody>
          <a:bodyPr>
            <a:noAutofit/>
          </a:bodyPr>
          <a:lstStyle/>
          <a:p>
            <a:pPr eaLnBrk="1" hangingPunct="1"/>
            <a:r>
              <a:rPr lang="es-ES" altLang="es-ES" dirty="0"/>
              <a:t>Selección de filas – Varias C</a:t>
            </a:r>
            <a:r>
              <a:rPr lang="es-ES_tradnl" altLang="es-ES_tradnl" dirty="0" err="1"/>
              <a:t>ondiciones</a:t>
            </a:r>
            <a:r>
              <a:rPr lang="es-ES_tradnl" altLang="es-ES_tradnl" dirty="0"/>
              <a:t> - </a:t>
            </a:r>
            <a:r>
              <a:rPr lang="es-ES" altLang="es-ES" dirty="0"/>
              <a:t>(Operador lógico – </a:t>
            </a:r>
            <a:r>
              <a:rPr lang="es-ES_tradnl" altLang="es-ES_tradnl" dirty="0"/>
              <a:t>AND)</a:t>
            </a:r>
            <a:endParaRPr lang="es-ES" sz="1600" dirty="0"/>
          </a:p>
        </p:txBody>
      </p:sp>
      <p:graphicFrame>
        <p:nvGraphicFramePr>
          <p:cNvPr id="4" name="3 Tabla"/>
          <p:cNvGraphicFramePr>
            <a:graphicFrameLocks noGrp="1"/>
          </p:cNvGraphicFramePr>
          <p:nvPr>
            <p:extLst>
              <p:ext uri="{D42A27DB-BD31-4B8C-83A1-F6EECF244321}">
                <p14:modId xmlns:p14="http://schemas.microsoft.com/office/powerpoint/2010/main" val="1178571565"/>
              </p:ext>
            </p:extLst>
          </p:nvPr>
        </p:nvGraphicFramePr>
        <p:xfrm>
          <a:off x="500063" y="3286125"/>
          <a:ext cx="3143250" cy="2428875"/>
        </p:xfrm>
        <a:graphic>
          <a:graphicData uri="http://schemas.openxmlformats.org/drawingml/2006/table">
            <a:tbl>
              <a:tblPr firstRow="1" bandRow="1">
                <a:tableStyleId>{00A15C55-8517-42AA-B614-E9B94910E393}</a:tableStyleId>
              </a:tblPr>
              <a:tblGrid>
                <a:gridCol w="677133">
                  <a:extLst>
                    <a:ext uri="{9D8B030D-6E8A-4147-A177-3AD203B41FA5}">
                      <a16:colId xmlns:a16="http://schemas.microsoft.com/office/drawing/2014/main" val="20000"/>
                    </a:ext>
                  </a:extLst>
                </a:gridCol>
                <a:gridCol w="677133">
                  <a:extLst>
                    <a:ext uri="{9D8B030D-6E8A-4147-A177-3AD203B41FA5}">
                      <a16:colId xmlns:a16="http://schemas.microsoft.com/office/drawing/2014/main" val="20001"/>
                    </a:ext>
                  </a:extLst>
                </a:gridCol>
                <a:gridCol w="1788984">
                  <a:extLst>
                    <a:ext uri="{9D8B030D-6E8A-4147-A177-3AD203B41FA5}">
                      <a16:colId xmlns:a16="http://schemas.microsoft.com/office/drawing/2014/main" val="20002"/>
                    </a:ext>
                  </a:extLst>
                </a:gridCol>
              </a:tblGrid>
              <a:tr h="485775">
                <a:tc>
                  <a:txBody>
                    <a:bodyPr/>
                    <a:lstStyle/>
                    <a:p>
                      <a:pPr algn="ctr"/>
                      <a:r>
                        <a:rPr lang="es-CL" sz="2400" dirty="0"/>
                        <a:t>C1</a:t>
                      </a:r>
                    </a:p>
                  </a:txBody>
                  <a:tcPr marL="91439" marR="91439"/>
                </a:tc>
                <a:tc>
                  <a:txBody>
                    <a:bodyPr/>
                    <a:lstStyle/>
                    <a:p>
                      <a:pPr algn="ctr"/>
                      <a:r>
                        <a:rPr lang="es-CL" sz="2400" dirty="0"/>
                        <a:t>C2</a:t>
                      </a:r>
                    </a:p>
                  </a:txBody>
                  <a:tcPr marL="91439" marR="91439"/>
                </a:tc>
                <a:tc>
                  <a:txBody>
                    <a:bodyPr/>
                    <a:lstStyle/>
                    <a:p>
                      <a:pPr algn="ctr"/>
                      <a:r>
                        <a:rPr lang="es-CL" sz="2400" dirty="0"/>
                        <a:t>C1 AND C2</a:t>
                      </a:r>
                    </a:p>
                  </a:txBody>
                  <a:tcPr marL="91439" marR="91439"/>
                </a:tc>
                <a:extLst>
                  <a:ext uri="{0D108BD9-81ED-4DB2-BD59-A6C34878D82A}">
                    <a16:rowId xmlns:a16="http://schemas.microsoft.com/office/drawing/2014/main" val="10000"/>
                  </a:ext>
                </a:extLst>
              </a:tr>
              <a:tr h="485775">
                <a:tc>
                  <a:txBody>
                    <a:bodyPr/>
                    <a:lstStyle/>
                    <a:p>
                      <a:pPr algn="ctr"/>
                      <a:r>
                        <a:rPr lang="es-CL" sz="2400" dirty="0"/>
                        <a:t>V</a:t>
                      </a:r>
                    </a:p>
                  </a:txBody>
                  <a:tcPr marL="91439" marR="91439"/>
                </a:tc>
                <a:tc>
                  <a:txBody>
                    <a:bodyPr/>
                    <a:lstStyle/>
                    <a:p>
                      <a:pPr algn="ctr"/>
                      <a:r>
                        <a:rPr lang="es-CL" sz="2400" dirty="0"/>
                        <a:t>V</a:t>
                      </a:r>
                    </a:p>
                  </a:txBody>
                  <a:tcPr marL="91439" marR="91439"/>
                </a:tc>
                <a:tc>
                  <a:txBody>
                    <a:bodyPr/>
                    <a:lstStyle/>
                    <a:p>
                      <a:pPr algn="ctr"/>
                      <a:r>
                        <a:rPr lang="es-CL" sz="2400" dirty="0"/>
                        <a:t>V</a:t>
                      </a:r>
                    </a:p>
                  </a:txBody>
                  <a:tcPr marL="91439" marR="91439"/>
                </a:tc>
                <a:extLst>
                  <a:ext uri="{0D108BD9-81ED-4DB2-BD59-A6C34878D82A}">
                    <a16:rowId xmlns:a16="http://schemas.microsoft.com/office/drawing/2014/main" val="10001"/>
                  </a:ext>
                </a:extLst>
              </a:tr>
              <a:tr h="485775">
                <a:tc>
                  <a:txBody>
                    <a:bodyPr/>
                    <a:lstStyle/>
                    <a:p>
                      <a:pPr algn="ctr"/>
                      <a:r>
                        <a:rPr lang="es-CL" sz="2400" dirty="0"/>
                        <a:t>V</a:t>
                      </a:r>
                    </a:p>
                  </a:txBody>
                  <a:tcPr marL="91439" marR="91439"/>
                </a:tc>
                <a:tc>
                  <a:txBody>
                    <a:bodyPr/>
                    <a:lstStyle/>
                    <a:p>
                      <a:pPr algn="ctr"/>
                      <a:r>
                        <a:rPr lang="es-CL" sz="2400" dirty="0"/>
                        <a:t>F</a:t>
                      </a:r>
                    </a:p>
                  </a:txBody>
                  <a:tcPr marL="91439" marR="91439"/>
                </a:tc>
                <a:tc>
                  <a:txBody>
                    <a:bodyPr/>
                    <a:lstStyle/>
                    <a:p>
                      <a:pPr algn="ctr"/>
                      <a:r>
                        <a:rPr lang="es-CL" sz="2400" dirty="0"/>
                        <a:t>F</a:t>
                      </a:r>
                    </a:p>
                  </a:txBody>
                  <a:tcPr marL="91439" marR="91439"/>
                </a:tc>
                <a:extLst>
                  <a:ext uri="{0D108BD9-81ED-4DB2-BD59-A6C34878D82A}">
                    <a16:rowId xmlns:a16="http://schemas.microsoft.com/office/drawing/2014/main" val="10002"/>
                  </a:ext>
                </a:extLst>
              </a:tr>
              <a:tr h="485775">
                <a:tc>
                  <a:txBody>
                    <a:bodyPr/>
                    <a:lstStyle/>
                    <a:p>
                      <a:pPr algn="ctr"/>
                      <a:r>
                        <a:rPr lang="es-CL" sz="2400" dirty="0"/>
                        <a:t>F</a:t>
                      </a:r>
                    </a:p>
                  </a:txBody>
                  <a:tcPr marL="91439" marR="91439"/>
                </a:tc>
                <a:tc>
                  <a:txBody>
                    <a:bodyPr/>
                    <a:lstStyle/>
                    <a:p>
                      <a:pPr algn="ctr"/>
                      <a:r>
                        <a:rPr lang="es-CL" sz="2400" dirty="0"/>
                        <a:t>V</a:t>
                      </a:r>
                    </a:p>
                  </a:txBody>
                  <a:tcPr marL="91439" marR="91439"/>
                </a:tc>
                <a:tc>
                  <a:txBody>
                    <a:bodyPr/>
                    <a:lstStyle/>
                    <a:p>
                      <a:pPr algn="ctr"/>
                      <a:r>
                        <a:rPr lang="es-CL" sz="2400" dirty="0"/>
                        <a:t>F</a:t>
                      </a:r>
                    </a:p>
                  </a:txBody>
                  <a:tcPr marL="91439" marR="91439"/>
                </a:tc>
                <a:extLst>
                  <a:ext uri="{0D108BD9-81ED-4DB2-BD59-A6C34878D82A}">
                    <a16:rowId xmlns:a16="http://schemas.microsoft.com/office/drawing/2014/main" val="10003"/>
                  </a:ext>
                </a:extLst>
              </a:tr>
              <a:tr h="485775">
                <a:tc>
                  <a:txBody>
                    <a:bodyPr/>
                    <a:lstStyle/>
                    <a:p>
                      <a:pPr algn="ctr"/>
                      <a:r>
                        <a:rPr lang="es-CL" sz="2400" dirty="0"/>
                        <a:t>F</a:t>
                      </a:r>
                    </a:p>
                  </a:txBody>
                  <a:tcPr marL="91439" marR="91439"/>
                </a:tc>
                <a:tc>
                  <a:txBody>
                    <a:bodyPr/>
                    <a:lstStyle/>
                    <a:p>
                      <a:pPr algn="ctr"/>
                      <a:r>
                        <a:rPr lang="es-CL" sz="2400" dirty="0"/>
                        <a:t>F</a:t>
                      </a:r>
                    </a:p>
                  </a:txBody>
                  <a:tcPr marL="91439" marR="91439"/>
                </a:tc>
                <a:tc>
                  <a:txBody>
                    <a:bodyPr/>
                    <a:lstStyle/>
                    <a:p>
                      <a:pPr algn="ctr"/>
                      <a:r>
                        <a:rPr lang="es-CL" sz="2400" dirty="0"/>
                        <a:t>F</a:t>
                      </a:r>
                    </a:p>
                  </a:txBody>
                  <a:tcPr marL="91439" marR="91439"/>
                </a:tc>
                <a:extLst>
                  <a:ext uri="{0D108BD9-81ED-4DB2-BD59-A6C34878D82A}">
                    <a16:rowId xmlns:a16="http://schemas.microsoft.com/office/drawing/2014/main" val="10004"/>
                  </a:ext>
                </a:extLst>
              </a:tr>
            </a:tbl>
          </a:graphicData>
        </a:graphic>
      </p:graphicFrame>
      <p:graphicFrame>
        <p:nvGraphicFramePr>
          <p:cNvPr id="5" name="4 Tabla"/>
          <p:cNvGraphicFramePr>
            <a:graphicFrameLocks noGrp="1"/>
          </p:cNvGraphicFramePr>
          <p:nvPr/>
        </p:nvGraphicFramePr>
        <p:xfrm>
          <a:off x="5429250" y="2071688"/>
          <a:ext cx="3143250" cy="2571750"/>
        </p:xfrm>
        <a:graphic>
          <a:graphicData uri="http://schemas.openxmlformats.org/drawingml/2006/table">
            <a:tbl>
              <a:tblPr firstRow="1" bandRow="1">
                <a:tableStyleId>{073A0DAA-6AF3-43AB-8588-CEC1D06C72B9}</a:tableStyleId>
              </a:tblPr>
              <a:tblGrid>
                <a:gridCol w="727210">
                  <a:extLst>
                    <a:ext uri="{9D8B030D-6E8A-4147-A177-3AD203B41FA5}">
                      <a16:colId xmlns:a16="http://schemas.microsoft.com/office/drawing/2014/main" val="20000"/>
                    </a:ext>
                  </a:extLst>
                </a:gridCol>
                <a:gridCol w="727210">
                  <a:extLst>
                    <a:ext uri="{9D8B030D-6E8A-4147-A177-3AD203B41FA5}">
                      <a16:colId xmlns:a16="http://schemas.microsoft.com/office/drawing/2014/main" val="20001"/>
                    </a:ext>
                  </a:extLst>
                </a:gridCol>
                <a:gridCol w="1688830">
                  <a:extLst>
                    <a:ext uri="{9D8B030D-6E8A-4147-A177-3AD203B41FA5}">
                      <a16:colId xmlns:a16="http://schemas.microsoft.com/office/drawing/2014/main" val="20002"/>
                    </a:ext>
                  </a:extLst>
                </a:gridCol>
              </a:tblGrid>
              <a:tr h="514350">
                <a:tc>
                  <a:txBody>
                    <a:bodyPr/>
                    <a:lstStyle/>
                    <a:p>
                      <a:pPr algn="ctr"/>
                      <a:r>
                        <a:rPr lang="es-CL" sz="2400" dirty="0"/>
                        <a:t>C1</a:t>
                      </a:r>
                    </a:p>
                  </a:txBody>
                  <a:tcPr marL="91439" marR="91439"/>
                </a:tc>
                <a:tc>
                  <a:txBody>
                    <a:bodyPr/>
                    <a:lstStyle/>
                    <a:p>
                      <a:pPr algn="ctr"/>
                      <a:r>
                        <a:rPr lang="es-CL" sz="2400" dirty="0"/>
                        <a:t>C2</a:t>
                      </a:r>
                    </a:p>
                  </a:txBody>
                  <a:tcPr marL="91439" marR="91439"/>
                </a:tc>
                <a:tc>
                  <a:txBody>
                    <a:bodyPr/>
                    <a:lstStyle/>
                    <a:p>
                      <a:pPr algn="ctr"/>
                      <a:r>
                        <a:rPr lang="es-CL" sz="2400" dirty="0"/>
                        <a:t>C1</a:t>
                      </a:r>
                      <a:r>
                        <a:rPr lang="es-CL" sz="2400" baseline="0" dirty="0"/>
                        <a:t> OR C2</a:t>
                      </a:r>
                      <a:endParaRPr lang="es-CL" sz="2400" dirty="0"/>
                    </a:p>
                  </a:txBody>
                  <a:tcPr marL="91439" marR="91439"/>
                </a:tc>
                <a:extLst>
                  <a:ext uri="{0D108BD9-81ED-4DB2-BD59-A6C34878D82A}">
                    <a16:rowId xmlns:a16="http://schemas.microsoft.com/office/drawing/2014/main" val="10000"/>
                  </a:ext>
                </a:extLst>
              </a:tr>
              <a:tr h="514350">
                <a:tc>
                  <a:txBody>
                    <a:bodyPr/>
                    <a:lstStyle/>
                    <a:p>
                      <a:pPr algn="ctr"/>
                      <a:r>
                        <a:rPr lang="es-CL" sz="2400" dirty="0"/>
                        <a:t>V</a:t>
                      </a:r>
                    </a:p>
                  </a:txBody>
                  <a:tcPr marL="91439" marR="91439"/>
                </a:tc>
                <a:tc>
                  <a:txBody>
                    <a:bodyPr/>
                    <a:lstStyle/>
                    <a:p>
                      <a:pPr algn="ctr"/>
                      <a:r>
                        <a:rPr lang="es-CL" sz="2400" dirty="0"/>
                        <a:t>V</a:t>
                      </a:r>
                    </a:p>
                  </a:txBody>
                  <a:tcPr marL="91439" marR="91439"/>
                </a:tc>
                <a:tc>
                  <a:txBody>
                    <a:bodyPr/>
                    <a:lstStyle/>
                    <a:p>
                      <a:pPr algn="ctr"/>
                      <a:r>
                        <a:rPr lang="es-CL" sz="2400" dirty="0"/>
                        <a:t>V</a:t>
                      </a:r>
                    </a:p>
                  </a:txBody>
                  <a:tcPr marL="91439" marR="91439"/>
                </a:tc>
                <a:extLst>
                  <a:ext uri="{0D108BD9-81ED-4DB2-BD59-A6C34878D82A}">
                    <a16:rowId xmlns:a16="http://schemas.microsoft.com/office/drawing/2014/main" val="10001"/>
                  </a:ext>
                </a:extLst>
              </a:tr>
              <a:tr h="514350">
                <a:tc>
                  <a:txBody>
                    <a:bodyPr/>
                    <a:lstStyle/>
                    <a:p>
                      <a:pPr algn="ctr"/>
                      <a:r>
                        <a:rPr lang="es-CL" sz="2400" dirty="0"/>
                        <a:t>V</a:t>
                      </a:r>
                    </a:p>
                  </a:txBody>
                  <a:tcPr marL="91439" marR="91439"/>
                </a:tc>
                <a:tc>
                  <a:txBody>
                    <a:bodyPr/>
                    <a:lstStyle/>
                    <a:p>
                      <a:pPr algn="ctr"/>
                      <a:r>
                        <a:rPr lang="es-CL" sz="2400" dirty="0"/>
                        <a:t>F</a:t>
                      </a:r>
                    </a:p>
                  </a:txBody>
                  <a:tcPr marL="91439" marR="91439"/>
                </a:tc>
                <a:tc>
                  <a:txBody>
                    <a:bodyPr/>
                    <a:lstStyle/>
                    <a:p>
                      <a:pPr algn="ctr"/>
                      <a:r>
                        <a:rPr lang="es-CL" sz="2400" dirty="0"/>
                        <a:t>V</a:t>
                      </a:r>
                    </a:p>
                  </a:txBody>
                  <a:tcPr marL="91439" marR="91439"/>
                </a:tc>
                <a:extLst>
                  <a:ext uri="{0D108BD9-81ED-4DB2-BD59-A6C34878D82A}">
                    <a16:rowId xmlns:a16="http://schemas.microsoft.com/office/drawing/2014/main" val="10002"/>
                  </a:ext>
                </a:extLst>
              </a:tr>
              <a:tr h="514350">
                <a:tc>
                  <a:txBody>
                    <a:bodyPr/>
                    <a:lstStyle/>
                    <a:p>
                      <a:pPr algn="ctr"/>
                      <a:r>
                        <a:rPr lang="es-CL" sz="2400" dirty="0"/>
                        <a:t>F</a:t>
                      </a:r>
                    </a:p>
                  </a:txBody>
                  <a:tcPr marL="91439" marR="91439"/>
                </a:tc>
                <a:tc>
                  <a:txBody>
                    <a:bodyPr/>
                    <a:lstStyle/>
                    <a:p>
                      <a:pPr algn="ctr"/>
                      <a:r>
                        <a:rPr lang="es-CL" sz="2400" dirty="0"/>
                        <a:t>V</a:t>
                      </a:r>
                    </a:p>
                  </a:txBody>
                  <a:tcPr marL="91439" marR="91439"/>
                </a:tc>
                <a:tc>
                  <a:txBody>
                    <a:bodyPr/>
                    <a:lstStyle/>
                    <a:p>
                      <a:pPr algn="ctr"/>
                      <a:r>
                        <a:rPr lang="es-CL" sz="2400" dirty="0"/>
                        <a:t>V</a:t>
                      </a:r>
                    </a:p>
                  </a:txBody>
                  <a:tcPr marL="91439" marR="91439"/>
                </a:tc>
                <a:extLst>
                  <a:ext uri="{0D108BD9-81ED-4DB2-BD59-A6C34878D82A}">
                    <a16:rowId xmlns:a16="http://schemas.microsoft.com/office/drawing/2014/main" val="10003"/>
                  </a:ext>
                </a:extLst>
              </a:tr>
              <a:tr h="514350">
                <a:tc>
                  <a:txBody>
                    <a:bodyPr/>
                    <a:lstStyle/>
                    <a:p>
                      <a:pPr algn="ctr"/>
                      <a:r>
                        <a:rPr lang="es-CL" sz="2400" dirty="0"/>
                        <a:t>F</a:t>
                      </a:r>
                    </a:p>
                  </a:txBody>
                  <a:tcPr marL="91439" marR="91439"/>
                </a:tc>
                <a:tc>
                  <a:txBody>
                    <a:bodyPr/>
                    <a:lstStyle/>
                    <a:p>
                      <a:pPr algn="ctr"/>
                      <a:r>
                        <a:rPr lang="es-CL" sz="2400" dirty="0"/>
                        <a:t>F</a:t>
                      </a:r>
                    </a:p>
                  </a:txBody>
                  <a:tcPr marL="91439" marR="91439"/>
                </a:tc>
                <a:tc>
                  <a:txBody>
                    <a:bodyPr/>
                    <a:lstStyle/>
                    <a:p>
                      <a:pPr algn="ctr"/>
                      <a:r>
                        <a:rPr lang="es-CL" sz="2400" dirty="0"/>
                        <a:t>F</a:t>
                      </a:r>
                    </a:p>
                  </a:txBody>
                  <a:tcPr marL="91439" marR="91439"/>
                </a:tc>
                <a:extLst>
                  <a:ext uri="{0D108BD9-81ED-4DB2-BD59-A6C34878D82A}">
                    <a16:rowId xmlns:a16="http://schemas.microsoft.com/office/drawing/2014/main" val="10004"/>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1 Título"/>
          <p:cNvSpPr>
            <a:spLocks noGrp="1"/>
          </p:cNvSpPr>
          <p:nvPr>
            <p:ph type="title"/>
          </p:nvPr>
        </p:nvSpPr>
        <p:spPr>
          <a:xfrm>
            <a:off x="611560" y="125413"/>
            <a:ext cx="7899028" cy="855662"/>
          </a:xfrm>
        </p:spPr>
        <p:txBody>
          <a:bodyPr>
            <a:noAutofit/>
          </a:bodyPr>
          <a:lstStyle/>
          <a:p>
            <a:pPr eaLnBrk="1" hangingPunct="1"/>
            <a:r>
              <a:rPr lang="es-ES" altLang="es-ES" dirty="0"/>
              <a:t>Selección de filas – Varias C</a:t>
            </a:r>
            <a:r>
              <a:rPr lang="es-ES_tradnl" altLang="es-ES_tradnl" dirty="0" err="1"/>
              <a:t>ondiciones</a:t>
            </a:r>
            <a:r>
              <a:rPr lang="es-ES_tradnl" altLang="es-ES_tradnl" dirty="0"/>
              <a:t> - </a:t>
            </a:r>
            <a:r>
              <a:rPr lang="es-ES" altLang="es-ES" dirty="0"/>
              <a:t>(Operador lógico – </a:t>
            </a:r>
            <a:r>
              <a:rPr lang="es-ES_tradnl" altLang="es-ES_tradnl" dirty="0"/>
              <a:t>AND)</a:t>
            </a:r>
            <a:endParaRPr lang="es-ES" sz="1600" dirty="0"/>
          </a:p>
        </p:txBody>
      </p:sp>
      <p:graphicFrame>
        <p:nvGraphicFramePr>
          <p:cNvPr id="6" name="5 Tabla"/>
          <p:cNvGraphicFramePr>
            <a:graphicFrameLocks noGrp="1"/>
          </p:cNvGraphicFramePr>
          <p:nvPr/>
        </p:nvGraphicFramePr>
        <p:xfrm>
          <a:off x="465138" y="1931988"/>
          <a:ext cx="4606925" cy="1854200"/>
        </p:xfrm>
        <a:graphic>
          <a:graphicData uri="http://schemas.openxmlformats.org/drawingml/2006/table">
            <a:tbl>
              <a:tblPr firstRow="1" bandRow="1">
                <a:tableStyleId>{5C22544A-7EE6-4342-B048-85BDC9FD1C3A}</a:tableStyleId>
              </a:tblPr>
              <a:tblGrid>
                <a:gridCol w="1857593">
                  <a:extLst>
                    <a:ext uri="{9D8B030D-6E8A-4147-A177-3AD203B41FA5}">
                      <a16:colId xmlns:a16="http://schemas.microsoft.com/office/drawing/2014/main" val="20000"/>
                    </a:ext>
                  </a:extLst>
                </a:gridCol>
                <a:gridCol w="1286026">
                  <a:extLst>
                    <a:ext uri="{9D8B030D-6E8A-4147-A177-3AD203B41FA5}">
                      <a16:colId xmlns:a16="http://schemas.microsoft.com/office/drawing/2014/main" val="20001"/>
                    </a:ext>
                  </a:extLst>
                </a:gridCol>
                <a:gridCol w="1463306">
                  <a:extLst>
                    <a:ext uri="{9D8B030D-6E8A-4147-A177-3AD203B41FA5}">
                      <a16:colId xmlns:a16="http://schemas.microsoft.com/office/drawing/2014/main" val="20002"/>
                    </a:ext>
                  </a:extLst>
                </a:gridCol>
              </a:tblGrid>
              <a:tr h="370840">
                <a:tc>
                  <a:txBody>
                    <a:bodyPr/>
                    <a:lstStyle/>
                    <a:p>
                      <a:pPr algn="ctr"/>
                      <a:r>
                        <a:rPr lang="es-CL" dirty="0" err="1"/>
                        <a:t>nombre_tienda</a:t>
                      </a:r>
                      <a:endParaRPr lang="es-CL" dirty="0"/>
                    </a:p>
                  </a:txBody>
                  <a:tcPr marL="91450" marR="91450">
                    <a:solidFill>
                      <a:schemeClr val="tx2">
                        <a:lumMod val="50000"/>
                      </a:schemeClr>
                    </a:solidFill>
                  </a:tcPr>
                </a:tc>
                <a:tc>
                  <a:txBody>
                    <a:bodyPr/>
                    <a:lstStyle/>
                    <a:p>
                      <a:pPr algn="ctr"/>
                      <a:r>
                        <a:rPr lang="es-CL" dirty="0"/>
                        <a:t>ventas</a:t>
                      </a:r>
                    </a:p>
                  </a:txBody>
                  <a:tcPr marL="91450" marR="91450">
                    <a:solidFill>
                      <a:schemeClr val="tx2">
                        <a:lumMod val="50000"/>
                      </a:schemeClr>
                    </a:solidFill>
                  </a:tcPr>
                </a:tc>
                <a:tc>
                  <a:txBody>
                    <a:bodyPr/>
                    <a:lstStyle/>
                    <a:p>
                      <a:pPr algn="ctr"/>
                      <a:r>
                        <a:rPr lang="es-CL" dirty="0"/>
                        <a:t>fecha</a:t>
                      </a:r>
                    </a:p>
                  </a:txBody>
                  <a:tcPr marL="91450" marR="91450">
                    <a:solidFill>
                      <a:schemeClr val="tx2">
                        <a:lumMod val="50000"/>
                      </a:schemeClr>
                    </a:solidFill>
                  </a:tcPr>
                </a:tc>
                <a:extLst>
                  <a:ext uri="{0D108BD9-81ED-4DB2-BD59-A6C34878D82A}">
                    <a16:rowId xmlns:a16="http://schemas.microsoft.com/office/drawing/2014/main" val="10000"/>
                  </a:ext>
                </a:extLst>
              </a:tr>
              <a:tr h="370840">
                <a:tc>
                  <a:txBody>
                    <a:bodyPr/>
                    <a:lstStyle/>
                    <a:p>
                      <a:pPr algn="ctr"/>
                      <a:r>
                        <a:rPr lang="es-CL" dirty="0"/>
                        <a:t>Valdivia</a:t>
                      </a:r>
                    </a:p>
                  </a:txBody>
                  <a:tcPr marL="91450" marR="91450">
                    <a:solidFill>
                      <a:schemeClr val="tx2">
                        <a:lumMod val="60000"/>
                        <a:lumOff val="40000"/>
                      </a:schemeClr>
                    </a:solidFill>
                  </a:tcPr>
                </a:tc>
                <a:tc>
                  <a:txBody>
                    <a:bodyPr/>
                    <a:lstStyle/>
                    <a:p>
                      <a:pPr algn="ctr"/>
                      <a:r>
                        <a:rPr lang="es-CL" dirty="0"/>
                        <a:t>1500</a:t>
                      </a:r>
                    </a:p>
                  </a:txBody>
                  <a:tcPr marL="91450" marR="91450">
                    <a:solidFill>
                      <a:schemeClr val="tx2">
                        <a:lumMod val="60000"/>
                        <a:lumOff val="40000"/>
                      </a:schemeClr>
                    </a:solidFill>
                  </a:tcPr>
                </a:tc>
                <a:tc>
                  <a:txBody>
                    <a:bodyPr/>
                    <a:lstStyle/>
                    <a:p>
                      <a:pPr algn="ctr"/>
                      <a:r>
                        <a:rPr lang="es-CL" dirty="0"/>
                        <a:t>05-jan-2010</a:t>
                      </a:r>
                    </a:p>
                  </a:txBody>
                  <a:tcPr marL="91450" marR="91450">
                    <a:solidFill>
                      <a:schemeClr val="tx2">
                        <a:lumMod val="60000"/>
                        <a:lumOff val="40000"/>
                      </a:schemeClr>
                    </a:solidFill>
                  </a:tcPr>
                </a:tc>
                <a:extLst>
                  <a:ext uri="{0D108BD9-81ED-4DB2-BD59-A6C34878D82A}">
                    <a16:rowId xmlns:a16="http://schemas.microsoft.com/office/drawing/2014/main" val="10001"/>
                  </a:ext>
                </a:extLst>
              </a:tr>
              <a:tr h="370840">
                <a:tc>
                  <a:txBody>
                    <a:bodyPr/>
                    <a:lstStyle/>
                    <a:p>
                      <a:pPr algn="ctr"/>
                      <a:r>
                        <a:rPr lang="es-CL" dirty="0"/>
                        <a:t>Temuco</a:t>
                      </a:r>
                    </a:p>
                  </a:txBody>
                  <a:tcPr marL="91450" marR="91450"/>
                </a:tc>
                <a:tc>
                  <a:txBody>
                    <a:bodyPr/>
                    <a:lstStyle/>
                    <a:p>
                      <a:pPr algn="ctr"/>
                      <a:r>
                        <a:rPr lang="es-CL" dirty="0"/>
                        <a:t>250</a:t>
                      </a:r>
                    </a:p>
                  </a:txBody>
                  <a:tcPr marL="91450" marR="9145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L" dirty="0"/>
                        <a:t>07-jan-2010</a:t>
                      </a:r>
                    </a:p>
                  </a:txBody>
                  <a:tcPr marL="91450" marR="91450"/>
                </a:tc>
                <a:extLst>
                  <a:ext uri="{0D108BD9-81ED-4DB2-BD59-A6C34878D82A}">
                    <a16:rowId xmlns:a16="http://schemas.microsoft.com/office/drawing/2014/main" val="10002"/>
                  </a:ext>
                </a:extLst>
              </a:tr>
              <a:tr h="370840">
                <a:tc>
                  <a:txBody>
                    <a:bodyPr/>
                    <a:lstStyle/>
                    <a:p>
                      <a:pPr algn="ctr"/>
                      <a:r>
                        <a:rPr lang="es-CL" dirty="0"/>
                        <a:t>Valdivia</a:t>
                      </a:r>
                    </a:p>
                  </a:txBody>
                  <a:tcPr marL="91450" marR="91450">
                    <a:solidFill>
                      <a:schemeClr val="tx2">
                        <a:lumMod val="60000"/>
                        <a:lumOff val="40000"/>
                      </a:schemeClr>
                    </a:solidFill>
                  </a:tcPr>
                </a:tc>
                <a:tc>
                  <a:txBody>
                    <a:bodyPr/>
                    <a:lstStyle/>
                    <a:p>
                      <a:pPr algn="ctr"/>
                      <a:r>
                        <a:rPr lang="es-CL" dirty="0"/>
                        <a:t>300</a:t>
                      </a:r>
                    </a:p>
                  </a:txBody>
                  <a:tcPr marL="91450" marR="91450">
                    <a:solidFill>
                      <a:schemeClr val="tx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L" dirty="0"/>
                        <a:t>08-jan-2010</a:t>
                      </a:r>
                    </a:p>
                  </a:txBody>
                  <a:tcPr marL="91450" marR="91450">
                    <a:solidFill>
                      <a:schemeClr val="tx2">
                        <a:lumMod val="60000"/>
                        <a:lumOff val="40000"/>
                      </a:schemeClr>
                    </a:solidFill>
                  </a:tcPr>
                </a:tc>
                <a:extLst>
                  <a:ext uri="{0D108BD9-81ED-4DB2-BD59-A6C34878D82A}">
                    <a16:rowId xmlns:a16="http://schemas.microsoft.com/office/drawing/2014/main" val="10003"/>
                  </a:ext>
                </a:extLst>
              </a:tr>
              <a:tr h="370840">
                <a:tc>
                  <a:txBody>
                    <a:bodyPr/>
                    <a:lstStyle/>
                    <a:p>
                      <a:pPr algn="ctr"/>
                      <a:r>
                        <a:rPr lang="es-CL" dirty="0"/>
                        <a:t>Osorno</a:t>
                      </a:r>
                    </a:p>
                  </a:txBody>
                  <a:tcPr marL="91450" marR="91450"/>
                </a:tc>
                <a:tc>
                  <a:txBody>
                    <a:bodyPr/>
                    <a:lstStyle/>
                    <a:p>
                      <a:pPr algn="ctr"/>
                      <a:r>
                        <a:rPr lang="es-CL" dirty="0"/>
                        <a:t>700</a:t>
                      </a:r>
                    </a:p>
                  </a:txBody>
                  <a:tcPr marL="91450" marR="9145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L" dirty="0"/>
                        <a:t>08-jan-2010</a:t>
                      </a:r>
                    </a:p>
                  </a:txBody>
                  <a:tcPr marL="91450" marR="91450"/>
                </a:tc>
                <a:extLst>
                  <a:ext uri="{0D108BD9-81ED-4DB2-BD59-A6C34878D82A}">
                    <a16:rowId xmlns:a16="http://schemas.microsoft.com/office/drawing/2014/main" val="10004"/>
                  </a:ext>
                </a:extLst>
              </a:tr>
            </a:tbl>
          </a:graphicData>
        </a:graphic>
      </p:graphicFrame>
      <p:sp>
        <p:nvSpPr>
          <p:cNvPr id="24606" name="6 CuadroTexto"/>
          <p:cNvSpPr txBox="1">
            <a:spLocks noChangeArrowheads="1"/>
          </p:cNvSpPr>
          <p:nvPr/>
        </p:nvSpPr>
        <p:spPr bwMode="auto">
          <a:xfrm>
            <a:off x="465138" y="1574800"/>
            <a:ext cx="3286125" cy="369888"/>
          </a:xfrm>
          <a:prstGeom prst="rect">
            <a:avLst/>
          </a:prstGeom>
          <a:noFill/>
          <a:ln w="9525">
            <a:noFill/>
            <a:miter lim="800000"/>
            <a:headEnd/>
            <a:tailEnd/>
          </a:ln>
        </p:spPr>
        <p:txBody>
          <a:bodyPr>
            <a:spAutoFit/>
          </a:bodyPr>
          <a:lstStyle/>
          <a:p>
            <a:r>
              <a:rPr lang="es-CL" b="1"/>
              <a:t>tienda_info</a:t>
            </a:r>
          </a:p>
        </p:txBody>
      </p:sp>
      <p:sp>
        <p:nvSpPr>
          <p:cNvPr id="8" name="7 CuadroTexto"/>
          <p:cNvSpPr txBox="1"/>
          <p:nvPr/>
        </p:nvSpPr>
        <p:spPr>
          <a:xfrm>
            <a:off x="357188" y="3857625"/>
            <a:ext cx="4071937" cy="1692771"/>
          </a:xfrm>
          <a:prstGeom prst="rect">
            <a:avLst/>
          </a:prstGeom>
          <a:solidFill>
            <a:srgbClr val="92D050">
              <a:alpha val="93000"/>
            </a:srgbClr>
          </a:solidFill>
          <a:ln w="25400">
            <a:solidFill>
              <a:schemeClr val="tx1"/>
            </a:solidFill>
            <a:prstDash val="dash"/>
          </a:ln>
        </p:spPr>
        <p:txBody>
          <a:bodyPr>
            <a:spAutoFit/>
          </a:bodyPr>
          <a:lstStyle/>
          <a:p>
            <a:pPr>
              <a:defRPr/>
            </a:pPr>
            <a:r>
              <a:rPr lang="es-CL" b="1" u="sng" dirty="0">
                <a:latin typeface="+mj-lt"/>
              </a:rPr>
              <a:t>CONSULTA</a:t>
            </a:r>
          </a:p>
          <a:p>
            <a:pPr>
              <a:defRPr/>
            </a:pPr>
            <a:r>
              <a:rPr lang="es-CL" sz="2000" b="1" dirty="0">
                <a:latin typeface="+mj-lt"/>
              </a:rPr>
              <a:t>SELECT *</a:t>
            </a:r>
          </a:p>
          <a:p>
            <a:pPr>
              <a:defRPr/>
            </a:pPr>
            <a:r>
              <a:rPr lang="es-CL" sz="2000" b="1" dirty="0">
                <a:latin typeface="+mj-lt"/>
              </a:rPr>
              <a:t>FROM </a:t>
            </a:r>
            <a:r>
              <a:rPr lang="es-CL" sz="2000" b="1" dirty="0" err="1">
                <a:latin typeface="+mj-lt"/>
              </a:rPr>
              <a:t>tienda_info</a:t>
            </a:r>
            <a:endParaRPr lang="es-CL" sz="2000" b="1" dirty="0">
              <a:latin typeface="+mj-lt"/>
            </a:endParaRPr>
          </a:p>
          <a:p>
            <a:pPr>
              <a:defRPr/>
            </a:pPr>
            <a:r>
              <a:rPr lang="es-CL" sz="2000" b="1" dirty="0">
                <a:latin typeface="+mj-lt"/>
              </a:rPr>
              <a:t>WHERE ventas &gt; 500</a:t>
            </a:r>
          </a:p>
          <a:p>
            <a:pPr>
              <a:defRPr/>
            </a:pPr>
            <a:r>
              <a:rPr lang="es-CL" sz="2000" b="1" dirty="0">
                <a:latin typeface="+mj-lt"/>
              </a:rPr>
              <a:t>AND </a:t>
            </a:r>
            <a:r>
              <a:rPr lang="es-CL" sz="2000" b="1" dirty="0" err="1">
                <a:latin typeface="+mj-lt"/>
              </a:rPr>
              <a:t>nombre_tienda</a:t>
            </a:r>
            <a:r>
              <a:rPr lang="es-CL" sz="2000" b="1" dirty="0">
                <a:latin typeface="+mj-lt"/>
              </a:rPr>
              <a:t> = ‘Valdivia’</a:t>
            </a:r>
          </a:p>
        </p:txBody>
      </p:sp>
      <p:sp>
        <p:nvSpPr>
          <p:cNvPr id="9" name="8 CuadroTexto"/>
          <p:cNvSpPr txBox="1"/>
          <p:nvPr/>
        </p:nvSpPr>
        <p:spPr>
          <a:xfrm>
            <a:off x="4643438" y="4071938"/>
            <a:ext cx="4500562" cy="769441"/>
          </a:xfrm>
          <a:prstGeom prst="rect">
            <a:avLst/>
          </a:prstGeom>
          <a:solidFill>
            <a:srgbClr val="FF0000">
              <a:alpha val="71000"/>
            </a:srgbClr>
          </a:solidFill>
          <a:ln w="25400">
            <a:solidFill>
              <a:schemeClr val="tx1"/>
            </a:solidFill>
            <a:prstDash val="dash"/>
          </a:ln>
        </p:spPr>
        <p:txBody>
          <a:bodyPr>
            <a:spAutoFit/>
          </a:bodyPr>
          <a:lstStyle/>
          <a:p>
            <a:pPr>
              <a:defRPr/>
            </a:pPr>
            <a:r>
              <a:rPr lang="es-CL" b="1" u="sng" dirty="0">
                <a:latin typeface="+mj-lt"/>
              </a:rPr>
              <a:t>RESULTADO</a:t>
            </a:r>
          </a:p>
          <a:p>
            <a:pPr>
              <a:defRPr/>
            </a:pPr>
            <a:r>
              <a:rPr lang="es-CL" sz="2000" b="1" dirty="0">
                <a:latin typeface="+mj-lt"/>
              </a:rPr>
              <a:t>Valdivia		1500	05-jan-2010</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5 Marcador de número de diapositiva">
            <a:extLst>
              <a:ext uri="{FF2B5EF4-FFF2-40B4-BE49-F238E27FC236}">
                <a16:creationId xmlns:a16="http://schemas.microsoft.com/office/drawing/2014/main" id="{FA864414-C0B2-48D9-8380-59EF5BD670E7}"/>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61777A2B-4D38-462F-AFA3-F90174F523EF}" type="slidenum">
              <a:rPr lang="es-ES" altLang="es-ES" sz="1400">
                <a:solidFill>
                  <a:schemeClr val="folHlink"/>
                </a:solidFill>
                <a:latin typeface="Times New Roman" panose="02020603050405020304" pitchFamily="18" charset="0"/>
              </a:rPr>
              <a:pPr/>
              <a:t>48</a:t>
            </a:fld>
            <a:endParaRPr lang="es-ES" altLang="es-ES" sz="1400">
              <a:solidFill>
                <a:schemeClr val="folHlink"/>
              </a:solidFill>
              <a:latin typeface="Times New Roman" panose="02020603050405020304" pitchFamily="18" charset="0"/>
            </a:endParaRPr>
          </a:p>
        </p:txBody>
      </p:sp>
      <p:sp>
        <p:nvSpPr>
          <p:cNvPr id="75780" name="Rectangle 8">
            <a:extLst>
              <a:ext uri="{FF2B5EF4-FFF2-40B4-BE49-F238E27FC236}">
                <a16:creationId xmlns:a16="http://schemas.microsoft.com/office/drawing/2014/main" id="{45FEBC74-A19B-483A-B980-BFD68934214D}"/>
              </a:ext>
            </a:extLst>
          </p:cNvPr>
          <p:cNvSpPr>
            <a:spLocks noGrp="1" noChangeArrowheads="1"/>
          </p:cNvSpPr>
          <p:nvPr>
            <p:ph type="title"/>
          </p:nvPr>
        </p:nvSpPr>
        <p:spPr/>
        <p:txBody>
          <a:bodyPr/>
          <a:lstStyle/>
          <a:p>
            <a:pPr eaLnBrk="1" hangingPunct="1"/>
            <a:r>
              <a:rPr lang="es-ES" altLang="es-ES" dirty="0"/>
              <a:t>Selección de filas – Varias C</a:t>
            </a:r>
            <a:r>
              <a:rPr lang="es-ES_tradnl" altLang="es-ES_tradnl" dirty="0" err="1"/>
              <a:t>ondiciones</a:t>
            </a:r>
            <a:r>
              <a:rPr lang="es-ES_tradnl" altLang="es-ES_tradnl" dirty="0"/>
              <a:t> - </a:t>
            </a:r>
            <a:r>
              <a:rPr lang="es-ES" altLang="es-ES" dirty="0"/>
              <a:t>(Operador lógico – </a:t>
            </a:r>
            <a:r>
              <a:rPr lang="es-ES_tradnl" altLang="es-ES_tradnl" dirty="0"/>
              <a:t>AND y OR)</a:t>
            </a:r>
          </a:p>
        </p:txBody>
      </p:sp>
      <p:sp>
        <p:nvSpPr>
          <p:cNvPr id="75781" name="Rectangle 9">
            <a:extLst>
              <a:ext uri="{FF2B5EF4-FFF2-40B4-BE49-F238E27FC236}">
                <a16:creationId xmlns:a16="http://schemas.microsoft.com/office/drawing/2014/main" id="{20A432DD-CF6A-4E68-B475-A941AF372CD5}"/>
              </a:ext>
            </a:extLst>
          </p:cNvPr>
          <p:cNvSpPr>
            <a:spLocks noGrp="1" noChangeArrowheads="1"/>
          </p:cNvSpPr>
          <p:nvPr>
            <p:ph type="body" idx="1"/>
          </p:nvPr>
        </p:nvSpPr>
        <p:spPr/>
        <p:txBody>
          <a:bodyPr/>
          <a:lstStyle/>
          <a:p>
            <a:pPr eaLnBrk="1" hangingPunct="1"/>
            <a:r>
              <a:rPr lang="es-ES" altLang="es-ES"/>
              <a:t>Obtener el número de empleado, el trabajo y el nivel de formación de todos los analistas con un nivel 16 y de todos los empleados de nivel 18. La salida se ordena por trabajo y nivel</a:t>
            </a:r>
          </a:p>
        </p:txBody>
      </p:sp>
      <p:sp>
        <p:nvSpPr>
          <p:cNvPr id="75782" name="Rectangle 10">
            <a:extLst>
              <a:ext uri="{FF2B5EF4-FFF2-40B4-BE49-F238E27FC236}">
                <a16:creationId xmlns:a16="http://schemas.microsoft.com/office/drawing/2014/main" id="{95483401-0243-4916-902E-0AC36211A3E3}"/>
              </a:ext>
            </a:extLst>
          </p:cNvPr>
          <p:cNvSpPr>
            <a:spLocks noChangeArrowheads="1"/>
          </p:cNvSpPr>
          <p:nvPr/>
        </p:nvSpPr>
        <p:spPr bwMode="auto">
          <a:xfrm>
            <a:off x="2268538" y="2492375"/>
            <a:ext cx="6754812"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a:solidFill>
                  <a:srgbClr val="000000"/>
                </a:solidFill>
                <a:latin typeface="Courier New" panose="02070309020205020404" pitchFamily="49" charset="0"/>
              </a:rPr>
              <a:t>SELECT EMPNO, JOB, EDLEVEL</a:t>
            </a:r>
          </a:p>
          <a:p>
            <a:pPr algn="l"/>
            <a:r>
              <a:rPr lang="es-ES" altLang="es-ES">
                <a:solidFill>
                  <a:srgbClr val="000000"/>
                </a:solidFill>
                <a:latin typeface="Courier New" panose="02070309020205020404" pitchFamily="49" charset="0"/>
              </a:rPr>
              <a:t>FROM EMPLOYEE</a:t>
            </a:r>
          </a:p>
          <a:p>
            <a:pPr algn="l"/>
            <a:r>
              <a:rPr lang="es-ES" altLang="es-ES" b="1">
                <a:solidFill>
                  <a:srgbClr val="000000"/>
                </a:solidFill>
                <a:latin typeface="Courier New" panose="02070309020205020404" pitchFamily="49" charset="0"/>
              </a:rPr>
              <a:t>WHERE (JOB='ANALYST' AND EDLEVEL=16) </a:t>
            </a:r>
          </a:p>
          <a:p>
            <a:pPr algn="l"/>
            <a:r>
              <a:rPr lang="es-ES" altLang="es-ES" b="1">
                <a:solidFill>
                  <a:srgbClr val="000000"/>
                </a:solidFill>
                <a:latin typeface="Courier New" panose="02070309020205020404" pitchFamily="49" charset="0"/>
              </a:rPr>
              <a:t>	 OR EDLEVEL=18</a:t>
            </a:r>
          </a:p>
          <a:p>
            <a:pPr algn="l"/>
            <a:r>
              <a:rPr lang="es-ES" altLang="es-ES" b="1">
                <a:solidFill>
                  <a:srgbClr val="000000"/>
                </a:solidFill>
                <a:latin typeface="Courier New" panose="02070309020205020404" pitchFamily="49" charset="0"/>
              </a:rPr>
              <a:t>ORDER BY JOB, EDLEVEL</a:t>
            </a:r>
          </a:p>
        </p:txBody>
      </p:sp>
      <p:sp>
        <p:nvSpPr>
          <p:cNvPr id="75783" name="Freeform 11">
            <a:extLst>
              <a:ext uri="{FF2B5EF4-FFF2-40B4-BE49-F238E27FC236}">
                <a16:creationId xmlns:a16="http://schemas.microsoft.com/office/drawing/2014/main" id="{FEC5303C-A6F0-485F-9D6D-197D056EA61A}"/>
              </a:ext>
            </a:extLst>
          </p:cNvPr>
          <p:cNvSpPr>
            <a:spLocks/>
          </p:cNvSpPr>
          <p:nvPr/>
        </p:nvSpPr>
        <p:spPr bwMode="auto">
          <a:xfrm>
            <a:off x="3132138" y="4292600"/>
            <a:ext cx="1090612" cy="574675"/>
          </a:xfrm>
          <a:custGeom>
            <a:avLst/>
            <a:gdLst>
              <a:gd name="T0" fmla="*/ 1373 w 1373"/>
              <a:gd name="T1" fmla="*/ 157 h 722"/>
              <a:gd name="T2" fmla="*/ 1130 w 1373"/>
              <a:gd name="T3" fmla="*/ 0 h 722"/>
              <a:gd name="T4" fmla="*/ 104 w 1373"/>
              <a:gd name="T5" fmla="*/ 373 h 722"/>
              <a:gd name="T6" fmla="*/ 0 w 1373"/>
              <a:gd name="T7" fmla="*/ 308 h 722"/>
              <a:gd name="T8" fmla="*/ 28 w 1373"/>
              <a:gd name="T9" fmla="*/ 677 h 722"/>
              <a:gd name="T10" fmla="*/ 668 w 1373"/>
              <a:gd name="T11" fmla="*/ 722 h 722"/>
              <a:gd name="T12" fmla="*/ 567 w 1373"/>
              <a:gd name="T13" fmla="*/ 634 h 722"/>
              <a:gd name="T14" fmla="*/ 1373 w 1373"/>
              <a:gd name="T15" fmla="*/ 157 h 722"/>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2"/>
              <a:gd name="T26" fmla="*/ 1373 w 1373"/>
              <a:gd name="T27" fmla="*/ 722 h 7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2">
                <a:moveTo>
                  <a:pt x="1373" y="157"/>
                </a:moveTo>
                <a:lnTo>
                  <a:pt x="1130" y="0"/>
                </a:lnTo>
                <a:lnTo>
                  <a:pt x="104" y="373"/>
                </a:lnTo>
                <a:lnTo>
                  <a:pt x="0" y="308"/>
                </a:lnTo>
                <a:lnTo>
                  <a:pt x="28" y="677"/>
                </a:lnTo>
                <a:lnTo>
                  <a:pt x="668" y="722"/>
                </a:lnTo>
                <a:lnTo>
                  <a:pt x="567" y="634"/>
                </a:lnTo>
                <a:lnTo>
                  <a:pt x="1373" y="157"/>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nvGrpSpPr>
          <p:cNvPr id="75784" name="Group 48">
            <a:extLst>
              <a:ext uri="{FF2B5EF4-FFF2-40B4-BE49-F238E27FC236}">
                <a16:creationId xmlns:a16="http://schemas.microsoft.com/office/drawing/2014/main" id="{ADAFF5B9-AA08-48FA-BD04-E872E7417F52}"/>
              </a:ext>
            </a:extLst>
          </p:cNvPr>
          <p:cNvGrpSpPr>
            <a:grpSpLocks/>
          </p:cNvGrpSpPr>
          <p:nvPr/>
        </p:nvGrpSpPr>
        <p:grpSpPr bwMode="auto">
          <a:xfrm>
            <a:off x="1498600" y="4886325"/>
            <a:ext cx="3178175" cy="1566863"/>
            <a:chOff x="1429" y="3013"/>
            <a:chExt cx="2002" cy="987"/>
          </a:xfrm>
        </p:grpSpPr>
        <p:sp>
          <p:nvSpPr>
            <p:cNvPr id="75786" name="Rectangle 24">
              <a:extLst>
                <a:ext uri="{FF2B5EF4-FFF2-40B4-BE49-F238E27FC236}">
                  <a16:creationId xmlns:a16="http://schemas.microsoft.com/office/drawing/2014/main" id="{4ECD3B54-E35E-4456-9414-E64FE4CCBE86}"/>
                </a:ext>
              </a:extLst>
            </p:cNvPr>
            <p:cNvSpPr>
              <a:spLocks noChangeArrowheads="1"/>
            </p:cNvSpPr>
            <p:nvPr/>
          </p:nvSpPr>
          <p:spPr bwMode="auto">
            <a:xfrm>
              <a:off x="1997" y="3399"/>
              <a:ext cx="1400" cy="601"/>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75787" name="Rectangle 25">
              <a:extLst>
                <a:ext uri="{FF2B5EF4-FFF2-40B4-BE49-F238E27FC236}">
                  <a16:creationId xmlns:a16="http://schemas.microsoft.com/office/drawing/2014/main" id="{24FE6497-845E-4537-BB69-6BD0175BC4C2}"/>
                </a:ext>
              </a:extLst>
            </p:cNvPr>
            <p:cNvSpPr>
              <a:spLocks noChangeArrowheads="1"/>
            </p:cNvSpPr>
            <p:nvPr/>
          </p:nvSpPr>
          <p:spPr bwMode="auto">
            <a:xfrm>
              <a:off x="1997" y="3246"/>
              <a:ext cx="1400" cy="15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75788" name="Rectangle 26">
              <a:extLst>
                <a:ext uri="{FF2B5EF4-FFF2-40B4-BE49-F238E27FC236}">
                  <a16:creationId xmlns:a16="http://schemas.microsoft.com/office/drawing/2014/main" id="{5C468676-5DC4-4A98-8986-7CB64B638899}"/>
                </a:ext>
              </a:extLst>
            </p:cNvPr>
            <p:cNvSpPr>
              <a:spLocks noChangeArrowheads="1"/>
            </p:cNvSpPr>
            <p:nvPr/>
          </p:nvSpPr>
          <p:spPr bwMode="auto">
            <a:xfrm>
              <a:off x="1429" y="3013"/>
              <a:ext cx="5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75789" name="Rectangle 27">
              <a:extLst>
                <a:ext uri="{FF2B5EF4-FFF2-40B4-BE49-F238E27FC236}">
                  <a16:creationId xmlns:a16="http://schemas.microsoft.com/office/drawing/2014/main" id="{3BDCBF84-C980-473B-9519-403776DBF593}"/>
                </a:ext>
              </a:extLst>
            </p:cNvPr>
            <p:cNvSpPr>
              <a:spLocks noChangeArrowheads="1"/>
            </p:cNvSpPr>
            <p:nvPr/>
          </p:nvSpPr>
          <p:spPr bwMode="auto">
            <a:xfrm>
              <a:off x="2032" y="3013"/>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JOB</a:t>
              </a:r>
              <a:endParaRPr lang="es-ES" altLang="es-ES" sz="1800"/>
            </a:p>
          </p:txBody>
        </p:sp>
        <p:sp>
          <p:nvSpPr>
            <p:cNvPr id="75790" name="Rectangle 28">
              <a:extLst>
                <a:ext uri="{FF2B5EF4-FFF2-40B4-BE49-F238E27FC236}">
                  <a16:creationId xmlns:a16="http://schemas.microsoft.com/office/drawing/2014/main" id="{515B71C9-EAF5-4B34-B681-483EFAA43F71}"/>
                </a:ext>
              </a:extLst>
            </p:cNvPr>
            <p:cNvSpPr>
              <a:spLocks noChangeArrowheads="1"/>
            </p:cNvSpPr>
            <p:nvPr/>
          </p:nvSpPr>
          <p:spPr bwMode="auto">
            <a:xfrm>
              <a:off x="2783" y="3013"/>
              <a:ext cx="6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EDLEVEL</a:t>
              </a:r>
              <a:endParaRPr lang="es-ES" altLang="es-ES" sz="1800"/>
            </a:p>
          </p:txBody>
        </p:sp>
        <p:sp>
          <p:nvSpPr>
            <p:cNvPr id="75791" name="Rectangle 29">
              <a:extLst>
                <a:ext uri="{FF2B5EF4-FFF2-40B4-BE49-F238E27FC236}">
                  <a16:creationId xmlns:a16="http://schemas.microsoft.com/office/drawing/2014/main" id="{A0F34E8C-9CD2-4A06-94BF-BC755E93D00B}"/>
                </a:ext>
              </a:extLst>
            </p:cNvPr>
            <p:cNvSpPr>
              <a:spLocks noChangeArrowheads="1"/>
            </p:cNvSpPr>
            <p:nvPr/>
          </p:nvSpPr>
          <p:spPr bwMode="auto">
            <a:xfrm>
              <a:off x="1445" y="3238"/>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000130</a:t>
              </a:r>
              <a:endParaRPr lang="es-ES" altLang="es-ES" sz="1800"/>
            </a:p>
          </p:txBody>
        </p:sp>
        <p:sp>
          <p:nvSpPr>
            <p:cNvPr id="75792" name="Rectangle 30">
              <a:extLst>
                <a:ext uri="{FF2B5EF4-FFF2-40B4-BE49-F238E27FC236}">
                  <a16:creationId xmlns:a16="http://schemas.microsoft.com/office/drawing/2014/main" id="{941E40D7-5A8A-40DD-B931-B6818A37D324}"/>
                </a:ext>
              </a:extLst>
            </p:cNvPr>
            <p:cNvSpPr>
              <a:spLocks noChangeArrowheads="1"/>
            </p:cNvSpPr>
            <p:nvPr/>
          </p:nvSpPr>
          <p:spPr bwMode="auto">
            <a:xfrm>
              <a:off x="1445" y="3383"/>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000140</a:t>
              </a:r>
              <a:endParaRPr lang="es-ES" altLang="es-ES" sz="1800"/>
            </a:p>
          </p:txBody>
        </p:sp>
        <p:sp>
          <p:nvSpPr>
            <p:cNvPr id="75793" name="Rectangle 31">
              <a:extLst>
                <a:ext uri="{FF2B5EF4-FFF2-40B4-BE49-F238E27FC236}">
                  <a16:creationId xmlns:a16="http://schemas.microsoft.com/office/drawing/2014/main" id="{65F558D5-3D2D-48C7-8FCC-BB7A7B74070D}"/>
                </a:ext>
              </a:extLst>
            </p:cNvPr>
            <p:cNvSpPr>
              <a:spLocks noChangeArrowheads="1"/>
            </p:cNvSpPr>
            <p:nvPr/>
          </p:nvSpPr>
          <p:spPr bwMode="auto">
            <a:xfrm>
              <a:off x="1445" y="3528"/>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000220</a:t>
              </a:r>
              <a:endParaRPr lang="es-ES" altLang="es-ES" sz="1800"/>
            </a:p>
          </p:txBody>
        </p:sp>
        <p:sp>
          <p:nvSpPr>
            <p:cNvPr id="75794" name="Rectangle 32">
              <a:extLst>
                <a:ext uri="{FF2B5EF4-FFF2-40B4-BE49-F238E27FC236}">
                  <a16:creationId xmlns:a16="http://schemas.microsoft.com/office/drawing/2014/main" id="{711312E2-8449-4EBD-B6AD-C29C695DC295}"/>
                </a:ext>
              </a:extLst>
            </p:cNvPr>
            <p:cNvSpPr>
              <a:spLocks noChangeArrowheads="1"/>
            </p:cNvSpPr>
            <p:nvPr/>
          </p:nvSpPr>
          <p:spPr bwMode="auto">
            <a:xfrm>
              <a:off x="1445" y="3673"/>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000020</a:t>
              </a:r>
              <a:endParaRPr lang="es-ES" altLang="es-ES" sz="1800"/>
            </a:p>
          </p:txBody>
        </p:sp>
        <p:sp>
          <p:nvSpPr>
            <p:cNvPr id="75795" name="Rectangle 33">
              <a:extLst>
                <a:ext uri="{FF2B5EF4-FFF2-40B4-BE49-F238E27FC236}">
                  <a16:creationId xmlns:a16="http://schemas.microsoft.com/office/drawing/2014/main" id="{4A7D5F5E-B9E2-4939-AB01-295056C4841A}"/>
                </a:ext>
              </a:extLst>
            </p:cNvPr>
            <p:cNvSpPr>
              <a:spLocks noChangeArrowheads="1"/>
            </p:cNvSpPr>
            <p:nvPr/>
          </p:nvSpPr>
          <p:spPr bwMode="auto">
            <a:xfrm>
              <a:off x="1445" y="3818"/>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000010</a:t>
              </a:r>
              <a:endParaRPr lang="es-ES" altLang="es-ES" sz="1800"/>
            </a:p>
          </p:txBody>
        </p:sp>
        <p:sp>
          <p:nvSpPr>
            <p:cNvPr id="75796" name="Rectangle 34">
              <a:extLst>
                <a:ext uri="{FF2B5EF4-FFF2-40B4-BE49-F238E27FC236}">
                  <a16:creationId xmlns:a16="http://schemas.microsoft.com/office/drawing/2014/main" id="{19055E4C-7956-440A-924D-D6AED99775D8}"/>
                </a:ext>
              </a:extLst>
            </p:cNvPr>
            <p:cNvSpPr>
              <a:spLocks noChangeArrowheads="1"/>
            </p:cNvSpPr>
            <p:nvPr/>
          </p:nvSpPr>
          <p:spPr bwMode="auto">
            <a:xfrm>
              <a:off x="2011" y="3238"/>
              <a:ext cx="6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ANALYST</a:t>
              </a:r>
              <a:endParaRPr lang="es-ES" altLang="es-ES" sz="1800"/>
            </a:p>
          </p:txBody>
        </p:sp>
        <p:sp>
          <p:nvSpPr>
            <p:cNvPr id="75797" name="Rectangle 35">
              <a:extLst>
                <a:ext uri="{FF2B5EF4-FFF2-40B4-BE49-F238E27FC236}">
                  <a16:creationId xmlns:a16="http://schemas.microsoft.com/office/drawing/2014/main" id="{9A90D110-2EF4-4C97-BDE8-7462565A5843}"/>
                </a:ext>
              </a:extLst>
            </p:cNvPr>
            <p:cNvSpPr>
              <a:spLocks noChangeArrowheads="1"/>
            </p:cNvSpPr>
            <p:nvPr/>
          </p:nvSpPr>
          <p:spPr bwMode="auto">
            <a:xfrm>
              <a:off x="2011" y="3383"/>
              <a:ext cx="6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ANALYST</a:t>
              </a:r>
              <a:endParaRPr lang="es-ES" altLang="es-ES" sz="1800"/>
            </a:p>
          </p:txBody>
        </p:sp>
        <p:sp>
          <p:nvSpPr>
            <p:cNvPr id="75798" name="Rectangle 36">
              <a:extLst>
                <a:ext uri="{FF2B5EF4-FFF2-40B4-BE49-F238E27FC236}">
                  <a16:creationId xmlns:a16="http://schemas.microsoft.com/office/drawing/2014/main" id="{325ED36B-C7CA-4AEA-9A56-272DA664260A}"/>
                </a:ext>
              </a:extLst>
            </p:cNvPr>
            <p:cNvSpPr>
              <a:spLocks noChangeArrowheads="1"/>
            </p:cNvSpPr>
            <p:nvPr/>
          </p:nvSpPr>
          <p:spPr bwMode="auto">
            <a:xfrm>
              <a:off x="2002" y="3528"/>
              <a:ext cx="7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DESIGNER</a:t>
              </a:r>
              <a:endParaRPr lang="es-ES" altLang="es-ES" sz="1800"/>
            </a:p>
          </p:txBody>
        </p:sp>
        <p:sp>
          <p:nvSpPr>
            <p:cNvPr id="75799" name="Rectangle 37">
              <a:extLst>
                <a:ext uri="{FF2B5EF4-FFF2-40B4-BE49-F238E27FC236}">
                  <a16:creationId xmlns:a16="http://schemas.microsoft.com/office/drawing/2014/main" id="{1D863935-A107-4B53-BF52-14C977E56CFE}"/>
                </a:ext>
              </a:extLst>
            </p:cNvPr>
            <p:cNvSpPr>
              <a:spLocks noChangeArrowheads="1"/>
            </p:cNvSpPr>
            <p:nvPr/>
          </p:nvSpPr>
          <p:spPr bwMode="auto">
            <a:xfrm>
              <a:off x="2004" y="3673"/>
              <a:ext cx="7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MANAGER</a:t>
              </a:r>
              <a:endParaRPr lang="es-ES" altLang="es-ES" sz="1800"/>
            </a:p>
          </p:txBody>
        </p:sp>
        <p:sp>
          <p:nvSpPr>
            <p:cNvPr id="75800" name="Rectangle 38">
              <a:extLst>
                <a:ext uri="{FF2B5EF4-FFF2-40B4-BE49-F238E27FC236}">
                  <a16:creationId xmlns:a16="http://schemas.microsoft.com/office/drawing/2014/main" id="{BCDEE55E-BB6C-4B49-84CB-F363AA664727}"/>
                </a:ext>
              </a:extLst>
            </p:cNvPr>
            <p:cNvSpPr>
              <a:spLocks noChangeArrowheads="1"/>
            </p:cNvSpPr>
            <p:nvPr/>
          </p:nvSpPr>
          <p:spPr bwMode="auto">
            <a:xfrm>
              <a:off x="2035" y="3818"/>
              <a:ext cx="3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PRES</a:t>
              </a:r>
              <a:endParaRPr lang="es-ES" altLang="es-ES" sz="1800"/>
            </a:p>
          </p:txBody>
        </p:sp>
        <p:sp>
          <p:nvSpPr>
            <p:cNvPr id="75801" name="Rectangle 39">
              <a:extLst>
                <a:ext uri="{FF2B5EF4-FFF2-40B4-BE49-F238E27FC236}">
                  <a16:creationId xmlns:a16="http://schemas.microsoft.com/office/drawing/2014/main" id="{609E5C8F-1A03-4808-9C1B-790210147AF1}"/>
                </a:ext>
              </a:extLst>
            </p:cNvPr>
            <p:cNvSpPr>
              <a:spLocks noChangeArrowheads="1"/>
            </p:cNvSpPr>
            <p:nvPr/>
          </p:nvSpPr>
          <p:spPr bwMode="auto">
            <a:xfrm>
              <a:off x="3238" y="3238"/>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16</a:t>
              </a:r>
              <a:endParaRPr lang="es-ES" altLang="es-ES" sz="1800"/>
            </a:p>
          </p:txBody>
        </p:sp>
        <p:sp>
          <p:nvSpPr>
            <p:cNvPr id="75802" name="Rectangle 40">
              <a:extLst>
                <a:ext uri="{FF2B5EF4-FFF2-40B4-BE49-F238E27FC236}">
                  <a16:creationId xmlns:a16="http://schemas.microsoft.com/office/drawing/2014/main" id="{4C100475-D835-45EB-B321-9B90CE83BD6B}"/>
                </a:ext>
              </a:extLst>
            </p:cNvPr>
            <p:cNvSpPr>
              <a:spLocks noChangeArrowheads="1"/>
            </p:cNvSpPr>
            <p:nvPr/>
          </p:nvSpPr>
          <p:spPr bwMode="auto">
            <a:xfrm>
              <a:off x="3238" y="3383"/>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a:t>
              </a:r>
              <a:endParaRPr lang="es-ES" altLang="es-ES" sz="1800"/>
            </a:p>
          </p:txBody>
        </p:sp>
        <p:sp>
          <p:nvSpPr>
            <p:cNvPr id="75803" name="Rectangle 41">
              <a:extLst>
                <a:ext uri="{FF2B5EF4-FFF2-40B4-BE49-F238E27FC236}">
                  <a16:creationId xmlns:a16="http://schemas.microsoft.com/office/drawing/2014/main" id="{0483DBC4-43AB-47F2-A69F-1AB41AAED6C7}"/>
                </a:ext>
              </a:extLst>
            </p:cNvPr>
            <p:cNvSpPr>
              <a:spLocks noChangeArrowheads="1"/>
            </p:cNvSpPr>
            <p:nvPr/>
          </p:nvSpPr>
          <p:spPr bwMode="auto">
            <a:xfrm>
              <a:off x="3238" y="3528"/>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a:t>
              </a:r>
              <a:endParaRPr lang="es-ES" altLang="es-ES" sz="1800"/>
            </a:p>
          </p:txBody>
        </p:sp>
        <p:sp>
          <p:nvSpPr>
            <p:cNvPr id="75804" name="Rectangle 42">
              <a:extLst>
                <a:ext uri="{FF2B5EF4-FFF2-40B4-BE49-F238E27FC236}">
                  <a16:creationId xmlns:a16="http://schemas.microsoft.com/office/drawing/2014/main" id="{3C1B3067-54F2-40B3-BC9D-9A8C8C9B116A}"/>
                </a:ext>
              </a:extLst>
            </p:cNvPr>
            <p:cNvSpPr>
              <a:spLocks noChangeArrowheads="1"/>
            </p:cNvSpPr>
            <p:nvPr/>
          </p:nvSpPr>
          <p:spPr bwMode="auto">
            <a:xfrm>
              <a:off x="3238" y="3673"/>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a:t>
              </a:r>
              <a:endParaRPr lang="es-ES" altLang="es-ES" sz="1800"/>
            </a:p>
          </p:txBody>
        </p:sp>
        <p:sp>
          <p:nvSpPr>
            <p:cNvPr id="75805" name="Rectangle 43">
              <a:extLst>
                <a:ext uri="{FF2B5EF4-FFF2-40B4-BE49-F238E27FC236}">
                  <a16:creationId xmlns:a16="http://schemas.microsoft.com/office/drawing/2014/main" id="{3E463008-4C19-458B-AD91-B6B329D5E815}"/>
                </a:ext>
              </a:extLst>
            </p:cNvPr>
            <p:cNvSpPr>
              <a:spLocks noChangeArrowheads="1"/>
            </p:cNvSpPr>
            <p:nvPr/>
          </p:nvSpPr>
          <p:spPr bwMode="auto">
            <a:xfrm>
              <a:off x="3238" y="3818"/>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a:t>
              </a:r>
              <a:endParaRPr lang="es-ES" altLang="es-ES" sz="1800"/>
            </a:p>
          </p:txBody>
        </p:sp>
      </p:grpSp>
      <p:sp>
        <p:nvSpPr>
          <p:cNvPr id="75785" name="Line 47">
            <a:extLst>
              <a:ext uri="{FF2B5EF4-FFF2-40B4-BE49-F238E27FC236}">
                <a16:creationId xmlns:a16="http://schemas.microsoft.com/office/drawing/2014/main" id="{2BB641D6-C4FD-4DEF-85FD-5ED37FB444F9}"/>
              </a:ext>
            </a:extLst>
          </p:cNvPr>
          <p:cNvSpPr>
            <a:spLocks noChangeShapeType="1"/>
          </p:cNvSpPr>
          <p:nvPr/>
        </p:nvSpPr>
        <p:spPr bwMode="auto">
          <a:xfrm>
            <a:off x="1498600" y="5175250"/>
            <a:ext cx="3167063"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1 Título"/>
          <p:cNvSpPr>
            <a:spLocks noGrp="1"/>
          </p:cNvSpPr>
          <p:nvPr>
            <p:ph type="title"/>
          </p:nvPr>
        </p:nvSpPr>
        <p:spPr/>
        <p:txBody>
          <a:bodyPr>
            <a:noAutofit/>
          </a:bodyPr>
          <a:lstStyle/>
          <a:p>
            <a:pPr eaLnBrk="1" hangingPunct="1"/>
            <a:r>
              <a:rPr lang="es-ES" altLang="es-ES" dirty="0"/>
              <a:t>Selección de filas – Varias C</a:t>
            </a:r>
            <a:r>
              <a:rPr lang="es-ES_tradnl" altLang="es-ES_tradnl" dirty="0" err="1"/>
              <a:t>ondiciones</a:t>
            </a:r>
            <a:r>
              <a:rPr lang="es-ES_tradnl" altLang="es-ES_tradnl" dirty="0"/>
              <a:t> - </a:t>
            </a:r>
            <a:r>
              <a:rPr lang="es-ES" altLang="es-ES" dirty="0"/>
              <a:t>(Operador lógico – </a:t>
            </a:r>
            <a:r>
              <a:rPr lang="es-ES_tradnl" altLang="es-ES_tradnl" dirty="0"/>
              <a:t>OR)</a:t>
            </a:r>
            <a:endParaRPr lang="es-ES" sz="1600" dirty="0"/>
          </a:p>
        </p:txBody>
      </p:sp>
      <p:graphicFrame>
        <p:nvGraphicFramePr>
          <p:cNvPr id="6" name="5 Tabla"/>
          <p:cNvGraphicFramePr>
            <a:graphicFrameLocks noGrp="1"/>
          </p:cNvGraphicFramePr>
          <p:nvPr/>
        </p:nvGraphicFramePr>
        <p:xfrm>
          <a:off x="465138" y="1931988"/>
          <a:ext cx="4606925" cy="1854200"/>
        </p:xfrm>
        <a:graphic>
          <a:graphicData uri="http://schemas.openxmlformats.org/drawingml/2006/table">
            <a:tbl>
              <a:tblPr firstRow="1" bandRow="1">
                <a:tableStyleId>{5C22544A-7EE6-4342-B048-85BDC9FD1C3A}</a:tableStyleId>
              </a:tblPr>
              <a:tblGrid>
                <a:gridCol w="1857593">
                  <a:extLst>
                    <a:ext uri="{9D8B030D-6E8A-4147-A177-3AD203B41FA5}">
                      <a16:colId xmlns:a16="http://schemas.microsoft.com/office/drawing/2014/main" val="20000"/>
                    </a:ext>
                  </a:extLst>
                </a:gridCol>
                <a:gridCol w="1286026">
                  <a:extLst>
                    <a:ext uri="{9D8B030D-6E8A-4147-A177-3AD203B41FA5}">
                      <a16:colId xmlns:a16="http://schemas.microsoft.com/office/drawing/2014/main" val="20001"/>
                    </a:ext>
                  </a:extLst>
                </a:gridCol>
                <a:gridCol w="1463306">
                  <a:extLst>
                    <a:ext uri="{9D8B030D-6E8A-4147-A177-3AD203B41FA5}">
                      <a16:colId xmlns:a16="http://schemas.microsoft.com/office/drawing/2014/main" val="20002"/>
                    </a:ext>
                  </a:extLst>
                </a:gridCol>
              </a:tblGrid>
              <a:tr h="370840">
                <a:tc>
                  <a:txBody>
                    <a:bodyPr/>
                    <a:lstStyle/>
                    <a:p>
                      <a:pPr algn="ctr"/>
                      <a:r>
                        <a:rPr lang="es-CL" dirty="0" err="1"/>
                        <a:t>nombre_tienda</a:t>
                      </a:r>
                      <a:endParaRPr lang="es-CL" dirty="0"/>
                    </a:p>
                  </a:txBody>
                  <a:tcPr marL="91450" marR="91450">
                    <a:solidFill>
                      <a:schemeClr val="tx2">
                        <a:lumMod val="50000"/>
                      </a:schemeClr>
                    </a:solidFill>
                  </a:tcPr>
                </a:tc>
                <a:tc>
                  <a:txBody>
                    <a:bodyPr/>
                    <a:lstStyle/>
                    <a:p>
                      <a:pPr algn="ctr"/>
                      <a:r>
                        <a:rPr lang="es-CL" dirty="0"/>
                        <a:t>ventas</a:t>
                      </a:r>
                    </a:p>
                  </a:txBody>
                  <a:tcPr marL="91450" marR="91450">
                    <a:solidFill>
                      <a:schemeClr val="tx2">
                        <a:lumMod val="50000"/>
                      </a:schemeClr>
                    </a:solidFill>
                  </a:tcPr>
                </a:tc>
                <a:tc>
                  <a:txBody>
                    <a:bodyPr/>
                    <a:lstStyle/>
                    <a:p>
                      <a:pPr algn="ctr"/>
                      <a:r>
                        <a:rPr lang="es-CL" dirty="0"/>
                        <a:t>fecha</a:t>
                      </a:r>
                    </a:p>
                  </a:txBody>
                  <a:tcPr marL="91450" marR="91450">
                    <a:solidFill>
                      <a:schemeClr val="tx2">
                        <a:lumMod val="50000"/>
                      </a:schemeClr>
                    </a:solidFill>
                  </a:tcPr>
                </a:tc>
                <a:extLst>
                  <a:ext uri="{0D108BD9-81ED-4DB2-BD59-A6C34878D82A}">
                    <a16:rowId xmlns:a16="http://schemas.microsoft.com/office/drawing/2014/main" val="10000"/>
                  </a:ext>
                </a:extLst>
              </a:tr>
              <a:tr h="370840">
                <a:tc>
                  <a:txBody>
                    <a:bodyPr/>
                    <a:lstStyle/>
                    <a:p>
                      <a:pPr algn="ctr"/>
                      <a:r>
                        <a:rPr lang="es-CL" dirty="0"/>
                        <a:t>Valdivia</a:t>
                      </a:r>
                    </a:p>
                  </a:txBody>
                  <a:tcPr marL="91450" marR="91450">
                    <a:solidFill>
                      <a:schemeClr val="tx2">
                        <a:lumMod val="60000"/>
                        <a:lumOff val="40000"/>
                      </a:schemeClr>
                    </a:solidFill>
                  </a:tcPr>
                </a:tc>
                <a:tc>
                  <a:txBody>
                    <a:bodyPr/>
                    <a:lstStyle/>
                    <a:p>
                      <a:pPr algn="ctr"/>
                      <a:r>
                        <a:rPr lang="es-CL" dirty="0"/>
                        <a:t>1500</a:t>
                      </a:r>
                    </a:p>
                  </a:txBody>
                  <a:tcPr marL="91450" marR="91450">
                    <a:solidFill>
                      <a:schemeClr val="tx2">
                        <a:lumMod val="60000"/>
                        <a:lumOff val="40000"/>
                      </a:schemeClr>
                    </a:solidFill>
                  </a:tcPr>
                </a:tc>
                <a:tc>
                  <a:txBody>
                    <a:bodyPr/>
                    <a:lstStyle/>
                    <a:p>
                      <a:pPr algn="ctr"/>
                      <a:r>
                        <a:rPr lang="es-CL" dirty="0"/>
                        <a:t>05-jan-2010</a:t>
                      </a:r>
                    </a:p>
                  </a:txBody>
                  <a:tcPr marL="91450" marR="91450">
                    <a:solidFill>
                      <a:schemeClr val="tx2">
                        <a:lumMod val="60000"/>
                        <a:lumOff val="40000"/>
                      </a:schemeClr>
                    </a:solidFill>
                  </a:tcPr>
                </a:tc>
                <a:extLst>
                  <a:ext uri="{0D108BD9-81ED-4DB2-BD59-A6C34878D82A}">
                    <a16:rowId xmlns:a16="http://schemas.microsoft.com/office/drawing/2014/main" val="10001"/>
                  </a:ext>
                </a:extLst>
              </a:tr>
              <a:tr h="370840">
                <a:tc>
                  <a:txBody>
                    <a:bodyPr/>
                    <a:lstStyle/>
                    <a:p>
                      <a:pPr algn="ctr"/>
                      <a:r>
                        <a:rPr lang="es-CL" dirty="0"/>
                        <a:t>Temuco</a:t>
                      </a:r>
                    </a:p>
                  </a:txBody>
                  <a:tcPr marL="91450" marR="91450"/>
                </a:tc>
                <a:tc>
                  <a:txBody>
                    <a:bodyPr/>
                    <a:lstStyle/>
                    <a:p>
                      <a:pPr algn="ctr"/>
                      <a:r>
                        <a:rPr lang="es-CL" dirty="0"/>
                        <a:t>250</a:t>
                      </a:r>
                    </a:p>
                  </a:txBody>
                  <a:tcPr marL="91450" marR="9145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L" dirty="0"/>
                        <a:t>07-jan-2010</a:t>
                      </a:r>
                    </a:p>
                  </a:txBody>
                  <a:tcPr marL="91450" marR="91450"/>
                </a:tc>
                <a:extLst>
                  <a:ext uri="{0D108BD9-81ED-4DB2-BD59-A6C34878D82A}">
                    <a16:rowId xmlns:a16="http://schemas.microsoft.com/office/drawing/2014/main" val="10002"/>
                  </a:ext>
                </a:extLst>
              </a:tr>
              <a:tr h="370840">
                <a:tc>
                  <a:txBody>
                    <a:bodyPr/>
                    <a:lstStyle/>
                    <a:p>
                      <a:pPr algn="ctr"/>
                      <a:r>
                        <a:rPr lang="es-CL" dirty="0"/>
                        <a:t>Valdivia</a:t>
                      </a:r>
                    </a:p>
                  </a:txBody>
                  <a:tcPr marL="91450" marR="91450">
                    <a:solidFill>
                      <a:schemeClr val="tx2">
                        <a:lumMod val="60000"/>
                        <a:lumOff val="40000"/>
                      </a:schemeClr>
                    </a:solidFill>
                  </a:tcPr>
                </a:tc>
                <a:tc>
                  <a:txBody>
                    <a:bodyPr/>
                    <a:lstStyle/>
                    <a:p>
                      <a:pPr algn="ctr"/>
                      <a:r>
                        <a:rPr lang="es-CL" dirty="0"/>
                        <a:t>300</a:t>
                      </a:r>
                    </a:p>
                  </a:txBody>
                  <a:tcPr marL="91450" marR="91450">
                    <a:solidFill>
                      <a:schemeClr val="tx2">
                        <a:lumMod val="60000"/>
                        <a:lumOff val="4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L" dirty="0"/>
                        <a:t>08-jan-2010</a:t>
                      </a:r>
                    </a:p>
                  </a:txBody>
                  <a:tcPr marL="91450" marR="91450">
                    <a:solidFill>
                      <a:schemeClr val="tx2">
                        <a:lumMod val="60000"/>
                        <a:lumOff val="40000"/>
                      </a:schemeClr>
                    </a:solidFill>
                  </a:tcPr>
                </a:tc>
                <a:extLst>
                  <a:ext uri="{0D108BD9-81ED-4DB2-BD59-A6C34878D82A}">
                    <a16:rowId xmlns:a16="http://schemas.microsoft.com/office/drawing/2014/main" val="10003"/>
                  </a:ext>
                </a:extLst>
              </a:tr>
              <a:tr h="370840">
                <a:tc>
                  <a:txBody>
                    <a:bodyPr/>
                    <a:lstStyle/>
                    <a:p>
                      <a:pPr algn="ctr"/>
                      <a:r>
                        <a:rPr lang="es-CL" dirty="0"/>
                        <a:t>Osorno</a:t>
                      </a:r>
                    </a:p>
                  </a:txBody>
                  <a:tcPr marL="91450" marR="91450"/>
                </a:tc>
                <a:tc>
                  <a:txBody>
                    <a:bodyPr/>
                    <a:lstStyle/>
                    <a:p>
                      <a:pPr algn="ctr"/>
                      <a:r>
                        <a:rPr lang="es-CL" dirty="0"/>
                        <a:t>700</a:t>
                      </a:r>
                    </a:p>
                  </a:txBody>
                  <a:tcPr marL="91450" marR="9145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L" dirty="0"/>
                        <a:t>08-jan-2010</a:t>
                      </a:r>
                    </a:p>
                  </a:txBody>
                  <a:tcPr marL="91450" marR="91450"/>
                </a:tc>
                <a:extLst>
                  <a:ext uri="{0D108BD9-81ED-4DB2-BD59-A6C34878D82A}">
                    <a16:rowId xmlns:a16="http://schemas.microsoft.com/office/drawing/2014/main" val="10004"/>
                  </a:ext>
                </a:extLst>
              </a:tr>
            </a:tbl>
          </a:graphicData>
        </a:graphic>
      </p:graphicFrame>
      <p:sp>
        <p:nvSpPr>
          <p:cNvPr id="25630" name="6 CuadroTexto"/>
          <p:cNvSpPr txBox="1">
            <a:spLocks noChangeArrowheads="1"/>
          </p:cNvSpPr>
          <p:nvPr/>
        </p:nvSpPr>
        <p:spPr bwMode="auto">
          <a:xfrm>
            <a:off x="465138" y="1574800"/>
            <a:ext cx="3286125" cy="369888"/>
          </a:xfrm>
          <a:prstGeom prst="rect">
            <a:avLst/>
          </a:prstGeom>
          <a:noFill/>
          <a:ln w="9525">
            <a:noFill/>
            <a:miter lim="800000"/>
            <a:headEnd/>
            <a:tailEnd/>
          </a:ln>
        </p:spPr>
        <p:txBody>
          <a:bodyPr>
            <a:spAutoFit/>
          </a:bodyPr>
          <a:lstStyle/>
          <a:p>
            <a:r>
              <a:rPr lang="es-CL" b="1"/>
              <a:t>tienda_info</a:t>
            </a:r>
          </a:p>
        </p:txBody>
      </p:sp>
      <p:sp>
        <p:nvSpPr>
          <p:cNvPr id="8" name="7 CuadroTexto"/>
          <p:cNvSpPr txBox="1"/>
          <p:nvPr/>
        </p:nvSpPr>
        <p:spPr>
          <a:xfrm>
            <a:off x="357188" y="3857625"/>
            <a:ext cx="4071937" cy="1878013"/>
          </a:xfrm>
          <a:prstGeom prst="rect">
            <a:avLst/>
          </a:prstGeom>
          <a:solidFill>
            <a:schemeClr val="tx1">
              <a:lumMod val="85000"/>
              <a:lumOff val="15000"/>
              <a:alpha val="62000"/>
            </a:schemeClr>
          </a:solidFill>
          <a:ln w="25400">
            <a:solidFill>
              <a:schemeClr val="tx1"/>
            </a:solidFill>
            <a:prstDash val="dash"/>
          </a:ln>
        </p:spPr>
        <p:txBody>
          <a:bodyPr>
            <a:spAutoFit/>
          </a:bodyPr>
          <a:lstStyle/>
          <a:p>
            <a:pPr>
              <a:defRPr/>
            </a:pPr>
            <a:r>
              <a:rPr lang="es-CL" sz="2800" b="1" u="sng" dirty="0">
                <a:latin typeface="+mj-lt"/>
              </a:rPr>
              <a:t>CONSULTA</a:t>
            </a:r>
          </a:p>
          <a:p>
            <a:pPr>
              <a:defRPr/>
            </a:pPr>
            <a:r>
              <a:rPr lang="es-CL" sz="2200" b="1" dirty="0">
                <a:latin typeface="+mj-lt"/>
              </a:rPr>
              <a:t>SELECT *</a:t>
            </a:r>
          </a:p>
          <a:p>
            <a:pPr>
              <a:defRPr/>
            </a:pPr>
            <a:r>
              <a:rPr lang="es-CL" sz="2200" b="1" dirty="0">
                <a:latin typeface="+mj-lt"/>
              </a:rPr>
              <a:t>FROM </a:t>
            </a:r>
            <a:r>
              <a:rPr lang="es-CL" sz="2200" b="1" dirty="0" err="1">
                <a:latin typeface="+mj-lt"/>
              </a:rPr>
              <a:t>tienda_info</a:t>
            </a:r>
            <a:endParaRPr lang="es-CL" sz="2200" b="1" dirty="0">
              <a:latin typeface="+mj-lt"/>
            </a:endParaRPr>
          </a:p>
          <a:p>
            <a:pPr>
              <a:defRPr/>
            </a:pPr>
            <a:r>
              <a:rPr lang="es-CL" sz="2200" b="1" dirty="0">
                <a:latin typeface="+mj-lt"/>
              </a:rPr>
              <a:t>WHERE ventas &gt; 500</a:t>
            </a:r>
          </a:p>
          <a:p>
            <a:pPr>
              <a:defRPr/>
            </a:pPr>
            <a:r>
              <a:rPr lang="es-CL" sz="2200" b="1" dirty="0">
                <a:latin typeface="+mj-lt"/>
              </a:rPr>
              <a:t>OR </a:t>
            </a:r>
            <a:r>
              <a:rPr lang="es-CL" sz="2200" b="1" dirty="0" err="1">
                <a:latin typeface="+mj-lt"/>
              </a:rPr>
              <a:t>nombre_tienda</a:t>
            </a:r>
            <a:r>
              <a:rPr lang="es-CL" sz="2200" b="1" dirty="0">
                <a:latin typeface="+mj-lt"/>
              </a:rPr>
              <a:t> = ‘Valdivia’</a:t>
            </a:r>
          </a:p>
        </p:txBody>
      </p:sp>
      <p:sp>
        <p:nvSpPr>
          <p:cNvPr id="9" name="8 CuadroTexto"/>
          <p:cNvSpPr txBox="1"/>
          <p:nvPr/>
        </p:nvSpPr>
        <p:spPr>
          <a:xfrm>
            <a:off x="4643438" y="4071938"/>
            <a:ext cx="4500562" cy="1231106"/>
          </a:xfrm>
          <a:prstGeom prst="rect">
            <a:avLst/>
          </a:prstGeom>
          <a:solidFill>
            <a:schemeClr val="accent6">
              <a:lumMod val="75000"/>
              <a:alpha val="80000"/>
            </a:schemeClr>
          </a:solidFill>
          <a:ln w="25400">
            <a:solidFill>
              <a:schemeClr val="tx1"/>
            </a:solidFill>
            <a:prstDash val="dash"/>
          </a:ln>
        </p:spPr>
        <p:txBody>
          <a:bodyPr>
            <a:spAutoFit/>
          </a:bodyPr>
          <a:lstStyle/>
          <a:p>
            <a:pPr>
              <a:defRPr/>
            </a:pPr>
            <a:r>
              <a:rPr lang="es-CL" sz="2000" b="1" u="sng" dirty="0">
                <a:latin typeface="+mj-lt"/>
              </a:rPr>
              <a:t>RESULTADO</a:t>
            </a:r>
          </a:p>
          <a:p>
            <a:pPr>
              <a:defRPr/>
            </a:pPr>
            <a:r>
              <a:rPr lang="es-CL" sz="1800" b="1" dirty="0">
                <a:latin typeface="+mj-lt"/>
              </a:rPr>
              <a:t>Valdivia		1500	05-jan-2010</a:t>
            </a:r>
          </a:p>
          <a:p>
            <a:pPr>
              <a:defRPr/>
            </a:pPr>
            <a:r>
              <a:rPr lang="es-CL" sz="1800" b="1" dirty="0">
                <a:latin typeface="+mj-lt"/>
              </a:rPr>
              <a:t>Valdivia		300	08-jan-2010</a:t>
            </a:r>
          </a:p>
          <a:p>
            <a:pPr>
              <a:defRPr/>
            </a:pPr>
            <a:r>
              <a:rPr lang="es-CL" sz="1800" b="1" dirty="0">
                <a:latin typeface="+mj-lt"/>
              </a:rPr>
              <a:t>Osorno		700	08-jan-2010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hlinkClick r:id="rId2" action="ppaction://hlinksldjump"/>
          </p:cNvPr>
          <p:cNvPicPr>
            <a:picLocks noGrp="1" noChangeAspect="1" noChangeArrowheads="1"/>
          </p:cNvPicPr>
          <p:nvPr>
            <p:ph sz="half" idx="1"/>
          </p:nvPr>
        </p:nvPicPr>
        <p:blipFill>
          <a:blip r:embed="rId3" cstate="print"/>
          <a:srcRect b="14473"/>
          <a:stretch>
            <a:fillRect/>
          </a:stretch>
        </p:blipFill>
        <p:spPr bwMode="auto">
          <a:xfrm>
            <a:off x="149925" y="2420888"/>
            <a:ext cx="2143108" cy="2458507"/>
          </a:xfrm>
          <a:prstGeom prst="rect">
            <a:avLst/>
          </a:prstGeom>
          <a:noFill/>
          <a:ln w="9525">
            <a:noFill/>
            <a:miter lim="800000"/>
            <a:headEnd/>
            <a:tailEnd/>
          </a:ln>
          <a:effectLst/>
          <a:scene3d>
            <a:camera prst="orthographicFront">
              <a:rot lat="0" lon="0" rev="0"/>
            </a:camera>
            <a:lightRig rig="chilly" dir="t">
              <a:rot lat="0" lon="0" rev="18480000"/>
            </a:lightRig>
          </a:scene3d>
          <a:sp3d prstMaterial="clear">
            <a:bevelT h="63500"/>
          </a:sp3d>
        </p:spPr>
      </p:pic>
      <p:sp>
        <p:nvSpPr>
          <p:cNvPr id="2" name="1 Título"/>
          <p:cNvSpPr>
            <a:spLocks noGrp="1"/>
          </p:cNvSpPr>
          <p:nvPr>
            <p:ph type="title"/>
          </p:nvPr>
        </p:nvSpPr>
        <p:spPr>
          <a:xfrm>
            <a:off x="179512" y="274638"/>
            <a:ext cx="8678768" cy="1143000"/>
          </a:xfrm>
        </p:spPr>
        <p:txBody>
          <a:bodyPr>
            <a:noAutofit/>
          </a:bodyPr>
          <a:lstStyle/>
          <a:p>
            <a:r>
              <a:rPr lang="es-ES_tradnl" altLang="es-ES_tradnl" sz="2400" dirty="0"/>
              <a:t>SQL &gt;&gt; Lenguaje DDL - LDD</a:t>
            </a:r>
            <a:endParaRPr lang="es-PE" sz="2400" dirty="0">
              <a:solidFill>
                <a:schemeClr val="bg2">
                  <a:lumMod val="25000"/>
                </a:schemeClr>
              </a:solidFill>
              <a:latin typeface="Lucida Handwriting" pitchFamily="66" charset="0"/>
            </a:endParaRPr>
          </a:p>
        </p:txBody>
      </p:sp>
      <p:graphicFrame>
        <p:nvGraphicFramePr>
          <p:cNvPr id="6" name="5 Marcador de contenido"/>
          <p:cNvGraphicFramePr>
            <a:graphicFrameLocks noGrp="1"/>
          </p:cNvGraphicFramePr>
          <p:nvPr>
            <p:ph sz="half" idx="2"/>
          </p:nvPr>
        </p:nvGraphicFramePr>
        <p:xfrm>
          <a:off x="2071670" y="1600200"/>
          <a:ext cx="6786610"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59814179"/>
      </p:ext>
    </p:extLst>
  </p:cSld>
  <p:clrMapOvr>
    <a:masterClrMapping/>
  </p:clrMapOvr>
  <p:transition advClick="0" advTm="40000">
    <p:strips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5 Marcador de número de diapositiva">
            <a:extLst>
              <a:ext uri="{FF2B5EF4-FFF2-40B4-BE49-F238E27FC236}">
                <a16:creationId xmlns:a16="http://schemas.microsoft.com/office/drawing/2014/main" id="{FF80DDF2-ECB2-41BF-9158-A1F1CCFBE867}"/>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FA11E796-87C1-4F68-81D0-72B4F505A915}" type="slidenum">
              <a:rPr lang="es-ES" altLang="es-ES" sz="1400">
                <a:solidFill>
                  <a:schemeClr val="folHlink"/>
                </a:solidFill>
                <a:latin typeface="Times New Roman" panose="02020603050405020304" pitchFamily="18" charset="0"/>
              </a:rPr>
              <a:pPr/>
              <a:t>50</a:t>
            </a:fld>
            <a:endParaRPr lang="es-ES" altLang="es-ES" sz="1400">
              <a:solidFill>
                <a:schemeClr val="folHlink"/>
              </a:solidFill>
              <a:latin typeface="Times New Roman" panose="02020603050405020304" pitchFamily="18" charset="0"/>
            </a:endParaRPr>
          </a:p>
        </p:txBody>
      </p:sp>
      <p:sp>
        <p:nvSpPr>
          <p:cNvPr id="76804" name="Rectangle 6">
            <a:extLst>
              <a:ext uri="{FF2B5EF4-FFF2-40B4-BE49-F238E27FC236}">
                <a16:creationId xmlns:a16="http://schemas.microsoft.com/office/drawing/2014/main" id="{51D0EAFF-DEF7-42BF-85CA-14D763599C4B}"/>
              </a:ext>
            </a:extLst>
          </p:cNvPr>
          <p:cNvSpPr>
            <a:spLocks noGrp="1" noChangeArrowheads="1"/>
          </p:cNvSpPr>
          <p:nvPr>
            <p:ph type="title"/>
          </p:nvPr>
        </p:nvSpPr>
        <p:spPr/>
        <p:txBody>
          <a:bodyPr/>
          <a:lstStyle/>
          <a:p>
            <a:pPr eaLnBrk="1" hangingPunct="1"/>
            <a:r>
              <a:rPr lang="es-ES_tradnl" altLang="es-ES_tradnl"/>
              <a:t>SELECT con BETWEEN</a:t>
            </a:r>
          </a:p>
        </p:txBody>
      </p:sp>
      <p:sp>
        <p:nvSpPr>
          <p:cNvPr id="76805" name="Rectangle 7">
            <a:extLst>
              <a:ext uri="{FF2B5EF4-FFF2-40B4-BE49-F238E27FC236}">
                <a16:creationId xmlns:a16="http://schemas.microsoft.com/office/drawing/2014/main" id="{A845E0B9-AE0B-4021-891A-960DB33F274D}"/>
              </a:ext>
            </a:extLst>
          </p:cNvPr>
          <p:cNvSpPr>
            <a:spLocks noGrp="1" noChangeArrowheads="1"/>
          </p:cNvSpPr>
          <p:nvPr>
            <p:ph type="body" idx="1"/>
          </p:nvPr>
        </p:nvSpPr>
        <p:spPr/>
        <p:txBody>
          <a:bodyPr/>
          <a:lstStyle/>
          <a:p>
            <a:pPr eaLnBrk="1" hangingPunct="1"/>
            <a:r>
              <a:rPr lang="es-ES" altLang="es-ES"/>
              <a:t>Obtener el número de empleado y el nivel de todos los empleados con un nivel entre 12 y 15</a:t>
            </a:r>
          </a:p>
        </p:txBody>
      </p:sp>
      <p:sp>
        <p:nvSpPr>
          <p:cNvPr id="76806" name="Rectangle 8">
            <a:extLst>
              <a:ext uri="{FF2B5EF4-FFF2-40B4-BE49-F238E27FC236}">
                <a16:creationId xmlns:a16="http://schemas.microsoft.com/office/drawing/2014/main" id="{B90D3588-E922-4B2F-AB87-3E37F5195927}"/>
              </a:ext>
            </a:extLst>
          </p:cNvPr>
          <p:cNvSpPr>
            <a:spLocks noChangeArrowheads="1"/>
          </p:cNvSpPr>
          <p:nvPr/>
        </p:nvSpPr>
        <p:spPr bwMode="auto">
          <a:xfrm>
            <a:off x="3276600" y="2060575"/>
            <a:ext cx="5659438"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a:solidFill>
                  <a:srgbClr val="000000"/>
                </a:solidFill>
                <a:latin typeface="Courier New" panose="02070309020205020404" pitchFamily="49" charset="0"/>
              </a:rPr>
              <a:t>SELECT EMPNO, EDLEVEL</a:t>
            </a:r>
          </a:p>
          <a:p>
            <a:pPr algn="l"/>
            <a:r>
              <a:rPr lang="es-ES" altLang="es-ES">
                <a:solidFill>
                  <a:srgbClr val="000000"/>
                </a:solidFill>
                <a:latin typeface="Courier New" panose="02070309020205020404" pitchFamily="49" charset="0"/>
              </a:rPr>
              <a:t>FROM EMPLOYEE</a:t>
            </a:r>
          </a:p>
          <a:p>
            <a:pPr algn="l"/>
            <a:r>
              <a:rPr lang="es-ES" altLang="es-ES" b="1">
                <a:solidFill>
                  <a:srgbClr val="000000"/>
                </a:solidFill>
                <a:latin typeface="Courier New" panose="02070309020205020404" pitchFamily="49" charset="0"/>
              </a:rPr>
              <a:t>WHERE EDLEVEL BETWEEN 12 AND 15</a:t>
            </a:r>
          </a:p>
          <a:p>
            <a:pPr algn="l"/>
            <a:r>
              <a:rPr lang="es-ES" altLang="es-ES">
                <a:solidFill>
                  <a:srgbClr val="000000"/>
                </a:solidFill>
                <a:latin typeface="Courier New" panose="02070309020205020404" pitchFamily="49" charset="0"/>
              </a:rPr>
              <a:t>ORDER BY EDLEVEL</a:t>
            </a:r>
          </a:p>
        </p:txBody>
      </p:sp>
      <p:sp>
        <p:nvSpPr>
          <p:cNvPr id="76807" name="Freeform 9">
            <a:extLst>
              <a:ext uri="{FF2B5EF4-FFF2-40B4-BE49-F238E27FC236}">
                <a16:creationId xmlns:a16="http://schemas.microsoft.com/office/drawing/2014/main" id="{B75520BA-926D-4C7D-9FA1-30051E77106B}"/>
              </a:ext>
            </a:extLst>
          </p:cNvPr>
          <p:cNvSpPr>
            <a:spLocks/>
          </p:cNvSpPr>
          <p:nvPr/>
        </p:nvSpPr>
        <p:spPr bwMode="auto">
          <a:xfrm>
            <a:off x="2051050" y="3284538"/>
            <a:ext cx="1090613" cy="574675"/>
          </a:xfrm>
          <a:custGeom>
            <a:avLst/>
            <a:gdLst>
              <a:gd name="T0" fmla="*/ 1373 w 1373"/>
              <a:gd name="T1" fmla="*/ 157 h 722"/>
              <a:gd name="T2" fmla="*/ 1130 w 1373"/>
              <a:gd name="T3" fmla="*/ 0 h 722"/>
              <a:gd name="T4" fmla="*/ 104 w 1373"/>
              <a:gd name="T5" fmla="*/ 373 h 722"/>
              <a:gd name="T6" fmla="*/ 0 w 1373"/>
              <a:gd name="T7" fmla="*/ 308 h 722"/>
              <a:gd name="T8" fmla="*/ 28 w 1373"/>
              <a:gd name="T9" fmla="*/ 677 h 722"/>
              <a:gd name="T10" fmla="*/ 668 w 1373"/>
              <a:gd name="T11" fmla="*/ 722 h 722"/>
              <a:gd name="T12" fmla="*/ 567 w 1373"/>
              <a:gd name="T13" fmla="*/ 634 h 722"/>
              <a:gd name="T14" fmla="*/ 1373 w 1373"/>
              <a:gd name="T15" fmla="*/ 157 h 722"/>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2"/>
              <a:gd name="T26" fmla="*/ 1373 w 1373"/>
              <a:gd name="T27" fmla="*/ 722 h 7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2">
                <a:moveTo>
                  <a:pt x="1373" y="157"/>
                </a:moveTo>
                <a:lnTo>
                  <a:pt x="1130" y="0"/>
                </a:lnTo>
                <a:lnTo>
                  <a:pt x="104" y="373"/>
                </a:lnTo>
                <a:lnTo>
                  <a:pt x="0" y="308"/>
                </a:lnTo>
                <a:lnTo>
                  <a:pt x="28" y="677"/>
                </a:lnTo>
                <a:lnTo>
                  <a:pt x="668" y="722"/>
                </a:lnTo>
                <a:lnTo>
                  <a:pt x="567" y="634"/>
                </a:lnTo>
                <a:lnTo>
                  <a:pt x="1373" y="157"/>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76808" name="Line 10">
            <a:extLst>
              <a:ext uri="{FF2B5EF4-FFF2-40B4-BE49-F238E27FC236}">
                <a16:creationId xmlns:a16="http://schemas.microsoft.com/office/drawing/2014/main" id="{2246B279-4332-40EF-914F-00CA1C18B6DC}"/>
              </a:ext>
            </a:extLst>
          </p:cNvPr>
          <p:cNvSpPr>
            <a:spLocks noChangeShapeType="1"/>
          </p:cNvSpPr>
          <p:nvPr/>
        </p:nvSpPr>
        <p:spPr bwMode="auto">
          <a:xfrm>
            <a:off x="1211263" y="4219575"/>
            <a:ext cx="2160587"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grpSp>
        <p:nvGrpSpPr>
          <p:cNvPr id="76809" name="Group 50">
            <a:extLst>
              <a:ext uri="{FF2B5EF4-FFF2-40B4-BE49-F238E27FC236}">
                <a16:creationId xmlns:a16="http://schemas.microsoft.com/office/drawing/2014/main" id="{07DA45CB-69D5-477C-9CDC-0528A4B1505C}"/>
              </a:ext>
            </a:extLst>
          </p:cNvPr>
          <p:cNvGrpSpPr>
            <a:grpSpLocks/>
          </p:cNvGrpSpPr>
          <p:nvPr/>
        </p:nvGrpSpPr>
        <p:grpSpPr bwMode="auto">
          <a:xfrm>
            <a:off x="1187450" y="3932238"/>
            <a:ext cx="2179638" cy="2519362"/>
            <a:chOff x="748" y="2477"/>
            <a:chExt cx="1373" cy="1587"/>
          </a:xfrm>
        </p:grpSpPr>
        <p:sp>
          <p:nvSpPr>
            <p:cNvPr id="76810" name="Rectangle 30">
              <a:extLst>
                <a:ext uri="{FF2B5EF4-FFF2-40B4-BE49-F238E27FC236}">
                  <a16:creationId xmlns:a16="http://schemas.microsoft.com/office/drawing/2014/main" id="{83D92D4E-95B7-499E-9339-4EE412BB793E}"/>
                </a:ext>
              </a:extLst>
            </p:cNvPr>
            <p:cNvSpPr>
              <a:spLocks noChangeArrowheads="1"/>
            </p:cNvSpPr>
            <p:nvPr/>
          </p:nvSpPr>
          <p:spPr bwMode="auto">
            <a:xfrm>
              <a:off x="765" y="3891"/>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000250</a:t>
              </a:r>
              <a:endParaRPr lang="es-ES" altLang="es-ES" sz="1800"/>
            </a:p>
          </p:txBody>
        </p:sp>
        <p:sp>
          <p:nvSpPr>
            <p:cNvPr id="76811" name="Rectangle 20">
              <a:extLst>
                <a:ext uri="{FF2B5EF4-FFF2-40B4-BE49-F238E27FC236}">
                  <a16:creationId xmlns:a16="http://schemas.microsoft.com/office/drawing/2014/main" id="{51EF8FB3-10AF-43E6-8E5B-868FF1474937}"/>
                </a:ext>
              </a:extLst>
            </p:cNvPr>
            <p:cNvSpPr>
              <a:spLocks noChangeArrowheads="1"/>
            </p:cNvSpPr>
            <p:nvPr/>
          </p:nvSpPr>
          <p:spPr bwMode="auto">
            <a:xfrm>
              <a:off x="748" y="2477"/>
              <a:ext cx="5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76812" name="Rectangle 21">
              <a:extLst>
                <a:ext uri="{FF2B5EF4-FFF2-40B4-BE49-F238E27FC236}">
                  <a16:creationId xmlns:a16="http://schemas.microsoft.com/office/drawing/2014/main" id="{24F10F0C-6578-4965-94F8-E64D1B32F122}"/>
                </a:ext>
              </a:extLst>
            </p:cNvPr>
            <p:cNvSpPr>
              <a:spLocks noChangeArrowheads="1"/>
            </p:cNvSpPr>
            <p:nvPr/>
          </p:nvSpPr>
          <p:spPr bwMode="auto">
            <a:xfrm>
              <a:off x="1473" y="2477"/>
              <a:ext cx="6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EDLEVEL</a:t>
              </a:r>
              <a:endParaRPr lang="es-ES" altLang="es-ES" sz="1800"/>
            </a:p>
          </p:txBody>
        </p:sp>
        <p:sp>
          <p:nvSpPr>
            <p:cNvPr id="76813" name="Rectangle 22">
              <a:extLst>
                <a:ext uri="{FF2B5EF4-FFF2-40B4-BE49-F238E27FC236}">
                  <a16:creationId xmlns:a16="http://schemas.microsoft.com/office/drawing/2014/main" id="{14786137-EB72-4F95-BF13-9617575D75F0}"/>
                </a:ext>
              </a:extLst>
            </p:cNvPr>
            <p:cNvSpPr>
              <a:spLocks noChangeArrowheads="1"/>
            </p:cNvSpPr>
            <p:nvPr/>
          </p:nvSpPr>
          <p:spPr bwMode="auto">
            <a:xfrm>
              <a:off x="765" y="2719"/>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000310</a:t>
              </a:r>
              <a:endParaRPr lang="es-ES" altLang="es-ES" sz="1800"/>
            </a:p>
          </p:txBody>
        </p:sp>
        <p:sp>
          <p:nvSpPr>
            <p:cNvPr id="76814" name="Rectangle 23">
              <a:extLst>
                <a:ext uri="{FF2B5EF4-FFF2-40B4-BE49-F238E27FC236}">
                  <a16:creationId xmlns:a16="http://schemas.microsoft.com/office/drawing/2014/main" id="{53FB14EF-53F8-4EED-B7C9-D720E3782DF1}"/>
                </a:ext>
              </a:extLst>
            </p:cNvPr>
            <p:cNvSpPr>
              <a:spLocks noChangeArrowheads="1"/>
            </p:cNvSpPr>
            <p:nvPr/>
          </p:nvSpPr>
          <p:spPr bwMode="auto">
            <a:xfrm>
              <a:off x="765" y="2865"/>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000290</a:t>
              </a:r>
              <a:endParaRPr lang="es-ES" altLang="es-ES" sz="1800"/>
            </a:p>
          </p:txBody>
        </p:sp>
        <p:sp>
          <p:nvSpPr>
            <p:cNvPr id="76815" name="Rectangle 24">
              <a:extLst>
                <a:ext uri="{FF2B5EF4-FFF2-40B4-BE49-F238E27FC236}">
                  <a16:creationId xmlns:a16="http://schemas.microsoft.com/office/drawing/2014/main" id="{B03886A6-A4A8-4EA2-99B2-92CCD9AF3CC4}"/>
                </a:ext>
              </a:extLst>
            </p:cNvPr>
            <p:cNvSpPr>
              <a:spLocks noChangeArrowheads="1"/>
            </p:cNvSpPr>
            <p:nvPr/>
          </p:nvSpPr>
          <p:spPr bwMode="auto">
            <a:xfrm>
              <a:off x="765" y="3012"/>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000300</a:t>
              </a:r>
              <a:endParaRPr lang="es-ES" altLang="es-ES" sz="1800"/>
            </a:p>
          </p:txBody>
        </p:sp>
        <p:sp>
          <p:nvSpPr>
            <p:cNvPr id="76816" name="Rectangle 25">
              <a:extLst>
                <a:ext uri="{FF2B5EF4-FFF2-40B4-BE49-F238E27FC236}">
                  <a16:creationId xmlns:a16="http://schemas.microsoft.com/office/drawing/2014/main" id="{CEE493A3-EA2A-42AD-9217-97481682D15A}"/>
                </a:ext>
              </a:extLst>
            </p:cNvPr>
            <p:cNvSpPr>
              <a:spLocks noChangeArrowheads="1"/>
            </p:cNvSpPr>
            <p:nvPr/>
          </p:nvSpPr>
          <p:spPr bwMode="auto">
            <a:xfrm>
              <a:off x="765" y="3159"/>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000330</a:t>
              </a:r>
              <a:endParaRPr lang="es-ES" altLang="es-ES" sz="1800"/>
            </a:p>
          </p:txBody>
        </p:sp>
        <p:sp>
          <p:nvSpPr>
            <p:cNvPr id="76817" name="Rectangle 26">
              <a:extLst>
                <a:ext uri="{FF2B5EF4-FFF2-40B4-BE49-F238E27FC236}">
                  <a16:creationId xmlns:a16="http://schemas.microsoft.com/office/drawing/2014/main" id="{255C0FC1-1C95-4DCC-8A21-11E4B7C9C0A0}"/>
                </a:ext>
              </a:extLst>
            </p:cNvPr>
            <p:cNvSpPr>
              <a:spLocks noChangeArrowheads="1"/>
            </p:cNvSpPr>
            <p:nvPr/>
          </p:nvSpPr>
          <p:spPr bwMode="auto">
            <a:xfrm>
              <a:off x="765" y="3305"/>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000100</a:t>
              </a:r>
              <a:endParaRPr lang="es-ES" altLang="es-ES" sz="1800"/>
            </a:p>
          </p:txBody>
        </p:sp>
        <p:sp>
          <p:nvSpPr>
            <p:cNvPr id="76818" name="Rectangle 27">
              <a:extLst>
                <a:ext uri="{FF2B5EF4-FFF2-40B4-BE49-F238E27FC236}">
                  <a16:creationId xmlns:a16="http://schemas.microsoft.com/office/drawing/2014/main" id="{66CB68E6-2057-411C-BF39-5D41AA1EAEDD}"/>
                </a:ext>
              </a:extLst>
            </p:cNvPr>
            <p:cNvSpPr>
              <a:spLocks noChangeArrowheads="1"/>
            </p:cNvSpPr>
            <p:nvPr/>
          </p:nvSpPr>
          <p:spPr bwMode="auto">
            <a:xfrm>
              <a:off x="765" y="3451"/>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000230</a:t>
              </a:r>
              <a:endParaRPr lang="es-ES" altLang="es-ES" sz="1800"/>
            </a:p>
          </p:txBody>
        </p:sp>
        <p:sp>
          <p:nvSpPr>
            <p:cNvPr id="76819" name="Rectangle 28">
              <a:extLst>
                <a:ext uri="{FF2B5EF4-FFF2-40B4-BE49-F238E27FC236}">
                  <a16:creationId xmlns:a16="http://schemas.microsoft.com/office/drawing/2014/main" id="{EFF4065D-7F20-4746-BD12-8847124CE204}"/>
                </a:ext>
              </a:extLst>
            </p:cNvPr>
            <p:cNvSpPr>
              <a:spLocks noChangeArrowheads="1"/>
            </p:cNvSpPr>
            <p:nvPr/>
          </p:nvSpPr>
          <p:spPr bwMode="auto">
            <a:xfrm>
              <a:off x="765" y="3597"/>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000120</a:t>
              </a:r>
              <a:endParaRPr lang="es-ES" altLang="es-ES" sz="1800"/>
            </a:p>
          </p:txBody>
        </p:sp>
        <p:sp>
          <p:nvSpPr>
            <p:cNvPr id="76820" name="Rectangle 29">
              <a:extLst>
                <a:ext uri="{FF2B5EF4-FFF2-40B4-BE49-F238E27FC236}">
                  <a16:creationId xmlns:a16="http://schemas.microsoft.com/office/drawing/2014/main" id="{A589D044-06AA-4221-B904-6300B0BCA605}"/>
                </a:ext>
              </a:extLst>
            </p:cNvPr>
            <p:cNvSpPr>
              <a:spLocks noChangeArrowheads="1"/>
            </p:cNvSpPr>
            <p:nvPr/>
          </p:nvSpPr>
          <p:spPr bwMode="auto">
            <a:xfrm>
              <a:off x="765" y="3745"/>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000270</a:t>
              </a:r>
              <a:endParaRPr lang="es-ES" altLang="es-ES" sz="1800"/>
            </a:p>
          </p:txBody>
        </p:sp>
        <p:sp>
          <p:nvSpPr>
            <p:cNvPr id="76821" name="Rectangle 31">
              <a:extLst>
                <a:ext uri="{FF2B5EF4-FFF2-40B4-BE49-F238E27FC236}">
                  <a16:creationId xmlns:a16="http://schemas.microsoft.com/office/drawing/2014/main" id="{924DA032-6229-42B5-8D6F-1733AF91B161}"/>
                </a:ext>
              </a:extLst>
            </p:cNvPr>
            <p:cNvSpPr>
              <a:spLocks noChangeArrowheads="1"/>
            </p:cNvSpPr>
            <p:nvPr/>
          </p:nvSpPr>
          <p:spPr bwMode="auto">
            <a:xfrm>
              <a:off x="1473" y="2719"/>
              <a:ext cx="161" cy="173"/>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12</a:t>
              </a:r>
              <a:endParaRPr lang="es-ES" altLang="es-ES" sz="1800"/>
            </a:p>
          </p:txBody>
        </p:sp>
        <p:sp>
          <p:nvSpPr>
            <p:cNvPr id="76822" name="Rectangle 32">
              <a:extLst>
                <a:ext uri="{FF2B5EF4-FFF2-40B4-BE49-F238E27FC236}">
                  <a16:creationId xmlns:a16="http://schemas.microsoft.com/office/drawing/2014/main" id="{729825F0-C9CB-42C0-AF9D-0561F79825B8}"/>
                </a:ext>
              </a:extLst>
            </p:cNvPr>
            <p:cNvSpPr>
              <a:spLocks noChangeArrowheads="1"/>
            </p:cNvSpPr>
            <p:nvPr/>
          </p:nvSpPr>
          <p:spPr bwMode="auto">
            <a:xfrm>
              <a:off x="1473" y="2865"/>
              <a:ext cx="161" cy="174"/>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12</a:t>
              </a:r>
              <a:endParaRPr lang="es-ES" altLang="es-ES" sz="1800"/>
            </a:p>
          </p:txBody>
        </p:sp>
        <p:sp>
          <p:nvSpPr>
            <p:cNvPr id="76823" name="Rectangle 33">
              <a:extLst>
                <a:ext uri="{FF2B5EF4-FFF2-40B4-BE49-F238E27FC236}">
                  <a16:creationId xmlns:a16="http://schemas.microsoft.com/office/drawing/2014/main" id="{0A2F8960-1F82-4ED7-9963-A4C8CD484F2C}"/>
                </a:ext>
              </a:extLst>
            </p:cNvPr>
            <p:cNvSpPr>
              <a:spLocks noChangeArrowheads="1"/>
            </p:cNvSpPr>
            <p:nvPr/>
          </p:nvSpPr>
          <p:spPr bwMode="auto">
            <a:xfrm>
              <a:off x="1473" y="3012"/>
              <a:ext cx="1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6824" name="Rectangle 34">
              <a:extLst>
                <a:ext uri="{FF2B5EF4-FFF2-40B4-BE49-F238E27FC236}">
                  <a16:creationId xmlns:a16="http://schemas.microsoft.com/office/drawing/2014/main" id="{AEC591FD-9F9C-495B-BD65-DE8954F0E3D3}"/>
                </a:ext>
              </a:extLst>
            </p:cNvPr>
            <p:cNvSpPr>
              <a:spLocks noChangeArrowheads="1"/>
            </p:cNvSpPr>
            <p:nvPr/>
          </p:nvSpPr>
          <p:spPr bwMode="auto">
            <a:xfrm>
              <a:off x="1473" y="3159"/>
              <a:ext cx="1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6825" name="Rectangle 35">
              <a:extLst>
                <a:ext uri="{FF2B5EF4-FFF2-40B4-BE49-F238E27FC236}">
                  <a16:creationId xmlns:a16="http://schemas.microsoft.com/office/drawing/2014/main" id="{6F7E45FC-B3CF-46BC-AF27-02ABB7E47DCA}"/>
                </a:ext>
              </a:extLst>
            </p:cNvPr>
            <p:cNvSpPr>
              <a:spLocks noChangeArrowheads="1"/>
            </p:cNvSpPr>
            <p:nvPr/>
          </p:nvSpPr>
          <p:spPr bwMode="auto">
            <a:xfrm>
              <a:off x="1473" y="3305"/>
              <a:ext cx="1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6826" name="Rectangle 36">
              <a:extLst>
                <a:ext uri="{FF2B5EF4-FFF2-40B4-BE49-F238E27FC236}">
                  <a16:creationId xmlns:a16="http://schemas.microsoft.com/office/drawing/2014/main" id="{68BFBE47-1840-465C-BFD9-85E64D0C307D}"/>
                </a:ext>
              </a:extLst>
            </p:cNvPr>
            <p:cNvSpPr>
              <a:spLocks noChangeArrowheads="1"/>
            </p:cNvSpPr>
            <p:nvPr/>
          </p:nvSpPr>
          <p:spPr bwMode="auto">
            <a:xfrm>
              <a:off x="1473" y="3451"/>
              <a:ext cx="16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6827" name="Rectangle 37">
              <a:extLst>
                <a:ext uri="{FF2B5EF4-FFF2-40B4-BE49-F238E27FC236}">
                  <a16:creationId xmlns:a16="http://schemas.microsoft.com/office/drawing/2014/main" id="{1A7EF59E-872C-411B-81D3-6D8A116BEA8D}"/>
                </a:ext>
              </a:extLst>
            </p:cNvPr>
            <p:cNvSpPr>
              <a:spLocks noChangeArrowheads="1"/>
            </p:cNvSpPr>
            <p:nvPr/>
          </p:nvSpPr>
          <p:spPr bwMode="auto">
            <a:xfrm>
              <a:off x="1473" y="3597"/>
              <a:ext cx="16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6828" name="Rectangle 38">
              <a:extLst>
                <a:ext uri="{FF2B5EF4-FFF2-40B4-BE49-F238E27FC236}">
                  <a16:creationId xmlns:a16="http://schemas.microsoft.com/office/drawing/2014/main" id="{0043F470-3C18-400D-B3ED-DE17C225BBE3}"/>
                </a:ext>
              </a:extLst>
            </p:cNvPr>
            <p:cNvSpPr>
              <a:spLocks noChangeArrowheads="1"/>
            </p:cNvSpPr>
            <p:nvPr/>
          </p:nvSpPr>
          <p:spPr bwMode="auto">
            <a:xfrm>
              <a:off x="1473" y="3745"/>
              <a:ext cx="161" cy="172"/>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a:t>
              </a:r>
              <a:endParaRPr lang="es-ES" altLang="es-ES" sz="1800"/>
            </a:p>
          </p:txBody>
        </p:sp>
        <p:sp>
          <p:nvSpPr>
            <p:cNvPr id="76829" name="Rectangle 39">
              <a:extLst>
                <a:ext uri="{FF2B5EF4-FFF2-40B4-BE49-F238E27FC236}">
                  <a16:creationId xmlns:a16="http://schemas.microsoft.com/office/drawing/2014/main" id="{65EE8A0B-7CAC-43FE-8487-FA83046C7442}"/>
                </a:ext>
              </a:extLst>
            </p:cNvPr>
            <p:cNvSpPr>
              <a:spLocks noChangeArrowheads="1"/>
            </p:cNvSpPr>
            <p:nvPr/>
          </p:nvSpPr>
          <p:spPr bwMode="auto">
            <a:xfrm>
              <a:off x="1473" y="3891"/>
              <a:ext cx="161" cy="173"/>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a:t>
              </a:r>
              <a:endParaRPr lang="es-ES" altLang="es-ES" sz="1800"/>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5 Marcador de número de diapositiva">
            <a:extLst>
              <a:ext uri="{FF2B5EF4-FFF2-40B4-BE49-F238E27FC236}">
                <a16:creationId xmlns:a16="http://schemas.microsoft.com/office/drawing/2014/main" id="{C193D39F-DB80-4973-ACBC-B82715E842A3}"/>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7CC2875D-8B44-4B77-8B0F-4E769764B0C5}" type="slidenum">
              <a:rPr lang="es-ES" altLang="es-ES" sz="1400">
                <a:solidFill>
                  <a:schemeClr val="folHlink"/>
                </a:solidFill>
                <a:latin typeface="Times New Roman" panose="02020603050405020304" pitchFamily="18" charset="0"/>
              </a:rPr>
              <a:pPr/>
              <a:t>51</a:t>
            </a:fld>
            <a:endParaRPr lang="es-ES" altLang="es-ES" sz="1400">
              <a:solidFill>
                <a:schemeClr val="folHlink"/>
              </a:solidFill>
              <a:latin typeface="Times New Roman" panose="02020603050405020304" pitchFamily="18" charset="0"/>
            </a:endParaRPr>
          </a:p>
        </p:txBody>
      </p:sp>
      <p:sp>
        <p:nvSpPr>
          <p:cNvPr id="77828" name="Rectangle 9">
            <a:extLst>
              <a:ext uri="{FF2B5EF4-FFF2-40B4-BE49-F238E27FC236}">
                <a16:creationId xmlns:a16="http://schemas.microsoft.com/office/drawing/2014/main" id="{64E42EFE-3501-42F6-9121-9ED1AB7946F2}"/>
              </a:ext>
            </a:extLst>
          </p:cNvPr>
          <p:cNvSpPr>
            <a:spLocks noGrp="1" noChangeArrowheads="1"/>
          </p:cNvSpPr>
          <p:nvPr>
            <p:ph type="title"/>
          </p:nvPr>
        </p:nvSpPr>
        <p:spPr/>
        <p:txBody>
          <a:bodyPr/>
          <a:lstStyle/>
          <a:p>
            <a:pPr eaLnBrk="1" hangingPunct="1"/>
            <a:r>
              <a:rPr lang="es-ES_tradnl" altLang="es-ES_tradnl"/>
              <a:t>SELECT con IN</a:t>
            </a:r>
          </a:p>
        </p:txBody>
      </p:sp>
      <p:sp>
        <p:nvSpPr>
          <p:cNvPr id="77829" name="Rectangle 10">
            <a:extLst>
              <a:ext uri="{FF2B5EF4-FFF2-40B4-BE49-F238E27FC236}">
                <a16:creationId xmlns:a16="http://schemas.microsoft.com/office/drawing/2014/main" id="{5507C5AB-935C-41B5-9930-3BB2E092E8FB}"/>
              </a:ext>
            </a:extLst>
          </p:cNvPr>
          <p:cNvSpPr>
            <a:spLocks noGrp="1" noChangeArrowheads="1"/>
          </p:cNvSpPr>
          <p:nvPr>
            <p:ph type="body" idx="1"/>
          </p:nvPr>
        </p:nvSpPr>
        <p:spPr/>
        <p:txBody>
          <a:bodyPr/>
          <a:lstStyle/>
          <a:p>
            <a:pPr eaLnBrk="1" hangingPunct="1"/>
            <a:r>
              <a:rPr lang="es-ES" altLang="es-ES"/>
              <a:t>Listar los apellidos y nivel de formación de todos los empleados de nivel 14, 19 o 20.</a:t>
            </a:r>
          </a:p>
          <a:p>
            <a:pPr lvl="1" eaLnBrk="1" hangingPunct="1"/>
            <a:r>
              <a:rPr lang="es-ES" altLang="es-ES"/>
              <a:t>El resultado clasificado por nivel y apellido</a:t>
            </a:r>
          </a:p>
        </p:txBody>
      </p:sp>
      <p:sp>
        <p:nvSpPr>
          <p:cNvPr id="77830" name="Rectangle 11">
            <a:extLst>
              <a:ext uri="{FF2B5EF4-FFF2-40B4-BE49-F238E27FC236}">
                <a16:creationId xmlns:a16="http://schemas.microsoft.com/office/drawing/2014/main" id="{4AEA6659-F69C-49EE-9527-1E928E262069}"/>
              </a:ext>
            </a:extLst>
          </p:cNvPr>
          <p:cNvSpPr>
            <a:spLocks noChangeArrowheads="1"/>
          </p:cNvSpPr>
          <p:nvPr/>
        </p:nvSpPr>
        <p:spPr bwMode="auto">
          <a:xfrm>
            <a:off x="3851275" y="2492375"/>
            <a:ext cx="547687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a:solidFill>
                  <a:srgbClr val="000000"/>
                </a:solidFill>
                <a:latin typeface="Courier New" panose="02070309020205020404" pitchFamily="49" charset="0"/>
              </a:rPr>
              <a:t>SELECT LASTNAME, EDLEVEL</a:t>
            </a:r>
          </a:p>
          <a:p>
            <a:pPr algn="l"/>
            <a:r>
              <a:rPr lang="es-ES" altLang="es-ES">
                <a:solidFill>
                  <a:srgbClr val="000000"/>
                </a:solidFill>
                <a:latin typeface="Courier New" panose="02070309020205020404" pitchFamily="49" charset="0"/>
              </a:rPr>
              <a:t>FROM EMPLOYEE</a:t>
            </a:r>
          </a:p>
          <a:p>
            <a:pPr algn="l"/>
            <a:r>
              <a:rPr lang="es-ES" altLang="es-ES" b="1">
                <a:solidFill>
                  <a:srgbClr val="000000"/>
                </a:solidFill>
                <a:latin typeface="Courier New" panose="02070309020205020404" pitchFamily="49" charset="0"/>
              </a:rPr>
              <a:t>WHERE EDLEVEL IN (14, 19, 20) </a:t>
            </a:r>
          </a:p>
          <a:p>
            <a:pPr algn="l"/>
            <a:r>
              <a:rPr lang="es-ES" altLang="es-ES">
                <a:solidFill>
                  <a:srgbClr val="000000"/>
                </a:solidFill>
                <a:latin typeface="Courier New" panose="02070309020205020404" pitchFamily="49" charset="0"/>
              </a:rPr>
              <a:t>ORDER BY EDLEVEL, LASTNAME</a:t>
            </a:r>
          </a:p>
        </p:txBody>
      </p:sp>
      <p:sp>
        <p:nvSpPr>
          <p:cNvPr id="77831" name="Freeform 12">
            <a:extLst>
              <a:ext uri="{FF2B5EF4-FFF2-40B4-BE49-F238E27FC236}">
                <a16:creationId xmlns:a16="http://schemas.microsoft.com/office/drawing/2014/main" id="{381E1CAA-03FD-41E5-AE34-49C7F9678759}"/>
              </a:ext>
            </a:extLst>
          </p:cNvPr>
          <p:cNvSpPr>
            <a:spLocks/>
          </p:cNvSpPr>
          <p:nvPr/>
        </p:nvSpPr>
        <p:spPr bwMode="auto">
          <a:xfrm>
            <a:off x="2700338" y="3573463"/>
            <a:ext cx="1090612" cy="574675"/>
          </a:xfrm>
          <a:custGeom>
            <a:avLst/>
            <a:gdLst>
              <a:gd name="T0" fmla="*/ 1373 w 1373"/>
              <a:gd name="T1" fmla="*/ 157 h 722"/>
              <a:gd name="T2" fmla="*/ 1130 w 1373"/>
              <a:gd name="T3" fmla="*/ 0 h 722"/>
              <a:gd name="T4" fmla="*/ 104 w 1373"/>
              <a:gd name="T5" fmla="*/ 373 h 722"/>
              <a:gd name="T6" fmla="*/ 0 w 1373"/>
              <a:gd name="T7" fmla="*/ 308 h 722"/>
              <a:gd name="T8" fmla="*/ 28 w 1373"/>
              <a:gd name="T9" fmla="*/ 677 h 722"/>
              <a:gd name="T10" fmla="*/ 668 w 1373"/>
              <a:gd name="T11" fmla="*/ 722 h 722"/>
              <a:gd name="T12" fmla="*/ 567 w 1373"/>
              <a:gd name="T13" fmla="*/ 634 h 722"/>
              <a:gd name="T14" fmla="*/ 1373 w 1373"/>
              <a:gd name="T15" fmla="*/ 157 h 722"/>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2"/>
              <a:gd name="T26" fmla="*/ 1373 w 1373"/>
              <a:gd name="T27" fmla="*/ 722 h 7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2">
                <a:moveTo>
                  <a:pt x="1373" y="157"/>
                </a:moveTo>
                <a:lnTo>
                  <a:pt x="1130" y="0"/>
                </a:lnTo>
                <a:lnTo>
                  <a:pt x="104" y="373"/>
                </a:lnTo>
                <a:lnTo>
                  <a:pt x="0" y="308"/>
                </a:lnTo>
                <a:lnTo>
                  <a:pt x="28" y="677"/>
                </a:lnTo>
                <a:lnTo>
                  <a:pt x="668" y="722"/>
                </a:lnTo>
                <a:lnTo>
                  <a:pt x="567" y="634"/>
                </a:lnTo>
                <a:lnTo>
                  <a:pt x="1373" y="157"/>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nvGrpSpPr>
          <p:cNvPr id="77832" name="Group 40">
            <a:extLst>
              <a:ext uri="{FF2B5EF4-FFF2-40B4-BE49-F238E27FC236}">
                <a16:creationId xmlns:a16="http://schemas.microsoft.com/office/drawing/2014/main" id="{0AAEEEA2-A6F3-4A56-8E7E-1F3DD088502D}"/>
              </a:ext>
            </a:extLst>
          </p:cNvPr>
          <p:cNvGrpSpPr>
            <a:grpSpLocks/>
          </p:cNvGrpSpPr>
          <p:nvPr/>
        </p:nvGrpSpPr>
        <p:grpSpPr bwMode="auto">
          <a:xfrm>
            <a:off x="965200" y="4297363"/>
            <a:ext cx="2716213" cy="2082800"/>
            <a:chOff x="2286" y="2407"/>
            <a:chExt cx="1711" cy="1312"/>
          </a:xfrm>
        </p:grpSpPr>
        <p:sp>
          <p:nvSpPr>
            <p:cNvPr id="77834" name="Rectangle 17">
              <a:extLst>
                <a:ext uri="{FF2B5EF4-FFF2-40B4-BE49-F238E27FC236}">
                  <a16:creationId xmlns:a16="http://schemas.microsoft.com/office/drawing/2014/main" id="{D91F6B4D-B5A2-4E5D-A016-0F5581C45B34}"/>
                </a:ext>
              </a:extLst>
            </p:cNvPr>
            <p:cNvSpPr>
              <a:spLocks noChangeArrowheads="1"/>
            </p:cNvSpPr>
            <p:nvPr/>
          </p:nvSpPr>
          <p:spPr bwMode="auto">
            <a:xfrm>
              <a:off x="2286" y="2407"/>
              <a:ext cx="7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LASTNAME</a:t>
              </a:r>
              <a:endParaRPr lang="es-ES" altLang="es-ES" sz="1800"/>
            </a:p>
          </p:txBody>
        </p:sp>
        <p:sp>
          <p:nvSpPr>
            <p:cNvPr id="77835" name="Rectangle 18">
              <a:extLst>
                <a:ext uri="{FF2B5EF4-FFF2-40B4-BE49-F238E27FC236}">
                  <a16:creationId xmlns:a16="http://schemas.microsoft.com/office/drawing/2014/main" id="{67E33315-E1AB-4C40-ACDE-CEB0A5725278}"/>
                </a:ext>
              </a:extLst>
            </p:cNvPr>
            <p:cNvSpPr>
              <a:spLocks noChangeArrowheads="1"/>
            </p:cNvSpPr>
            <p:nvPr/>
          </p:nvSpPr>
          <p:spPr bwMode="auto">
            <a:xfrm>
              <a:off x="3349" y="2407"/>
              <a:ext cx="6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EDLEVEL</a:t>
              </a:r>
              <a:endParaRPr lang="es-ES" altLang="es-ES" sz="1800"/>
            </a:p>
          </p:txBody>
        </p:sp>
        <p:sp>
          <p:nvSpPr>
            <p:cNvPr id="77836" name="Rectangle 19">
              <a:extLst>
                <a:ext uri="{FF2B5EF4-FFF2-40B4-BE49-F238E27FC236}">
                  <a16:creationId xmlns:a16="http://schemas.microsoft.com/office/drawing/2014/main" id="{B30D1E5D-49F1-4663-8B5D-2986D0B8C0F6}"/>
                </a:ext>
              </a:extLst>
            </p:cNvPr>
            <p:cNvSpPr>
              <a:spLocks noChangeArrowheads="1"/>
            </p:cNvSpPr>
            <p:nvPr/>
          </p:nvSpPr>
          <p:spPr bwMode="auto">
            <a:xfrm>
              <a:off x="2286" y="2628"/>
              <a:ext cx="8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JEFFERSON</a:t>
              </a:r>
              <a:endParaRPr lang="es-ES" altLang="es-ES" sz="1800"/>
            </a:p>
          </p:txBody>
        </p:sp>
        <p:sp>
          <p:nvSpPr>
            <p:cNvPr id="77837" name="Rectangle 20">
              <a:extLst>
                <a:ext uri="{FF2B5EF4-FFF2-40B4-BE49-F238E27FC236}">
                  <a16:creationId xmlns:a16="http://schemas.microsoft.com/office/drawing/2014/main" id="{853421BC-8FC0-4D37-B880-F5033DD1D581}"/>
                </a:ext>
              </a:extLst>
            </p:cNvPr>
            <p:cNvSpPr>
              <a:spLocks noChangeArrowheads="1"/>
            </p:cNvSpPr>
            <p:nvPr/>
          </p:nvSpPr>
          <p:spPr bwMode="auto">
            <a:xfrm>
              <a:off x="2286" y="2781"/>
              <a:ext cx="2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LEE</a:t>
              </a:r>
              <a:endParaRPr lang="es-ES" altLang="es-ES" sz="1800"/>
            </a:p>
          </p:txBody>
        </p:sp>
        <p:sp>
          <p:nvSpPr>
            <p:cNvPr id="77838" name="Rectangle 21">
              <a:extLst>
                <a:ext uri="{FF2B5EF4-FFF2-40B4-BE49-F238E27FC236}">
                  <a16:creationId xmlns:a16="http://schemas.microsoft.com/office/drawing/2014/main" id="{1DB97A48-169B-42BF-8333-C54F9D75D929}"/>
                </a:ext>
              </a:extLst>
            </p:cNvPr>
            <p:cNvSpPr>
              <a:spLocks noChangeArrowheads="1"/>
            </p:cNvSpPr>
            <p:nvPr/>
          </p:nvSpPr>
          <p:spPr bwMode="auto">
            <a:xfrm>
              <a:off x="2286" y="2934"/>
              <a:ext cx="8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O'CONNELL</a:t>
              </a:r>
              <a:endParaRPr lang="es-ES" altLang="es-ES" sz="1800"/>
            </a:p>
          </p:txBody>
        </p:sp>
        <p:sp>
          <p:nvSpPr>
            <p:cNvPr id="77839" name="Rectangle 22">
              <a:extLst>
                <a:ext uri="{FF2B5EF4-FFF2-40B4-BE49-F238E27FC236}">
                  <a16:creationId xmlns:a16="http://schemas.microsoft.com/office/drawing/2014/main" id="{E1B1C3E1-3311-4583-B463-E4187A51EF70}"/>
                </a:ext>
              </a:extLst>
            </p:cNvPr>
            <p:cNvSpPr>
              <a:spLocks noChangeArrowheads="1"/>
            </p:cNvSpPr>
            <p:nvPr/>
          </p:nvSpPr>
          <p:spPr bwMode="auto">
            <a:xfrm>
              <a:off x="2286" y="3087"/>
              <a:ext cx="4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SMITH</a:t>
              </a:r>
              <a:endParaRPr lang="es-ES" altLang="es-ES" sz="1800"/>
            </a:p>
          </p:txBody>
        </p:sp>
        <p:sp>
          <p:nvSpPr>
            <p:cNvPr id="77840" name="Rectangle 23">
              <a:extLst>
                <a:ext uri="{FF2B5EF4-FFF2-40B4-BE49-F238E27FC236}">
                  <a16:creationId xmlns:a16="http://schemas.microsoft.com/office/drawing/2014/main" id="{72156D6E-6293-4F03-8769-8AC2EDAD09BA}"/>
                </a:ext>
              </a:extLst>
            </p:cNvPr>
            <p:cNvSpPr>
              <a:spLocks noChangeArrowheads="1"/>
            </p:cNvSpPr>
            <p:nvPr/>
          </p:nvSpPr>
          <p:spPr bwMode="auto">
            <a:xfrm>
              <a:off x="2286" y="3240"/>
              <a:ext cx="6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SPENSER</a:t>
              </a:r>
              <a:endParaRPr lang="es-ES" altLang="es-ES" sz="1800"/>
            </a:p>
          </p:txBody>
        </p:sp>
        <p:sp>
          <p:nvSpPr>
            <p:cNvPr id="77841" name="Rectangle 24">
              <a:extLst>
                <a:ext uri="{FF2B5EF4-FFF2-40B4-BE49-F238E27FC236}">
                  <a16:creationId xmlns:a16="http://schemas.microsoft.com/office/drawing/2014/main" id="{F6A931A7-BB4F-4DBA-B8C0-FE96963A3506}"/>
                </a:ext>
              </a:extLst>
            </p:cNvPr>
            <p:cNvSpPr>
              <a:spLocks noChangeArrowheads="1"/>
            </p:cNvSpPr>
            <p:nvPr/>
          </p:nvSpPr>
          <p:spPr bwMode="auto">
            <a:xfrm>
              <a:off x="2286" y="3394"/>
              <a:ext cx="7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LUCCHESI</a:t>
              </a:r>
              <a:endParaRPr lang="es-ES" altLang="es-ES" sz="1800"/>
            </a:p>
          </p:txBody>
        </p:sp>
        <p:sp>
          <p:nvSpPr>
            <p:cNvPr id="77842" name="Rectangle 25">
              <a:extLst>
                <a:ext uri="{FF2B5EF4-FFF2-40B4-BE49-F238E27FC236}">
                  <a16:creationId xmlns:a16="http://schemas.microsoft.com/office/drawing/2014/main" id="{03128DBC-9131-48C3-99B0-3B1904A7828B}"/>
                </a:ext>
              </a:extLst>
            </p:cNvPr>
            <p:cNvSpPr>
              <a:spLocks noChangeArrowheads="1"/>
            </p:cNvSpPr>
            <p:nvPr/>
          </p:nvSpPr>
          <p:spPr bwMode="auto">
            <a:xfrm>
              <a:off x="2286" y="3546"/>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KWAN</a:t>
              </a:r>
              <a:endParaRPr lang="es-ES" altLang="es-ES" sz="1800"/>
            </a:p>
          </p:txBody>
        </p:sp>
        <p:sp>
          <p:nvSpPr>
            <p:cNvPr id="77843" name="Rectangle 26">
              <a:extLst>
                <a:ext uri="{FF2B5EF4-FFF2-40B4-BE49-F238E27FC236}">
                  <a16:creationId xmlns:a16="http://schemas.microsoft.com/office/drawing/2014/main" id="{65EDC6F9-3382-47A5-99D4-AAEBCDBF65E1}"/>
                </a:ext>
              </a:extLst>
            </p:cNvPr>
            <p:cNvSpPr>
              <a:spLocks noChangeArrowheads="1"/>
            </p:cNvSpPr>
            <p:nvPr/>
          </p:nvSpPr>
          <p:spPr bwMode="auto">
            <a:xfrm>
              <a:off x="3827" y="2628"/>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7844" name="Rectangle 27">
              <a:extLst>
                <a:ext uri="{FF2B5EF4-FFF2-40B4-BE49-F238E27FC236}">
                  <a16:creationId xmlns:a16="http://schemas.microsoft.com/office/drawing/2014/main" id="{4A6B09EC-C7A2-4C4D-818A-46420AD2C2AA}"/>
                </a:ext>
              </a:extLst>
            </p:cNvPr>
            <p:cNvSpPr>
              <a:spLocks noChangeArrowheads="1"/>
            </p:cNvSpPr>
            <p:nvPr/>
          </p:nvSpPr>
          <p:spPr bwMode="auto">
            <a:xfrm>
              <a:off x="3827" y="2781"/>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7845" name="Rectangle 28">
              <a:extLst>
                <a:ext uri="{FF2B5EF4-FFF2-40B4-BE49-F238E27FC236}">
                  <a16:creationId xmlns:a16="http://schemas.microsoft.com/office/drawing/2014/main" id="{894067A4-2B63-4C94-80DA-C50A06078900}"/>
                </a:ext>
              </a:extLst>
            </p:cNvPr>
            <p:cNvSpPr>
              <a:spLocks noChangeArrowheads="1"/>
            </p:cNvSpPr>
            <p:nvPr/>
          </p:nvSpPr>
          <p:spPr bwMode="auto">
            <a:xfrm>
              <a:off x="3827" y="2934"/>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7846" name="Rectangle 29">
              <a:extLst>
                <a:ext uri="{FF2B5EF4-FFF2-40B4-BE49-F238E27FC236}">
                  <a16:creationId xmlns:a16="http://schemas.microsoft.com/office/drawing/2014/main" id="{E3B4353E-37D3-4EDF-B87A-DB12BF079C95}"/>
                </a:ext>
              </a:extLst>
            </p:cNvPr>
            <p:cNvSpPr>
              <a:spLocks noChangeArrowheads="1"/>
            </p:cNvSpPr>
            <p:nvPr/>
          </p:nvSpPr>
          <p:spPr bwMode="auto">
            <a:xfrm>
              <a:off x="3827" y="3087"/>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7847" name="Rectangle 30">
              <a:extLst>
                <a:ext uri="{FF2B5EF4-FFF2-40B4-BE49-F238E27FC236}">
                  <a16:creationId xmlns:a16="http://schemas.microsoft.com/office/drawing/2014/main" id="{E6B93292-9C47-4045-99CA-342A833DE0E3}"/>
                </a:ext>
              </a:extLst>
            </p:cNvPr>
            <p:cNvSpPr>
              <a:spLocks noChangeArrowheads="1"/>
            </p:cNvSpPr>
            <p:nvPr/>
          </p:nvSpPr>
          <p:spPr bwMode="auto">
            <a:xfrm>
              <a:off x="3827" y="3240"/>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a:t>
              </a:r>
              <a:endParaRPr lang="es-ES" altLang="es-ES" sz="1800"/>
            </a:p>
          </p:txBody>
        </p:sp>
        <p:sp>
          <p:nvSpPr>
            <p:cNvPr id="77848" name="Rectangle 31">
              <a:extLst>
                <a:ext uri="{FF2B5EF4-FFF2-40B4-BE49-F238E27FC236}">
                  <a16:creationId xmlns:a16="http://schemas.microsoft.com/office/drawing/2014/main" id="{C9659EB9-6181-4208-A4B7-14D62CB7C98F}"/>
                </a:ext>
              </a:extLst>
            </p:cNvPr>
            <p:cNvSpPr>
              <a:spLocks noChangeArrowheads="1"/>
            </p:cNvSpPr>
            <p:nvPr/>
          </p:nvSpPr>
          <p:spPr bwMode="auto">
            <a:xfrm>
              <a:off x="3827" y="3394"/>
              <a:ext cx="15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a:t>
              </a:r>
              <a:endParaRPr lang="es-ES" altLang="es-ES" sz="1800"/>
            </a:p>
          </p:txBody>
        </p:sp>
        <p:sp>
          <p:nvSpPr>
            <p:cNvPr id="77849" name="Rectangle 32">
              <a:extLst>
                <a:ext uri="{FF2B5EF4-FFF2-40B4-BE49-F238E27FC236}">
                  <a16:creationId xmlns:a16="http://schemas.microsoft.com/office/drawing/2014/main" id="{DC89BA30-2A77-403B-ABBA-100996846CD7}"/>
                </a:ext>
              </a:extLst>
            </p:cNvPr>
            <p:cNvSpPr>
              <a:spLocks noChangeArrowheads="1"/>
            </p:cNvSpPr>
            <p:nvPr/>
          </p:nvSpPr>
          <p:spPr bwMode="auto">
            <a:xfrm>
              <a:off x="3827" y="3546"/>
              <a:ext cx="1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20</a:t>
              </a:r>
              <a:endParaRPr lang="es-ES" altLang="es-ES" sz="1800"/>
            </a:p>
          </p:txBody>
        </p:sp>
      </p:grpSp>
      <p:sp>
        <p:nvSpPr>
          <p:cNvPr id="77833" name="Line 41">
            <a:extLst>
              <a:ext uri="{FF2B5EF4-FFF2-40B4-BE49-F238E27FC236}">
                <a16:creationId xmlns:a16="http://schemas.microsoft.com/office/drawing/2014/main" id="{BB516EED-AACB-472B-AB84-67A2A952E35B}"/>
              </a:ext>
            </a:extLst>
          </p:cNvPr>
          <p:cNvSpPr>
            <a:spLocks noChangeShapeType="1"/>
          </p:cNvSpPr>
          <p:nvPr/>
        </p:nvSpPr>
        <p:spPr bwMode="auto">
          <a:xfrm>
            <a:off x="971550" y="4581525"/>
            <a:ext cx="2665413"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a:extLst>
              <a:ext uri="{FF2B5EF4-FFF2-40B4-BE49-F238E27FC236}">
                <a16:creationId xmlns:a16="http://schemas.microsoft.com/office/drawing/2014/main" id="{BC19EF60-A2B4-46C9-9C20-3FDAF47DD04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2DF749A-F09F-4817-9714-D2E2DF79C12E}" type="slidenum">
              <a:rPr lang="es-ES" altLang="es-ES" sz="1400">
                <a:solidFill>
                  <a:schemeClr val="folHlink"/>
                </a:solidFill>
                <a:latin typeface="Times New Roman" panose="02020603050405020304" pitchFamily="18" charset="0"/>
              </a:rPr>
              <a:pPr/>
              <a:t>52</a:t>
            </a:fld>
            <a:endParaRPr lang="es-ES" altLang="es-ES" sz="1400">
              <a:solidFill>
                <a:schemeClr val="folHlink"/>
              </a:solidFill>
              <a:latin typeface="Times New Roman" panose="02020603050405020304" pitchFamily="18" charset="0"/>
            </a:endParaRPr>
          </a:p>
        </p:txBody>
      </p:sp>
      <p:sp>
        <p:nvSpPr>
          <p:cNvPr id="79876" name="Rectangle 8">
            <a:extLst>
              <a:ext uri="{FF2B5EF4-FFF2-40B4-BE49-F238E27FC236}">
                <a16:creationId xmlns:a16="http://schemas.microsoft.com/office/drawing/2014/main" id="{B28986A2-D478-4AA5-AE8A-FDCC2B0306BF}"/>
              </a:ext>
            </a:extLst>
          </p:cNvPr>
          <p:cNvSpPr>
            <a:spLocks noGrp="1" noChangeArrowheads="1"/>
          </p:cNvSpPr>
          <p:nvPr>
            <p:ph type="title"/>
          </p:nvPr>
        </p:nvSpPr>
        <p:spPr/>
        <p:txBody>
          <a:bodyPr/>
          <a:lstStyle/>
          <a:p>
            <a:pPr eaLnBrk="1" hangingPunct="1"/>
            <a:r>
              <a:rPr lang="es-ES_tradnl" altLang="es-ES_tradnl" dirty="0"/>
              <a:t>Filtros parciales - LIKE</a:t>
            </a:r>
          </a:p>
        </p:txBody>
      </p:sp>
      <p:sp>
        <p:nvSpPr>
          <p:cNvPr id="79877" name="Rectangle 9">
            <a:extLst>
              <a:ext uri="{FF2B5EF4-FFF2-40B4-BE49-F238E27FC236}">
                <a16:creationId xmlns:a16="http://schemas.microsoft.com/office/drawing/2014/main" id="{2C60BAB3-3AB5-4A3F-90A4-ED9F9F72B3CF}"/>
              </a:ext>
            </a:extLst>
          </p:cNvPr>
          <p:cNvSpPr>
            <a:spLocks noGrp="1" noChangeArrowheads="1"/>
          </p:cNvSpPr>
          <p:nvPr>
            <p:ph type="body" idx="1"/>
          </p:nvPr>
        </p:nvSpPr>
        <p:spPr/>
        <p:txBody>
          <a:bodyPr/>
          <a:lstStyle/>
          <a:p>
            <a:pPr eaLnBrk="1" hangingPunct="1"/>
            <a:r>
              <a:rPr lang="es-ES" altLang="es-ES"/>
              <a:t>Obtener el apellido de todos los empleados cuyo apellido empiece por G</a:t>
            </a:r>
          </a:p>
        </p:txBody>
      </p:sp>
      <p:sp>
        <p:nvSpPr>
          <p:cNvPr id="79878" name="Rectangle 10">
            <a:extLst>
              <a:ext uri="{FF2B5EF4-FFF2-40B4-BE49-F238E27FC236}">
                <a16:creationId xmlns:a16="http://schemas.microsoft.com/office/drawing/2014/main" id="{93E205E6-44AB-4875-B87D-E92DADFE402E}"/>
              </a:ext>
            </a:extLst>
          </p:cNvPr>
          <p:cNvSpPr>
            <a:spLocks noChangeArrowheads="1"/>
          </p:cNvSpPr>
          <p:nvPr/>
        </p:nvSpPr>
        <p:spPr bwMode="auto">
          <a:xfrm>
            <a:off x="1403350" y="2349500"/>
            <a:ext cx="6111875"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sz="3200">
                <a:solidFill>
                  <a:srgbClr val="000000"/>
                </a:solidFill>
                <a:latin typeface="Courier New" panose="02070309020205020404" pitchFamily="49" charset="0"/>
              </a:rPr>
              <a:t>SELECT LASTNAME</a:t>
            </a:r>
          </a:p>
          <a:p>
            <a:pPr algn="l"/>
            <a:r>
              <a:rPr lang="en-US" altLang="es-ES" sz="3200">
                <a:solidFill>
                  <a:srgbClr val="000000"/>
                </a:solidFill>
                <a:latin typeface="Courier New" panose="02070309020205020404" pitchFamily="49" charset="0"/>
              </a:rPr>
              <a:t>FROM EMPLOYEE</a:t>
            </a:r>
          </a:p>
          <a:p>
            <a:pPr algn="l"/>
            <a:r>
              <a:rPr lang="en-US" altLang="es-ES" sz="3200">
                <a:solidFill>
                  <a:srgbClr val="000000"/>
                </a:solidFill>
                <a:latin typeface="Courier New" panose="02070309020205020404" pitchFamily="49" charset="0"/>
              </a:rPr>
              <a:t>WHERE </a:t>
            </a:r>
            <a:r>
              <a:rPr lang="en-US" altLang="es-ES" sz="3200" b="1">
                <a:solidFill>
                  <a:srgbClr val="000000"/>
                </a:solidFill>
                <a:latin typeface="Courier New" panose="02070309020205020404" pitchFamily="49" charset="0"/>
              </a:rPr>
              <a:t>LASTNAME LIKE 'G%'</a:t>
            </a:r>
            <a:r>
              <a:rPr lang="en-US" altLang="es-ES" sz="3200">
                <a:solidFill>
                  <a:srgbClr val="000000"/>
                </a:solidFill>
                <a:latin typeface="Courier New" panose="02070309020205020404" pitchFamily="49" charset="0"/>
              </a:rPr>
              <a:t>;</a:t>
            </a:r>
            <a:endParaRPr lang="es-ES" altLang="es-ES" sz="3200">
              <a:solidFill>
                <a:srgbClr val="000000"/>
              </a:solidFill>
              <a:latin typeface="Courier New" panose="02070309020205020404" pitchFamily="49"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4 Marcador de número de diapositiva">
            <a:extLst>
              <a:ext uri="{FF2B5EF4-FFF2-40B4-BE49-F238E27FC236}">
                <a16:creationId xmlns:a16="http://schemas.microsoft.com/office/drawing/2014/main" id="{2A35AC6F-B581-45C0-B3DF-7BC6808CCF41}"/>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9A25B4EE-11EF-409C-8690-48006AB9DA3B}" type="slidenum">
              <a:rPr lang="es-ES" altLang="es-ES" sz="1400">
                <a:solidFill>
                  <a:schemeClr val="folHlink"/>
                </a:solidFill>
                <a:latin typeface="Times New Roman" panose="02020603050405020304" pitchFamily="18" charset="0"/>
              </a:rPr>
              <a:pPr/>
              <a:t>53</a:t>
            </a:fld>
            <a:endParaRPr lang="es-ES" altLang="es-ES" sz="1400">
              <a:solidFill>
                <a:schemeClr val="folHlink"/>
              </a:solidFill>
              <a:latin typeface="Times New Roman" panose="02020603050405020304" pitchFamily="18" charset="0"/>
            </a:endParaRPr>
          </a:p>
        </p:txBody>
      </p:sp>
      <p:sp>
        <p:nvSpPr>
          <p:cNvPr id="80900" name="Rectangle 6">
            <a:extLst>
              <a:ext uri="{FF2B5EF4-FFF2-40B4-BE49-F238E27FC236}">
                <a16:creationId xmlns:a16="http://schemas.microsoft.com/office/drawing/2014/main" id="{9D2B885F-CBC1-4D36-80BB-8AFC2BFBC5DA}"/>
              </a:ext>
            </a:extLst>
          </p:cNvPr>
          <p:cNvSpPr>
            <a:spLocks noGrp="1" noChangeArrowheads="1"/>
          </p:cNvSpPr>
          <p:nvPr>
            <p:ph type="title"/>
          </p:nvPr>
        </p:nvSpPr>
        <p:spPr/>
        <p:txBody>
          <a:bodyPr/>
          <a:lstStyle/>
          <a:p>
            <a:pPr eaLnBrk="1" hangingPunct="1"/>
            <a:r>
              <a:rPr lang="es-ES_tradnl" altLang="es-ES_tradnl" dirty="0"/>
              <a:t>Filtros parciales - LIKE</a:t>
            </a:r>
            <a:br>
              <a:rPr lang="es-ES_tradnl" altLang="es-ES_tradnl" dirty="0"/>
            </a:br>
            <a:r>
              <a:rPr lang="es-ES_tradnl" altLang="es-ES_tradnl" dirty="0"/>
              <a:t>Ejemplos con %</a:t>
            </a:r>
          </a:p>
        </p:txBody>
      </p:sp>
      <p:sp>
        <p:nvSpPr>
          <p:cNvPr id="80901" name="Rectangle 8">
            <a:extLst>
              <a:ext uri="{FF2B5EF4-FFF2-40B4-BE49-F238E27FC236}">
                <a16:creationId xmlns:a16="http://schemas.microsoft.com/office/drawing/2014/main" id="{B914D50E-71CB-4C20-8285-4201CFED90F0}"/>
              </a:ext>
            </a:extLst>
          </p:cNvPr>
          <p:cNvSpPr>
            <a:spLocks noChangeArrowheads="1"/>
          </p:cNvSpPr>
          <p:nvPr/>
        </p:nvSpPr>
        <p:spPr bwMode="auto">
          <a:xfrm>
            <a:off x="395288" y="1916113"/>
            <a:ext cx="5743575"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sz="2800">
                <a:solidFill>
                  <a:srgbClr val="000000"/>
                </a:solidFill>
                <a:latin typeface="Courier New" panose="02070309020205020404" pitchFamily="49" charset="0"/>
              </a:rPr>
              <a:t>SELECT LASTNAME</a:t>
            </a:r>
          </a:p>
          <a:p>
            <a:pPr algn="l"/>
            <a:r>
              <a:rPr lang="en-US" altLang="es-ES" sz="2800">
                <a:solidFill>
                  <a:srgbClr val="000000"/>
                </a:solidFill>
                <a:latin typeface="Courier New" panose="02070309020205020404" pitchFamily="49" charset="0"/>
              </a:rPr>
              <a:t>FROM EMPLOYEE</a:t>
            </a:r>
          </a:p>
          <a:p>
            <a:pPr algn="l"/>
            <a:r>
              <a:rPr lang="en-US" altLang="es-ES" sz="2800">
                <a:solidFill>
                  <a:srgbClr val="000000"/>
                </a:solidFill>
                <a:latin typeface="Courier New" panose="02070309020205020404" pitchFamily="49" charset="0"/>
              </a:rPr>
              <a:t>WHERE </a:t>
            </a:r>
            <a:r>
              <a:rPr lang="en-US" altLang="es-ES" sz="2800" b="1">
                <a:solidFill>
                  <a:srgbClr val="000000"/>
                </a:solidFill>
                <a:latin typeface="Courier New" panose="02070309020205020404" pitchFamily="49" charset="0"/>
              </a:rPr>
              <a:t>LASTNAME LIKE '%SON'</a:t>
            </a:r>
            <a:r>
              <a:rPr lang="en-US" altLang="es-ES" sz="2800">
                <a:solidFill>
                  <a:srgbClr val="000000"/>
                </a:solidFill>
                <a:latin typeface="Courier New" panose="02070309020205020404" pitchFamily="49" charset="0"/>
              </a:rPr>
              <a:t>;</a:t>
            </a:r>
            <a:endParaRPr lang="es-ES" altLang="es-ES" sz="2800">
              <a:solidFill>
                <a:srgbClr val="000000"/>
              </a:solidFill>
              <a:latin typeface="Courier New" panose="02070309020205020404" pitchFamily="49" charset="0"/>
            </a:endParaRPr>
          </a:p>
        </p:txBody>
      </p:sp>
      <p:grpSp>
        <p:nvGrpSpPr>
          <p:cNvPr id="80902" name="Group 40">
            <a:extLst>
              <a:ext uri="{FF2B5EF4-FFF2-40B4-BE49-F238E27FC236}">
                <a16:creationId xmlns:a16="http://schemas.microsoft.com/office/drawing/2014/main" id="{5B45EBA1-C5DC-4D71-9D32-8C748D2BB6C5}"/>
              </a:ext>
            </a:extLst>
          </p:cNvPr>
          <p:cNvGrpSpPr>
            <a:grpSpLocks/>
          </p:cNvGrpSpPr>
          <p:nvPr/>
        </p:nvGrpSpPr>
        <p:grpSpPr bwMode="auto">
          <a:xfrm>
            <a:off x="6577013" y="1787525"/>
            <a:ext cx="1830387" cy="1774825"/>
            <a:chOff x="4167" y="1126"/>
            <a:chExt cx="1153" cy="1118"/>
          </a:xfrm>
        </p:grpSpPr>
        <p:sp>
          <p:nvSpPr>
            <p:cNvPr id="80914" name="Rectangle 11">
              <a:extLst>
                <a:ext uri="{FF2B5EF4-FFF2-40B4-BE49-F238E27FC236}">
                  <a16:creationId xmlns:a16="http://schemas.microsoft.com/office/drawing/2014/main" id="{967E6D9F-9873-4BC4-BFF1-A6580ED3607C}"/>
                </a:ext>
              </a:extLst>
            </p:cNvPr>
            <p:cNvSpPr>
              <a:spLocks noChangeArrowheads="1"/>
            </p:cNvSpPr>
            <p:nvPr/>
          </p:nvSpPr>
          <p:spPr bwMode="auto">
            <a:xfrm>
              <a:off x="4684" y="1590"/>
              <a:ext cx="411" cy="20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15" name="Rectangle 12">
              <a:extLst>
                <a:ext uri="{FF2B5EF4-FFF2-40B4-BE49-F238E27FC236}">
                  <a16:creationId xmlns:a16="http://schemas.microsoft.com/office/drawing/2014/main" id="{23456E71-E38A-4119-AE7F-CC6507FF1560}"/>
                </a:ext>
              </a:extLst>
            </p:cNvPr>
            <p:cNvSpPr>
              <a:spLocks noChangeArrowheads="1"/>
            </p:cNvSpPr>
            <p:nvPr/>
          </p:nvSpPr>
          <p:spPr bwMode="auto">
            <a:xfrm>
              <a:off x="4840" y="1808"/>
              <a:ext cx="410" cy="20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16" name="Rectangle 13">
              <a:extLst>
                <a:ext uri="{FF2B5EF4-FFF2-40B4-BE49-F238E27FC236}">
                  <a16:creationId xmlns:a16="http://schemas.microsoft.com/office/drawing/2014/main" id="{947E6236-B1BF-424D-87B8-2FED3CCF96F6}"/>
                </a:ext>
              </a:extLst>
            </p:cNvPr>
            <p:cNvSpPr>
              <a:spLocks noChangeArrowheads="1"/>
            </p:cNvSpPr>
            <p:nvPr/>
          </p:nvSpPr>
          <p:spPr bwMode="auto">
            <a:xfrm>
              <a:off x="4655" y="2028"/>
              <a:ext cx="410" cy="20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17" name="Rectangle 14">
              <a:extLst>
                <a:ext uri="{FF2B5EF4-FFF2-40B4-BE49-F238E27FC236}">
                  <a16:creationId xmlns:a16="http://schemas.microsoft.com/office/drawing/2014/main" id="{D79ADF0D-8502-4127-9698-BDE85A568999}"/>
                </a:ext>
              </a:extLst>
            </p:cNvPr>
            <p:cNvSpPr>
              <a:spLocks noChangeArrowheads="1"/>
            </p:cNvSpPr>
            <p:nvPr/>
          </p:nvSpPr>
          <p:spPr bwMode="auto">
            <a:xfrm>
              <a:off x="4807" y="1149"/>
              <a:ext cx="411" cy="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18" name="Rectangle 16">
              <a:extLst>
                <a:ext uri="{FF2B5EF4-FFF2-40B4-BE49-F238E27FC236}">
                  <a16:creationId xmlns:a16="http://schemas.microsoft.com/office/drawing/2014/main" id="{4843D059-C24C-4CA3-9746-0A31225D0B87}"/>
                </a:ext>
              </a:extLst>
            </p:cNvPr>
            <p:cNvSpPr>
              <a:spLocks noChangeArrowheads="1"/>
            </p:cNvSpPr>
            <p:nvPr/>
          </p:nvSpPr>
          <p:spPr bwMode="auto">
            <a:xfrm>
              <a:off x="4910" y="1367"/>
              <a:ext cx="410" cy="20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19" name="Rectangle 27">
              <a:extLst>
                <a:ext uri="{FF2B5EF4-FFF2-40B4-BE49-F238E27FC236}">
                  <a16:creationId xmlns:a16="http://schemas.microsoft.com/office/drawing/2014/main" id="{D1A87583-3886-4E3F-A83F-2432AB772908}"/>
                </a:ext>
              </a:extLst>
            </p:cNvPr>
            <p:cNvSpPr>
              <a:spLocks noChangeArrowheads="1"/>
            </p:cNvSpPr>
            <p:nvPr/>
          </p:nvSpPr>
          <p:spPr bwMode="auto">
            <a:xfrm>
              <a:off x="4173" y="1126"/>
              <a:ext cx="10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200">
                  <a:solidFill>
                    <a:srgbClr val="000000"/>
                  </a:solidFill>
                </a:rPr>
                <a:t>THOMPSON</a:t>
              </a:r>
              <a:endParaRPr lang="es-ES" altLang="es-ES"/>
            </a:p>
          </p:txBody>
        </p:sp>
        <p:sp>
          <p:nvSpPr>
            <p:cNvPr id="80920" name="Rectangle 28">
              <a:extLst>
                <a:ext uri="{FF2B5EF4-FFF2-40B4-BE49-F238E27FC236}">
                  <a16:creationId xmlns:a16="http://schemas.microsoft.com/office/drawing/2014/main" id="{D27EF633-130C-41DC-A81B-4284C6546E4B}"/>
                </a:ext>
              </a:extLst>
            </p:cNvPr>
            <p:cNvSpPr>
              <a:spLocks noChangeArrowheads="1"/>
            </p:cNvSpPr>
            <p:nvPr/>
          </p:nvSpPr>
          <p:spPr bwMode="auto">
            <a:xfrm>
              <a:off x="4167" y="1353"/>
              <a:ext cx="112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200">
                  <a:solidFill>
                    <a:srgbClr val="000000"/>
                  </a:solidFill>
                </a:rPr>
                <a:t>HENDERSON</a:t>
              </a:r>
              <a:endParaRPr lang="es-ES" altLang="es-ES"/>
            </a:p>
          </p:txBody>
        </p:sp>
        <p:sp>
          <p:nvSpPr>
            <p:cNvPr id="80921" name="Rectangle 29">
              <a:extLst>
                <a:ext uri="{FF2B5EF4-FFF2-40B4-BE49-F238E27FC236}">
                  <a16:creationId xmlns:a16="http://schemas.microsoft.com/office/drawing/2014/main" id="{07CEFBBE-0B49-47F1-9A82-73C229199DAE}"/>
                </a:ext>
              </a:extLst>
            </p:cNvPr>
            <p:cNvSpPr>
              <a:spLocks noChangeArrowheads="1"/>
            </p:cNvSpPr>
            <p:nvPr/>
          </p:nvSpPr>
          <p:spPr bwMode="auto">
            <a:xfrm>
              <a:off x="4180" y="1580"/>
              <a:ext cx="88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200">
                  <a:solidFill>
                    <a:srgbClr val="000000"/>
                  </a:solidFill>
                </a:rPr>
                <a:t>ADAMSON</a:t>
              </a:r>
              <a:endParaRPr lang="es-ES" altLang="es-ES"/>
            </a:p>
          </p:txBody>
        </p:sp>
        <p:sp>
          <p:nvSpPr>
            <p:cNvPr id="80922" name="Rectangle 30">
              <a:extLst>
                <a:ext uri="{FF2B5EF4-FFF2-40B4-BE49-F238E27FC236}">
                  <a16:creationId xmlns:a16="http://schemas.microsoft.com/office/drawing/2014/main" id="{912D2C90-5405-4B45-A7FE-90F6B7AE1D68}"/>
                </a:ext>
              </a:extLst>
            </p:cNvPr>
            <p:cNvSpPr>
              <a:spLocks noChangeArrowheads="1"/>
            </p:cNvSpPr>
            <p:nvPr/>
          </p:nvSpPr>
          <p:spPr bwMode="auto">
            <a:xfrm>
              <a:off x="4171" y="1806"/>
              <a:ext cx="104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200">
                  <a:solidFill>
                    <a:srgbClr val="000000"/>
                  </a:solidFill>
                </a:rPr>
                <a:t>JEFFERSON</a:t>
              </a:r>
              <a:endParaRPr lang="es-ES" altLang="es-ES"/>
            </a:p>
          </p:txBody>
        </p:sp>
        <p:sp>
          <p:nvSpPr>
            <p:cNvPr id="80923" name="Rectangle 31">
              <a:extLst>
                <a:ext uri="{FF2B5EF4-FFF2-40B4-BE49-F238E27FC236}">
                  <a16:creationId xmlns:a16="http://schemas.microsoft.com/office/drawing/2014/main" id="{A01D922E-0C40-4DBE-B9A4-D1D6979F4416}"/>
                </a:ext>
              </a:extLst>
            </p:cNvPr>
            <p:cNvSpPr>
              <a:spLocks noChangeArrowheads="1"/>
            </p:cNvSpPr>
            <p:nvPr/>
          </p:nvSpPr>
          <p:spPr bwMode="auto">
            <a:xfrm>
              <a:off x="4181" y="2033"/>
              <a:ext cx="86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200">
                  <a:solidFill>
                    <a:srgbClr val="000000"/>
                  </a:solidFill>
                </a:rPr>
                <a:t>JOHNSON</a:t>
              </a:r>
              <a:endParaRPr lang="es-ES" altLang="es-ES"/>
            </a:p>
          </p:txBody>
        </p:sp>
      </p:grpSp>
      <p:grpSp>
        <p:nvGrpSpPr>
          <p:cNvPr id="80903" name="Group 39">
            <a:extLst>
              <a:ext uri="{FF2B5EF4-FFF2-40B4-BE49-F238E27FC236}">
                <a16:creationId xmlns:a16="http://schemas.microsoft.com/office/drawing/2014/main" id="{CDE75FE8-3F72-4CB3-B518-F81235EDADEE}"/>
              </a:ext>
            </a:extLst>
          </p:cNvPr>
          <p:cNvGrpSpPr>
            <a:grpSpLocks/>
          </p:cNvGrpSpPr>
          <p:nvPr/>
        </p:nvGrpSpPr>
        <p:grpSpPr bwMode="auto">
          <a:xfrm>
            <a:off x="6577013" y="4062413"/>
            <a:ext cx="1619250" cy="1095375"/>
            <a:chOff x="4143" y="2710"/>
            <a:chExt cx="1020" cy="690"/>
          </a:xfrm>
        </p:grpSpPr>
        <p:sp>
          <p:nvSpPr>
            <p:cNvPr id="80905" name="Rectangle 17">
              <a:extLst>
                <a:ext uri="{FF2B5EF4-FFF2-40B4-BE49-F238E27FC236}">
                  <a16:creationId xmlns:a16="http://schemas.microsoft.com/office/drawing/2014/main" id="{56B3BC9A-4476-49BD-B34D-2319F7602AF5}"/>
                </a:ext>
              </a:extLst>
            </p:cNvPr>
            <p:cNvSpPr>
              <a:spLocks noChangeArrowheads="1"/>
            </p:cNvSpPr>
            <p:nvPr/>
          </p:nvSpPr>
          <p:spPr bwMode="auto">
            <a:xfrm>
              <a:off x="5029" y="2710"/>
              <a:ext cx="134" cy="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06" name="Rectangle 18">
              <a:extLst>
                <a:ext uri="{FF2B5EF4-FFF2-40B4-BE49-F238E27FC236}">
                  <a16:creationId xmlns:a16="http://schemas.microsoft.com/office/drawing/2014/main" id="{DDD27D7D-175E-4BA6-BF90-29539ED7CF5A}"/>
                </a:ext>
              </a:extLst>
            </p:cNvPr>
            <p:cNvSpPr>
              <a:spLocks noChangeArrowheads="1"/>
            </p:cNvSpPr>
            <p:nvPr/>
          </p:nvSpPr>
          <p:spPr bwMode="auto">
            <a:xfrm>
              <a:off x="4531" y="2710"/>
              <a:ext cx="141" cy="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07" name="Rectangle 19">
              <a:extLst>
                <a:ext uri="{FF2B5EF4-FFF2-40B4-BE49-F238E27FC236}">
                  <a16:creationId xmlns:a16="http://schemas.microsoft.com/office/drawing/2014/main" id="{D9AB06B6-821C-4021-9FCA-16EC85E59674}"/>
                </a:ext>
              </a:extLst>
            </p:cNvPr>
            <p:cNvSpPr>
              <a:spLocks noChangeArrowheads="1"/>
            </p:cNvSpPr>
            <p:nvPr/>
          </p:nvSpPr>
          <p:spPr bwMode="auto">
            <a:xfrm>
              <a:off x="4516" y="2936"/>
              <a:ext cx="141" cy="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08" name="Rectangle 20">
              <a:extLst>
                <a:ext uri="{FF2B5EF4-FFF2-40B4-BE49-F238E27FC236}">
                  <a16:creationId xmlns:a16="http://schemas.microsoft.com/office/drawing/2014/main" id="{178BC82D-6829-4EDC-B52C-9A64C81851B8}"/>
                </a:ext>
              </a:extLst>
            </p:cNvPr>
            <p:cNvSpPr>
              <a:spLocks noChangeArrowheads="1"/>
            </p:cNvSpPr>
            <p:nvPr/>
          </p:nvSpPr>
          <p:spPr bwMode="auto">
            <a:xfrm>
              <a:off x="4902" y="2936"/>
              <a:ext cx="136" cy="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09" name="Rectangle 21">
              <a:extLst>
                <a:ext uri="{FF2B5EF4-FFF2-40B4-BE49-F238E27FC236}">
                  <a16:creationId xmlns:a16="http://schemas.microsoft.com/office/drawing/2014/main" id="{951FB0DA-7809-4569-902A-1A5E116D4715}"/>
                </a:ext>
              </a:extLst>
            </p:cNvPr>
            <p:cNvSpPr>
              <a:spLocks noChangeArrowheads="1"/>
            </p:cNvSpPr>
            <p:nvPr/>
          </p:nvSpPr>
          <p:spPr bwMode="auto">
            <a:xfrm>
              <a:off x="4587" y="3175"/>
              <a:ext cx="125" cy="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10" name="Rectangle 22">
              <a:extLst>
                <a:ext uri="{FF2B5EF4-FFF2-40B4-BE49-F238E27FC236}">
                  <a16:creationId xmlns:a16="http://schemas.microsoft.com/office/drawing/2014/main" id="{D39A4933-2E13-487A-BF11-6D6ED2BD64E6}"/>
                </a:ext>
              </a:extLst>
            </p:cNvPr>
            <p:cNvSpPr>
              <a:spLocks noChangeArrowheads="1"/>
            </p:cNvSpPr>
            <p:nvPr/>
          </p:nvSpPr>
          <p:spPr bwMode="auto">
            <a:xfrm>
              <a:off x="4170" y="3175"/>
              <a:ext cx="136" cy="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0911" name="Rectangle 35">
              <a:extLst>
                <a:ext uri="{FF2B5EF4-FFF2-40B4-BE49-F238E27FC236}">
                  <a16:creationId xmlns:a16="http://schemas.microsoft.com/office/drawing/2014/main" id="{E023DB26-898F-457E-A721-051A54D4F56F}"/>
                </a:ext>
              </a:extLst>
            </p:cNvPr>
            <p:cNvSpPr>
              <a:spLocks noChangeArrowheads="1"/>
            </p:cNvSpPr>
            <p:nvPr/>
          </p:nvSpPr>
          <p:spPr bwMode="auto">
            <a:xfrm>
              <a:off x="4143" y="2726"/>
              <a:ext cx="10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200">
                  <a:solidFill>
                    <a:srgbClr val="000000"/>
                  </a:solidFill>
                </a:rPr>
                <a:t>THOMPSON</a:t>
              </a:r>
              <a:endParaRPr lang="es-ES" altLang="es-ES"/>
            </a:p>
          </p:txBody>
        </p:sp>
        <p:sp>
          <p:nvSpPr>
            <p:cNvPr id="80912" name="Rectangle 36">
              <a:extLst>
                <a:ext uri="{FF2B5EF4-FFF2-40B4-BE49-F238E27FC236}">
                  <a16:creationId xmlns:a16="http://schemas.microsoft.com/office/drawing/2014/main" id="{6DA76A2A-CCC8-49B4-87A3-06DE88ED9F50}"/>
                </a:ext>
              </a:extLst>
            </p:cNvPr>
            <p:cNvSpPr>
              <a:spLocks noChangeArrowheads="1"/>
            </p:cNvSpPr>
            <p:nvPr/>
          </p:nvSpPr>
          <p:spPr bwMode="auto">
            <a:xfrm>
              <a:off x="4150" y="2952"/>
              <a:ext cx="88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200">
                  <a:solidFill>
                    <a:srgbClr val="000000"/>
                  </a:solidFill>
                </a:rPr>
                <a:t>ADAMSON</a:t>
              </a:r>
              <a:endParaRPr lang="es-ES" altLang="es-ES"/>
            </a:p>
          </p:txBody>
        </p:sp>
        <p:sp>
          <p:nvSpPr>
            <p:cNvPr id="80913" name="Rectangle 37">
              <a:extLst>
                <a:ext uri="{FF2B5EF4-FFF2-40B4-BE49-F238E27FC236}">
                  <a16:creationId xmlns:a16="http://schemas.microsoft.com/office/drawing/2014/main" id="{27A5703C-7669-4585-B9FC-EDC55E058BC3}"/>
                </a:ext>
              </a:extLst>
            </p:cNvPr>
            <p:cNvSpPr>
              <a:spLocks noChangeArrowheads="1"/>
            </p:cNvSpPr>
            <p:nvPr/>
          </p:nvSpPr>
          <p:spPr bwMode="auto">
            <a:xfrm>
              <a:off x="4159" y="3179"/>
              <a:ext cx="70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2200">
                  <a:solidFill>
                    <a:srgbClr val="000000"/>
                  </a:solidFill>
                </a:rPr>
                <a:t>MARINO</a:t>
              </a:r>
              <a:endParaRPr lang="es-ES" altLang="es-ES"/>
            </a:p>
          </p:txBody>
        </p:sp>
      </p:grpSp>
      <p:sp>
        <p:nvSpPr>
          <p:cNvPr id="80904" name="Rectangle 38">
            <a:extLst>
              <a:ext uri="{FF2B5EF4-FFF2-40B4-BE49-F238E27FC236}">
                <a16:creationId xmlns:a16="http://schemas.microsoft.com/office/drawing/2014/main" id="{21EAAF7E-4F16-43FB-A075-A75735206621}"/>
              </a:ext>
            </a:extLst>
          </p:cNvPr>
          <p:cNvSpPr>
            <a:spLocks noChangeArrowheads="1"/>
          </p:cNvSpPr>
          <p:nvPr/>
        </p:nvSpPr>
        <p:spPr bwMode="auto">
          <a:xfrm>
            <a:off x="466725" y="3851275"/>
            <a:ext cx="59563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sz="2800">
                <a:solidFill>
                  <a:srgbClr val="000000"/>
                </a:solidFill>
                <a:latin typeface="Courier New" panose="02070309020205020404" pitchFamily="49" charset="0"/>
              </a:rPr>
              <a:t>SELECT LASTNAME</a:t>
            </a:r>
          </a:p>
          <a:p>
            <a:pPr algn="l"/>
            <a:r>
              <a:rPr lang="en-US" altLang="es-ES" sz="2800">
                <a:solidFill>
                  <a:srgbClr val="000000"/>
                </a:solidFill>
                <a:latin typeface="Courier New" panose="02070309020205020404" pitchFamily="49" charset="0"/>
              </a:rPr>
              <a:t>FROM EMPLOYEE</a:t>
            </a:r>
          </a:p>
          <a:p>
            <a:pPr algn="l"/>
            <a:r>
              <a:rPr lang="en-US" altLang="es-ES" sz="2800">
                <a:solidFill>
                  <a:srgbClr val="000000"/>
                </a:solidFill>
                <a:latin typeface="Courier New" panose="02070309020205020404" pitchFamily="49" charset="0"/>
              </a:rPr>
              <a:t>WHERE </a:t>
            </a:r>
            <a:r>
              <a:rPr lang="en-US" altLang="es-ES" sz="2800" b="1">
                <a:solidFill>
                  <a:srgbClr val="000000"/>
                </a:solidFill>
                <a:latin typeface="Courier New" panose="02070309020205020404" pitchFamily="49" charset="0"/>
              </a:rPr>
              <a:t>LASTNAME LIKE '%M%N%'</a:t>
            </a:r>
            <a:r>
              <a:rPr lang="en-US" altLang="es-ES" sz="2800">
                <a:solidFill>
                  <a:srgbClr val="000000"/>
                </a:solidFill>
                <a:latin typeface="Courier New" panose="02070309020205020404" pitchFamily="49" charset="0"/>
              </a:rPr>
              <a:t>;</a:t>
            </a:r>
            <a:endParaRPr lang="es-ES" altLang="es-ES" sz="2800">
              <a:solidFill>
                <a:srgbClr val="000000"/>
              </a:solidFill>
              <a:latin typeface="Courier New" panose="02070309020205020404"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a:extLst>
              <a:ext uri="{FF2B5EF4-FFF2-40B4-BE49-F238E27FC236}">
                <a16:creationId xmlns:a16="http://schemas.microsoft.com/office/drawing/2014/main" id="{0CC34919-8C84-42B7-8403-42899DBFAB6F}"/>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EF4C47CC-C034-4296-97DC-B061077B0BBB}" type="slidenum">
              <a:rPr lang="es-ES" altLang="es-ES" sz="1400">
                <a:solidFill>
                  <a:schemeClr val="folHlink"/>
                </a:solidFill>
                <a:latin typeface="Times New Roman" panose="02020603050405020304" pitchFamily="18" charset="0"/>
              </a:rPr>
              <a:pPr/>
              <a:t>54</a:t>
            </a:fld>
            <a:endParaRPr lang="es-ES" altLang="es-ES" sz="1400">
              <a:solidFill>
                <a:schemeClr val="folHlink"/>
              </a:solidFill>
              <a:latin typeface="Times New Roman" panose="02020603050405020304" pitchFamily="18" charset="0"/>
            </a:endParaRPr>
          </a:p>
        </p:txBody>
      </p:sp>
      <p:sp>
        <p:nvSpPr>
          <p:cNvPr id="81924" name="Rectangle 7">
            <a:extLst>
              <a:ext uri="{FF2B5EF4-FFF2-40B4-BE49-F238E27FC236}">
                <a16:creationId xmlns:a16="http://schemas.microsoft.com/office/drawing/2014/main" id="{D8921637-EA27-4F37-80B3-69606399027E}"/>
              </a:ext>
            </a:extLst>
          </p:cNvPr>
          <p:cNvSpPr>
            <a:spLocks noGrp="1" noChangeArrowheads="1"/>
          </p:cNvSpPr>
          <p:nvPr>
            <p:ph type="title"/>
          </p:nvPr>
        </p:nvSpPr>
        <p:spPr/>
        <p:txBody>
          <a:bodyPr/>
          <a:lstStyle/>
          <a:p>
            <a:pPr eaLnBrk="1" hangingPunct="1"/>
            <a:r>
              <a:rPr lang="es-ES_tradnl" altLang="es-ES_tradnl"/>
              <a:t>Búsqueda parcial – LIKE</a:t>
            </a:r>
            <a:br>
              <a:rPr lang="es-ES_tradnl" altLang="es-ES_tradnl"/>
            </a:br>
            <a:r>
              <a:rPr lang="es-ES_tradnl" altLang="es-ES_tradnl"/>
              <a:t>Ejemplos con _</a:t>
            </a:r>
          </a:p>
        </p:txBody>
      </p:sp>
      <p:sp>
        <p:nvSpPr>
          <p:cNvPr id="81925" name="Rectangle 8">
            <a:extLst>
              <a:ext uri="{FF2B5EF4-FFF2-40B4-BE49-F238E27FC236}">
                <a16:creationId xmlns:a16="http://schemas.microsoft.com/office/drawing/2014/main" id="{E599FCA7-BE4B-4724-8FDC-0271CCF1D392}"/>
              </a:ext>
            </a:extLst>
          </p:cNvPr>
          <p:cNvSpPr>
            <a:spLocks noGrp="1" noChangeArrowheads="1"/>
          </p:cNvSpPr>
          <p:nvPr>
            <p:ph type="body" idx="1"/>
          </p:nvPr>
        </p:nvSpPr>
        <p:spPr/>
        <p:txBody>
          <a:bodyPr/>
          <a:lstStyle/>
          <a:p>
            <a:pPr eaLnBrk="1" hangingPunct="1"/>
            <a:r>
              <a:rPr lang="es-ES" altLang="es-ES"/>
              <a:t>¿Qué empleados tienen una C como segunda letra de su apellido?</a:t>
            </a:r>
          </a:p>
          <a:p>
            <a:pPr eaLnBrk="1" hangingPunct="1"/>
            <a:endParaRPr lang="es-ES" altLang="es-ES"/>
          </a:p>
        </p:txBody>
      </p:sp>
      <p:sp>
        <p:nvSpPr>
          <p:cNvPr id="81926" name="Rectangle 9">
            <a:extLst>
              <a:ext uri="{FF2B5EF4-FFF2-40B4-BE49-F238E27FC236}">
                <a16:creationId xmlns:a16="http://schemas.microsoft.com/office/drawing/2014/main" id="{F9394661-FB03-42EA-967E-6736AE9BF891}"/>
              </a:ext>
            </a:extLst>
          </p:cNvPr>
          <p:cNvSpPr>
            <a:spLocks noChangeArrowheads="1"/>
          </p:cNvSpPr>
          <p:nvPr/>
        </p:nvSpPr>
        <p:spPr bwMode="auto">
          <a:xfrm>
            <a:off x="2268538" y="2154238"/>
            <a:ext cx="5530850"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sz="2800" dirty="0">
                <a:solidFill>
                  <a:srgbClr val="000000"/>
                </a:solidFill>
                <a:latin typeface="Courier New" panose="02070309020205020404" pitchFamily="49" charset="0"/>
              </a:rPr>
              <a:t>SELECT LASTNAME</a:t>
            </a:r>
          </a:p>
          <a:p>
            <a:pPr algn="l"/>
            <a:r>
              <a:rPr lang="en-US" altLang="es-ES" sz="2800" dirty="0">
                <a:solidFill>
                  <a:srgbClr val="000000"/>
                </a:solidFill>
                <a:latin typeface="Courier New" panose="02070309020205020404" pitchFamily="49" charset="0"/>
              </a:rPr>
              <a:t>FROM EMPLOYEE</a:t>
            </a:r>
          </a:p>
          <a:p>
            <a:pPr algn="l"/>
            <a:r>
              <a:rPr lang="en-US" altLang="es-ES" sz="2800" dirty="0">
                <a:solidFill>
                  <a:srgbClr val="000000"/>
                </a:solidFill>
                <a:latin typeface="Courier New" panose="02070309020205020404" pitchFamily="49" charset="0"/>
              </a:rPr>
              <a:t>WHERE </a:t>
            </a:r>
            <a:r>
              <a:rPr lang="en-US" altLang="es-ES" sz="2800" b="1" dirty="0">
                <a:solidFill>
                  <a:srgbClr val="000000"/>
                </a:solidFill>
                <a:latin typeface="Courier New" panose="02070309020205020404" pitchFamily="49" charset="0"/>
              </a:rPr>
              <a:t>LASTNAME LIKE '_C%'</a:t>
            </a:r>
            <a:r>
              <a:rPr lang="en-US" altLang="es-ES" sz="2800" dirty="0">
                <a:solidFill>
                  <a:srgbClr val="000000"/>
                </a:solidFill>
                <a:latin typeface="Courier New" panose="02070309020205020404" pitchFamily="49" charset="0"/>
              </a:rPr>
              <a:t>;</a:t>
            </a:r>
            <a:endParaRPr lang="es-ES" altLang="es-ES" sz="2800" dirty="0">
              <a:solidFill>
                <a:srgbClr val="000000"/>
              </a:solidFill>
              <a:latin typeface="Courier New" panose="02070309020205020404" pitchFamily="49" charset="0"/>
            </a:endParaRPr>
          </a:p>
        </p:txBody>
      </p:sp>
      <p:sp>
        <p:nvSpPr>
          <p:cNvPr id="7" name="Rectangle 9">
            <a:extLst>
              <a:ext uri="{FF2B5EF4-FFF2-40B4-BE49-F238E27FC236}">
                <a16:creationId xmlns:a16="http://schemas.microsoft.com/office/drawing/2014/main" id="{5815738D-882A-409C-8BA3-53BE76A11FD9}"/>
              </a:ext>
            </a:extLst>
          </p:cNvPr>
          <p:cNvSpPr>
            <a:spLocks noChangeArrowheads="1"/>
          </p:cNvSpPr>
          <p:nvPr/>
        </p:nvSpPr>
        <p:spPr bwMode="auto">
          <a:xfrm>
            <a:off x="2282852" y="3933056"/>
            <a:ext cx="5530850"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sz="2800" dirty="0">
                <a:solidFill>
                  <a:srgbClr val="000000"/>
                </a:solidFill>
                <a:latin typeface="Courier New" panose="02070309020205020404" pitchFamily="49" charset="0"/>
              </a:rPr>
              <a:t>SELECT LASTNAME</a:t>
            </a:r>
          </a:p>
          <a:p>
            <a:pPr algn="l"/>
            <a:r>
              <a:rPr lang="en-US" altLang="es-ES" sz="2800" dirty="0">
                <a:solidFill>
                  <a:srgbClr val="000000"/>
                </a:solidFill>
                <a:latin typeface="Courier New" panose="02070309020205020404" pitchFamily="49" charset="0"/>
              </a:rPr>
              <a:t>FROM EMPLOYEE</a:t>
            </a:r>
          </a:p>
          <a:p>
            <a:pPr algn="l"/>
            <a:r>
              <a:rPr lang="en-US" altLang="es-ES" sz="2800" dirty="0">
                <a:solidFill>
                  <a:srgbClr val="000000"/>
                </a:solidFill>
                <a:latin typeface="Courier New" panose="02070309020205020404" pitchFamily="49" charset="0"/>
              </a:rPr>
              <a:t>WHERE </a:t>
            </a:r>
            <a:r>
              <a:rPr lang="en-US" altLang="es-ES" sz="2800" b="1" dirty="0">
                <a:solidFill>
                  <a:srgbClr val="000000"/>
                </a:solidFill>
                <a:latin typeface="Courier New" panose="02070309020205020404" pitchFamily="49" charset="0"/>
              </a:rPr>
              <a:t>LASTNAME LIKE ‘?C%'</a:t>
            </a:r>
            <a:r>
              <a:rPr lang="en-US" altLang="es-ES" sz="2800" dirty="0">
                <a:solidFill>
                  <a:srgbClr val="000000"/>
                </a:solidFill>
                <a:latin typeface="Courier New" panose="02070309020205020404" pitchFamily="49" charset="0"/>
              </a:rPr>
              <a:t>;</a:t>
            </a:r>
            <a:endParaRPr lang="es-ES" altLang="es-ES" sz="2800" dirty="0">
              <a:solidFill>
                <a:srgbClr val="000000"/>
              </a:solidFill>
              <a:latin typeface="Courier New" panose="020703090202050204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5 Marcador de número de diapositiva">
            <a:extLst>
              <a:ext uri="{FF2B5EF4-FFF2-40B4-BE49-F238E27FC236}">
                <a16:creationId xmlns:a16="http://schemas.microsoft.com/office/drawing/2014/main" id="{6DFAE968-6D5A-4CF9-8CB9-36D865C058FA}"/>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385E95C7-D6CC-4F03-87C0-14D732DEB50B}" type="slidenum">
              <a:rPr lang="es-ES" altLang="es-ES" sz="1400">
                <a:solidFill>
                  <a:schemeClr val="folHlink"/>
                </a:solidFill>
                <a:latin typeface="Times New Roman" panose="02020603050405020304" pitchFamily="18" charset="0"/>
              </a:rPr>
              <a:pPr/>
              <a:t>55</a:t>
            </a:fld>
            <a:endParaRPr lang="es-ES" altLang="es-ES" sz="1400">
              <a:solidFill>
                <a:schemeClr val="folHlink"/>
              </a:solidFill>
              <a:latin typeface="Times New Roman" panose="02020603050405020304" pitchFamily="18" charset="0"/>
            </a:endParaRPr>
          </a:p>
        </p:txBody>
      </p:sp>
      <p:sp>
        <p:nvSpPr>
          <p:cNvPr id="82948" name="Rectangle 6">
            <a:extLst>
              <a:ext uri="{FF2B5EF4-FFF2-40B4-BE49-F238E27FC236}">
                <a16:creationId xmlns:a16="http://schemas.microsoft.com/office/drawing/2014/main" id="{F6CEE1CE-1B77-4B87-BAEA-DB52F217A09D}"/>
              </a:ext>
            </a:extLst>
          </p:cNvPr>
          <p:cNvSpPr>
            <a:spLocks noGrp="1" noChangeArrowheads="1"/>
          </p:cNvSpPr>
          <p:nvPr>
            <p:ph type="title"/>
          </p:nvPr>
        </p:nvSpPr>
        <p:spPr/>
        <p:txBody>
          <a:bodyPr/>
          <a:lstStyle/>
          <a:p>
            <a:pPr eaLnBrk="1" hangingPunct="1"/>
            <a:r>
              <a:rPr lang="es-ES_tradnl" altLang="es-ES_tradnl"/>
              <a:t>Búsqueda parcial – NOT LIKE</a:t>
            </a:r>
          </a:p>
        </p:txBody>
      </p:sp>
      <p:sp>
        <p:nvSpPr>
          <p:cNvPr id="82949" name="Rectangle 7">
            <a:extLst>
              <a:ext uri="{FF2B5EF4-FFF2-40B4-BE49-F238E27FC236}">
                <a16:creationId xmlns:a16="http://schemas.microsoft.com/office/drawing/2014/main" id="{43E5CC0D-622E-47EB-BA2F-F0167F6F36C9}"/>
              </a:ext>
            </a:extLst>
          </p:cNvPr>
          <p:cNvSpPr>
            <a:spLocks noGrp="1" noChangeArrowheads="1"/>
          </p:cNvSpPr>
          <p:nvPr>
            <p:ph type="body" idx="1"/>
          </p:nvPr>
        </p:nvSpPr>
        <p:spPr/>
        <p:txBody>
          <a:bodyPr/>
          <a:lstStyle/>
          <a:p>
            <a:pPr eaLnBrk="1" hangingPunct="1"/>
            <a:r>
              <a:rPr lang="es-ES" altLang="es-ES"/>
              <a:t>Necesito todos los departamentos excepto aquellos cuyo número NO empiece por 'D'</a:t>
            </a:r>
          </a:p>
          <a:p>
            <a:pPr eaLnBrk="1" hangingPunct="1"/>
            <a:endParaRPr lang="es-ES" altLang="es-ES"/>
          </a:p>
        </p:txBody>
      </p:sp>
      <p:sp>
        <p:nvSpPr>
          <p:cNvPr id="82950" name="Rectangle 8">
            <a:extLst>
              <a:ext uri="{FF2B5EF4-FFF2-40B4-BE49-F238E27FC236}">
                <a16:creationId xmlns:a16="http://schemas.microsoft.com/office/drawing/2014/main" id="{BE5E79BA-E895-46B4-A821-830CD046A11F}"/>
              </a:ext>
            </a:extLst>
          </p:cNvPr>
          <p:cNvSpPr>
            <a:spLocks noChangeArrowheads="1"/>
          </p:cNvSpPr>
          <p:nvPr/>
        </p:nvSpPr>
        <p:spPr bwMode="auto">
          <a:xfrm>
            <a:off x="3851275" y="2133600"/>
            <a:ext cx="4929188"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a:solidFill>
                  <a:srgbClr val="000000"/>
                </a:solidFill>
                <a:latin typeface="Courier New" panose="02070309020205020404" pitchFamily="49" charset="0"/>
              </a:rPr>
              <a:t>SELECT DEPTNO, DEPTNAME</a:t>
            </a:r>
          </a:p>
          <a:p>
            <a:pPr algn="l"/>
            <a:r>
              <a:rPr lang="en-US" altLang="es-ES">
                <a:solidFill>
                  <a:srgbClr val="000000"/>
                </a:solidFill>
                <a:latin typeface="Courier New" panose="02070309020205020404" pitchFamily="49" charset="0"/>
              </a:rPr>
              <a:t>FROM DEPARTMENT</a:t>
            </a:r>
          </a:p>
          <a:p>
            <a:pPr algn="l"/>
            <a:r>
              <a:rPr lang="en-US" altLang="es-ES">
                <a:solidFill>
                  <a:srgbClr val="000000"/>
                </a:solidFill>
                <a:latin typeface="Courier New" panose="02070309020205020404" pitchFamily="49" charset="0"/>
              </a:rPr>
              <a:t>WHERE</a:t>
            </a:r>
            <a:r>
              <a:rPr lang="en-US" altLang="es-ES" b="1">
                <a:solidFill>
                  <a:srgbClr val="000000"/>
                </a:solidFill>
                <a:latin typeface="Courier New" panose="02070309020205020404" pitchFamily="49" charset="0"/>
              </a:rPr>
              <a:t> DEPTNO NOT LIKE 'D%'</a:t>
            </a:r>
            <a:r>
              <a:rPr lang="en-US" altLang="es-ES">
                <a:solidFill>
                  <a:srgbClr val="000000"/>
                </a:solidFill>
                <a:latin typeface="Courier New" panose="02070309020205020404" pitchFamily="49" charset="0"/>
              </a:rPr>
              <a:t>;</a:t>
            </a:r>
            <a:endParaRPr lang="es-ES" altLang="es-ES">
              <a:solidFill>
                <a:srgbClr val="000000"/>
              </a:solidFill>
              <a:latin typeface="Courier New" panose="02070309020205020404" pitchFamily="49" charset="0"/>
            </a:endParaRPr>
          </a:p>
        </p:txBody>
      </p:sp>
      <p:sp>
        <p:nvSpPr>
          <p:cNvPr id="82951" name="Line 9">
            <a:extLst>
              <a:ext uri="{FF2B5EF4-FFF2-40B4-BE49-F238E27FC236}">
                <a16:creationId xmlns:a16="http://schemas.microsoft.com/office/drawing/2014/main" id="{B70B2481-D704-41EF-A573-9412434CF68E}"/>
              </a:ext>
            </a:extLst>
          </p:cNvPr>
          <p:cNvSpPr>
            <a:spLocks noChangeShapeType="1"/>
          </p:cNvSpPr>
          <p:nvPr/>
        </p:nvSpPr>
        <p:spPr bwMode="auto">
          <a:xfrm>
            <a:off x="1030288" y="4492625"/>
            <a:ext cx="4564062"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
        <p:nvSpPr>
          <p:cNvPr id="82952" name="Freeform 10">
            <a:extLst>
              <a:ext uri="{FF2B5EF4-FFF2-40B4-BE49-F238E27FC236}">
                <a16:creationId xmlns:a16="http://schemas.microsoft.com/office/drawing/2014/main" id="{FA02F42F-05FA-4317-8B11-84B083BA1010}"/>
              </a:ext>
            </a:extLst>
          </p:cNvPr>
          <p:cNvSpPr>
            <a:spLocks/>
          </p:cNvSpPr>
          <p:nvPr/>
        </p:nvSpPr>
        <p:spPr bwMode="auto">
          <a:xfrm>
            <a:off x="3203575" y="3357563"/>
            <a:ext cx="1090613" cy="574675"/>
          </a:xfrm>
          <a:custGeom>
            <a:avLst/>
            <a:gdLst>
              <a:gd name="T0" fmla="*/ 1373 w 1373"/>
              <a:gd name="T1" fmla="*/ 157 h 722"/>
              <a:gd name="T2" fmla="*/ 1130 w 1373"/>
              <a:gd name="T3" fmla="*/ 0 h 722"/>
              <a:gd name="T4" fmla="*/ 104 w 1373"/>
              <a:gd name="T5" fmla="*/ 373 h 722"/>
              <a:gd name="T6" fmla="*/ 0 w 1373"/>
              <a:gd name="T7" fmla="*/ 308 h 722"/>
              <a:gd name="T8" fmla="*/ 28 w 1373"/>
              <a:gd name="T9" fmla="*/ 677 h 722"/>
              <a:gd name="T10" fmla="*/ 668 w 1373"/>
              <a:gd name="T11" fmla="*/ 722 h 722"/>
              <a:gd name="T12" fmla="*/ 567 w 1373"/>
              <a:gd name="T13" fmla="*/ 634 h 722"/>
              <a:gd name="T14" fmla="*/ 1373 w 1373"/>
              <a:gd name="T15" fmla="*/ 157 h 722"/>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2"/>
              <a:gd name="T26" fmla="*/ 1373 w 1373"/>
              <a:gd name="T27" fmla="*/ 722 h 7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2">
                <a:moveTo>
                  <a:pt x="1373" y="157"/>
                </a:moveTo>
                <a:lnTo>
                  <a:pt x="1130" y="0"/>
                </a:lnTo>
                <a:lnTo>
                  <a:pt x="104" y="373"/>
                </a:lnTo>
                <a:lnTo>
                  <a:pt x="0" y="308"/>
                </a:lnTo>
                <a:lnTo>
                  <a:pt x="28" y="677"/>
                </a:lnTo>
                <a:lnTo>
                  <a:pt x="668" y="722"/>
                </a:lnTo>
                <a:lnTo>
                  <a:pt x="567" y="634"/>
                </a:lnTo>
                <a:lnTo>
                  <a:pt x="1373" y="157"/>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nvGrpSpPr>
          <p:cNvPr id="82953" name="Group 36">
            <a:extLst>
              <a:ext uri="{FF2B5EF4-FFF2-40B4-BE49-F238E27FC236}">
                <a16:creationId xmlns:a16="http://schemas.microsoft.com/office/drawing/2014/main" id="{210CB489-8B00-46DB-B9C7-278BA405C6FA}"/>
              </a:ext>
            </a:extLst>
          </p:cNvPr>
          <p:cNvGrpSpPr>
            <a:grpSpLocks/>
          </p:cNvGrpSpPr>
          <p:nvPr/>
        </p:nvGrpSpPr>
        <p:grpSpPr bwMode="auto">
          <a:xfrm>
            <a:off x="1042988" y="4221163"/>
            <a:ext cx="4608512" cy="1804987"/>
            <a:chOff x="920" y="2878"/>
            <a:chExt cx="2903" cy="1137"/>
          </a:xfrm>
        </p:grpSpPr>
        <p:sp>
          <p:nvSpPr>
            <p:cNvPr id="82954" name="Rectangle 15">
              <a:extLst>
                <a:ext uri="{FF2B5EF4-FFF2-40B4-BE49-F238E27FC236}">
                  <a16:creationId xmlns:a16="http://schemas.microsoft.com/office/drawing/2014/main" id="{90CCAA6B-FC6E-4840-879E-51DE466D8CA0}"/>
                </a:ext>
              </a:extLst>
            </p:cNvPr>
            <p:cNvSpPr>
              <a:spLocks noChangeArrowheads="1"/>
            </p:cNvSpPr>
            <p:nvPr/>
          </p:nvSpPr>
          <p:spPr bwMode="auto">
            <a:xfrm>
              <a:off x="920" y="3099"/>
              <a:ext cx="121" cy="9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82955" name="Rectangle 17">
              <a:extLst>
                <a:ext uri="{FF2B5EF4-FFF2-40B4-BE49-F238E27FC236}">
                  <a16:creationId xmlns:a16="http://schemas.microsoft.com/office/drawing/2014/main" id="{C7238F5F-252B-49E4-9DE3-CA62377E3B17}"/>
                </a:ext>
              </a:extLst>
            </p:cNvPr>
            <p:cNvSpPr>
              <a:spLocks noChangeArrowheads="1"/>
            </p:cNvSpPr>
            <p:nvPr/>
          </p:nvSpPr>
          <p:spPr bwMode="auto">
            <a:xfrm>
              <a:off x="1591" y="2878"/>
              <a:ext cx="75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DEPTNAME</a:t>
              </a:r>
              <a:endParaRPr lang="es-ES" altLang="es-ES"/>
            </a:p>
          </p:txBody>
        </p:sp>
        <p:sp>
          <p:nvSpPr>
            <p:cNvPr id="82956" name="Rectangle 18">
              <a:extLst>
                <a:ext uri="{FF2B5EF4-FFF2-40B4-BE49-F238E27FC236}">
                  <a16:creationId xmlns:a16="http://schemas.microsoft.com/office/drawing/2014/main" id="{E9AB034F-1463-4BAE-A884-7C5AFF0DA98F}"/>
                </a:ext>
              </a:extLst>
            </p:cNvPr>
            <p:cNvSpPr>
              <a:spLocks noChangeArrowheads="1"/>
            </p:cNvSpPr>
            <p:nvPr/>
          </p:nvSpPr>
          <p:spPr bwMode="auto">
            <a:xfrm>
              <a:off x="924" y="2878"/>
              <a:ext cx="5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DEPTNO</a:t>
              </a:r>
              <a:endParaRPr lang="es-ES" altLang="es-ES"/>
            </a:p>
          </p:txBody>
        </p:sp>
        <p:sp>
          <p:nvSpPr>
            <p:cNvPr id="82957" name="Rectangle 19">
              <a:extLst>
                <a:ext uri="{FF2B5EF4-FFF2-40B4-BE49-F238E27FC236}">
                  <a16:creationId xmlns:a16="http://schemas.microsoft.com/office/drawing/2014/main" id="{704509D4-560B-40D5-B7A5-0F7D88E6510A}"/>
                </a:ext>
              </a:extLst>
            </p:cNvPr>
            <p:cNvSpPr>
              <a:spLocks noChangeArrowheads="1"/>
            </p:cNvSpPr>
            <p:nvPr/>
          </p:nvSpPr>
          <p:spPr bwMode="auto">
            <a:xfrm>
              <a:off x="1591" y="3100"/>
              <a:ext cx="223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SPIFFY COMPUTER SERVICE DIV.</a:t>
              </a:r>
              <a:endParaRPr lang="es-ES" altLang="es-ES"/>
            </a:p>
          </p:txBody>
        </p:sp>
        <p:sp>
          <p:nvSpPr>
            <p:cNvPr id="82958" name="Rectangle 20">
              <a:extLst>
                <a:ext uri="{FF2B5EF4-FFF2-40B4-BE49-F238E27FC236}">
                  <a16:creationId xmlns:a16="http://schemas.microsoft.com/office/drawing/2014/main" id="{4BEA660D-2F2F-4950-B909-061E71A77E9D}"/>
                </a:ext>
              </a:extLst>
            </p:cNvPr>
            <p:cNvSpPr>
              <a:spLocks noChangeArrowheads="1"/>
            </p:cNvSpPr>
            <p:nvPr/>
          </p:nvSpPr>
          <p:spPr bwMode="auto">
            <a:xfrm>
              <a:off x="1591" y="3251"/>
              <a:ext cx="69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PLANNING</a:t>
              </a:r>
              <a:endParaRPr lang="es-ES" altLang="es-ES"/>
            </a:p>
          </p:txBody>
        </p:sp>
        <p:sp>
          <p:nvSpPr>
            <p:cNvPr id="82959" name="Rectangle 21">
              <a:extLst>
                <a:ext uri="{FF2B5EF4-FFF2-40B4-BE49-F238E27FC236}">
                  <a16:creationId xmlns:a16="http://schemas.microsoft.com/office/drawing/2014/main" id="{725A9130-7E18-470A-8199-EA8355BEB677}"/>
                </a:ext>
              </a:extLst>
            </p:cNvPr>
            <p:cNvSpPr>
              <a:spLocks noChangeArrowheads="1"/>
            </p:cNvSpPr>
            <p:nvPr/>
          </p:nvSpPr>
          <p:spPr bwMode="auto">
            <a:xfrm>
              <a:off x="1591" y="3401"/>
              <a:ext cx="158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INFORMATION CENTER </a:t>
              </a:r>
              <a:endParaRPr lang="es-ES" altLang="es-ES"/>
            </a:p>
          </p:txBody>
        </p:sp>
        <p:sp>
          <p:nvSpPr>
            <p:cNvPr id="82960" name="Rectangle 22">
              <a:extLst>
                <a:ext uri="{FF2B5EF4-FFF2-40B4-BE49-F238E27FC236}">
                  <a16:creationId xmlns:a16="http://schemas.microsoft.com/office/drawing/2014/main" id="{FF941F55-4BAD-439A-B648-E02A5735B1E4}"/>
                </a:ext>
              </a:extLst>
            </p:cNvPr>
            <p:cNvSpPr>
              <a:spLocks noChangeArrowheads="1"/>
            </p:cNvSpPr>
            <p:nvPr/>
          </p:nvSpPr>
          <p:spPr bwMode="auto">
            <a:xfrm>
              <a:off x="1591" y="3551"/>
              <a:ext cx="138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SUPPORT SERVICES</a:t>
              </a:r>
              <a:endParaRPr lang="es-ES" altLang="es-ES"/>
            </a:p>
          </p:txBody>
        </p:sp>
        <p:sp>
          <p:nvSpPr>
            <p:cNvPr id="82961" name="Rectangle 23">
              <a:extLst>
                <a:ext uri="{FF2B5EF4-FFF2-40B4-BE49-F238E27FC236}">
                  <a16:creationId xmlns:a16="http://schemas.microsoft.com/office/drawing/2014/main" id="{1D4E9B45-760F-49A0-A306-3EDDC0A115FE}"/>
                </a:ext>
              </a:extLst>
            </p:cNvPr>
            <p:cNvSpPr>
              <a:spLocks noChangeArrowheads="1"/>
            </p:cNvSpPr>
            <p:nvPr/>
          </p:nvSpPr>
          <p:spPr bwMode="auto">
            <a:xfrm>
              <a:off x="1591" y="3701"/>
              <a:ext cx="89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OPERATIONS</a:t>
              </a:r>
              <a:endParaRPr lang="es-ES" altLang="es-ES"/>
            </a:p>
          </p:txBody>
        </p:sp>
        <p:sp>
          <p:nvSpPr>
            <p:cNvPr id="82962" name="Rectangle 24">
              <a:extLst>
                <a:ext uri="{FF2B5EF4-FFF2-40B4-BE49-F238E27FC236}">
                  <a16:creationId xmlns:a16="http://schemas.microsoft.com/office/drawing/2014/main" id="{115E51B8-819E-47C2-AD76-E05FE5007335}"/>
                </a:ext>
              </a:extLst>
            </p:cNvPr>
            <p:cNvSpPr>
              <a:spLocks noChangeArrowheads="1"/>
            </p:cNvSpPr>
            <p:nvPr/>
          </p:nvSpPr>
          <p:spPr bwMode="auto">
            <a:xfrm>
              <a:off x="1591" y="3852"/>
              <a:ext cx="146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SOFTWARE SUPPORT</a:t>
              </a:r>
              <a:endParaRPr lang="es-ES" altLang="es-ES"/>
            </a:p>
          </p:txBody>
        </p:sp>
        <p:sp>
          <p:nvSpPr>
            <p:cNvPr id="82963" name="Rectangle 25">
              <a:extLst>
                <a:ext uri="{FF2B5EF4-FFF2-40B4-BE49-F238E27FC236}">
                  <a16:creationId xmlns:a16="http://schemas.microsoft.com/office/drawing/2014/main" id="{5A8C5B1B-454C-49BD-9487-4B90468FA453}"/>
                </a:ext>
              </a:extLst>
            </p:cNvPr>
            <p:cNvSpPr>
              <a:spLocks noChangeArrowheads="1"/>
            </p:cNvSpPr>
            <p:nvPr/>
          </p:nvSpPr>
          <p:spPr bwMode="auto">
            <a:xfrm>
              <a:off x="960" y="3094"/>
              <a:ext cx="24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A00</a:t>
              </a:r>
              <a:endParaRPr lang="es-ES" altLang="es-ES"/>
            </a:p>
          </p:txBody>
        </p:sp>
        <p:sp>
          <p:nvSpPr>
            <p:cNvPr id="82964" name="Rectangle 26">
              <a:extLst>
                <a:ext uri="{FF2B5EF4-FFF2-40B4-BE49-F238E27FC236}">
                  <a16:creationId xmlns:a16="http://schemas.microsoft.com/office/drawing/2014/main" id="{1BAC946E-0576-4243-8F3D-C565FC2A196F}"/>
                </a:ext>
              </a:extLst>
            </p:cNvPr>
            <p:cNvSpPr>
              <a:spLocks noChangeArrowheads="1"/>
            </p:cNvSpPr>
            <p:nvPr/>
          </p:nvSpPr>
          <p:spPr bwMode="auto">
            <a:xfrm>
              <a:off x="960" y="3244"/>
              <a:ext cx="24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B01</a:t>
              </a:r>
              <a:endParaRPr lang="es-ES" altLang="es-ES"/>
            </a:p>
          </p:txBody>
        </p:sp>
        <p:sp>
          <p:nvSpPr>
            <p:cNvPr id="82965" name="Rectangle 27">
              <a:extLst>
                <a:ext uri="{FF2B5EF4-FFF2-40B4-BE49-F238E27FC236}">
                  <a16:creationId xmlns:a16="http://schemas.microsoft.com/office/drawing/2014/main" id="{898E8E92-3D04-4879-B13D-E97B23512565}"/>
                </a:ext>
              </a:extLst>
            </p:cNvPr>
            <p:cNvSpPr>
              <a:spLocks noChangeArrowheads="1"/>
            </p:cNvSpPr>
            <p:nvPr/>
          </p:nvSpPr>
          <p:spPr bwMode="auto">
            <a:xfrm>
              <a:off x="959" y="3394"/>
              <a:ext cx="25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C01</a:t>
              </a:r>
              <a:endParaRPr lang="es-ES" altLang="es-ES"/>
            </a:p>
          </p:txBody>
        </p:sp>
        <p:sp>
          <p:nvSpPr>
            <p:cNvPr id="82966" name="Rectangle 28">
              <a:extLst>
                <a:ext uri="{FF2B5EF4-FFF2-40B4-BE49-F238E27FC236}">
                  <a16:creationId xmlns:a16="http://schemas.microsoft.com/office/drawing/2014/main" id="{A99C003A-A2E7-4143-BB97-6A64794170A5}"/>
                </a:ext>
              </a:extLst>
            </p:cNvPr>
            <p:cNvSpPr>
              <a:spLocks noChangeArrowheads="1"/>
            </p:cNvSpPr>
            <p:nvPr/>
          </p:nvSpPr>
          <p:spPr bwMode="auto">
            <a:xfrm>
              <a:off x="960" y="3545"/>
              <a:ext cx="24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E01</a:t>
              </a:r>
              <a:endParaRPr lang="es-ES" altLang="es-ES"/>
            </a:p>
          </p:txBody>
        </p:sp>
        <p:sp>
          <p:nvSpPr>
            <p:cNvPr id="82967" name="Rectangle 29">
              <a:extLst>
                <a:ext uri="{FF2B5EF4-FFF2-40B4-BE49-F238E27FC236}">
                  <a16:creationId xmlns:a16="http://schemas.microsoft.com/office/drawing/2014/main" id="{F68647CA-77C4-48C9-8C0E-FAABDAE86264}"/>
                </a:ext>
              </a:extLst>
            </p:cNvPr>
            <p:cNvSpPr>
              <a:spLocks noChangeArrowheads="1"/>
            </p:cNvSpPr>
            <p:nvPr/>
          </p:nvSpPr>
          <p:spPr bwMode="auto">
            <a:xfrm>
              <a:off x="960" y="3695"/>
              <a:ext cx="24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E11</a:t>
              </a:r>
              <a:endParaRPr lang="es-ES" altLang="es-ES"/>
            </a:p>
          </p:txBody>
        </p:sp>
        <p:sp>
          <p:nvSpPr>
            <p:cNvPr id="82968" name="Rectangle 30">
              <a:extLst>
                <a:ext uri="{FF2B5EF4-FFF2-40B4-BE49-F238E27FC236}">
                  <a16:creationId xmlns:a16="http://schemas.microsoft.com/office/drawing/2014/main" id="{0C2FA1BD-D152-4974-90A3-4E3656381F40}"/>
                </a:ext>
              </a:extLst>
            </p:cNvPr>
            <p:cNvSpPr>
              <a:spLocks noChangeArrowheads="1"/>
            </p:cNvSpPr>
            <p:nvPr/>
          </p:nvSpPr>
          <p:spPr bwMode="auto">
            <a:xfrm>
              <a:off x="960" y="3845"/>
              <a:ext cx="24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E21</a:t>
              </a:r>
              <a:endParaRPr lang="es-ES" altLang="es-ES"/>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4 Marcador de número de diapositiva">
            <a:extLst>
              <a:ext uri="{FF2B5EF4-FFF2-40B4-BE49-F238E27FC236}">
                <a16:creationId xmlns:a16="http://schemas.microsoft.com/office/drawing/2014/main" id="{183F4F18-44D0-45B3-9D4D-E048D93E685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8C4EA0C-9E60-4769-92FB-1BC8BFB01116}" type="slidenum">
              <a:rPr lang="es-ES" altLang="es-ES" sz="1400">
                <a:solidFill>
                  <a:schemeClr val="folHlink"/>
                </a:solidFill>
                <a:latin typeface="Times New Roman" panose="02020603050405020304" pitchFamily="18" charset="0"/>
              </a:rPr>
              <a:pPr/>
              <a:t>56</a:t>
            </a:fld>
            <a:endParaRPr lang="es-ES" altLang="es-ES" sz="1400">
              <a:solidFill>
                <a:schemeClr val="folHlink"/>
              </a:solidFill>
              <a:latin typeface="Times New Roman" panose="02020603050405020304" pitchFamily="18" charset="0"/>
            </a:endParaRPr>
          </a:p>
        </p:txBody>
      </p:sp>
      <p:sp>
        <p:nvSpPr>
          <p:cNvPr id="83972" name="Rectangle 6">
            <a:extLst>
              <a:ext uri="{FF2B5EF4-FFF2-40B4-BE49-F238E27FC236}">
                <a16:creationId xmlns:a16="http://schemas.microsoft.com/office/drawing/2014/main" id="{B53D8B6B-0E5D-41B8-8B5A-A11245A64ACF}"/>
              </a:ext>
            </a:extLst>
          </p:cNvPr>
          <p:cNvSpPr>
            <a:spLocks noGrp="1" noChangeArrowheads="1"/>
          </p:cNvSpPr>
          <p:nvPr>
            <p:ph type="title"/>
          </p:nvPr>
        </p:nvSpPr>
        <p:spPr/>
        <p:txBody>
          <a:bodyPr/>
          <a:lstStyle/>
          <a:p>
            <a:pPr eaLnBrk="1" hangingPunct="1"/>
            <a:r>
              <a:rPr lang="es-ES_tradnl" altLang="es-ES_tradnl" sz="2800"/>
              <a:t>Expresiones y renombramiento de columnas</a:t>
            </a:r>
          </a:p>
        </p:txBody>
      </p:sp>
      <p:sp>
        <p:nvSpPr>
          <p:cNvPr id="83973" name="Rectangle 8">
            <a:extLst>
              <a:ext uri="{FF2B5EF4-FFF2-40B4-BE49-F238E27FC236}">
                <a16:creationId xmlns:a16="http://schemas.microsoft.com/office/drawing/2014/main" id="{62A5C605-9CE7-4602-AAE5-D09E8AC78E31}"/>
              </a:ext>
            </a:extLst>
          </p:cNvPr>
          <p:cNvSpPr>
            <a:spLocks noChangeArrowheads="1"/>
          </p:cNvSpPr>
          <p:nvPr/>
        </p:nvSpPr>
        <p:spPr bwMode="auto">
          <a:xfrm>
            <a:off x="3635375" y="1484313"/>
            <a:ext cx="511175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a:solidFill>
                  <a:srgbClr val="000000"/>
                </a:solidFill>
                <a:latin typeface="Courier New" panose="02070309020205020404" pitchFamily="49" charset="0"/>
              </a:rPr>
              <a:t>SELECT EMPNO, SALARY, COMM, </a:t>
            </a:r>
          </a:p>
          <a:p>
            <a:pPr algn="l"/>
            <a:r>
              <a:rPr lang="en-US" altLang="es-ES">
                <a:solidFill>
                  <a:srgbClr val="000000"/>
                </a:solidFill>
                <a:latin typeface="Courier New" panose="02070309020205020404" pitchFamily="49" charset="0"/>
              </a:rPr>
              <a:t>       SALARY+COMM </a:t>
            </a:r>
            <a:r>
              <a:rPr lang="en-US" altLang="es-ES" b="1">
                <a:solidFill>
                  <a:srgbClr val="000000"/>
                </a:solidFill>
                <a:latin typeface="Courier New" panose="02070309020205020404" pitchFamily="49" charset="0"/>
              </a:rPr>
              <a:t>AS INCOME</a:t>
            </a:r>
          </a:p>
          <a:p>
            <a:pPr algn="l"/>
            <a:r>
              <a:rPr lang="en-US" altLang="es-ES">
                <a:solidFill>
                  <a:srgbClr val="000000"/>
                </a:solidFill>
                <a:latin typeface="Courier New" panose="02070309020205020404" pitchFamily="49" charset="0"/>
              </a:rPr>
              <a:t>FROM EMPLOYEE</a:t>
            </a:r>
          </a:p>
          <a:p>
            <a:pPr algn="l"/>
            <a:r>
              <a:rPr lang="en-US" altLang="es-ES">
                <a:solidFill>
                  <a:srgbClr val="000000"/>
                </a:solidFill>
                <a:latin typeface="Courier New" panose="02070309020205020404" pitchFamily="49" charset="0"/>
              </a:rPr>
              <a:t>WHERE SALARY &lt; 20000</a:t>
            </a:r>
          </a:p>
          <a:p>
            <a:pPr algn="l"/>
            <a:r>
              <a:rPr lang="en-US" altLang="es-ES">
                <a:solidFill>
                  <a:srgbClr val="000000"/>
                </a:solidFill>
                <a:latin typeface="Courier New" panose="02070309020205020404" pitchFamily="49" charset="0"/>
              </a:rPr>
              <a:t>ORDER BY EMPNO</a:t>
            </a:r>
            <a:endParaRPr lang="es-ES" altLang="es-ES">
              <a:solidFill>
                <a:srgbClr val="000000"/>
              </a:solidFill>
              <a:latin typeface="Courier New" panose="02070309020205020404" pitchFamily="49" charset="0"/>
            </a:endParaRPr>
          </a:p>
        </p:txBody>
      </p:sp>
      <p:sp>
        <p:nvSpPr>
          <p:cNvPr id="83974" name="Line 9">
            <a:extLst>
              <a:ext uri="{FF2B5EF4-FFF2-40B4-BE49-F238E27FC236}">
                <a16:creationId xmlns:a16="http://schemas.microsoft.com/office/drawing/2014/main" id="{859FA71B-221F-44F1-911A-DD62E4A06E34}"/>
              </a:ext>
            </a:extLst>
          </p:cNvPr>
          <p:cNvSpPr>
            <a:spLocks noChangeShapeType="1"/>
          </p:cNvSpPr>
          <p:nvPr/>
        </p:nvSpPr>
        <p:spPr bwMode="auto">
          <a:xfrm>
            <a:off x="836613" y="4065588"/>
            <a:ext cx="4564062"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
        <p:nvSpPr>
          <p:cNvPr id="83975" name="Freeform 10">
            <a:extLst>
              <a:ext uri="{FF2B5EF4-FFF2-40B4-BE49-F238E27FC236}">
                <a16:creationId xmlns:a16="http://schemas.microsoft.com/office/drawing/2014/main" id="{AE318386-0CFE-46D8-9309-C12BD1B79433}"/>
              </a:ext>
            </a:extLst>
          </p:cNvPr>
          <p:cNvSpPr>
            <a:spLocks/>
          </p:cNvSpPr>
          <p:nvPr/>
        </p:nvSpPr>
        <p:spPr bwMode="auto">
          <a:xfrm>
            <a:off x="2339975" y="2924175"/>
            <a:ext cx="1090613" cy="574675"/>
          </a:xfrm>
          <a:custGeom>
            <a:avLst/>
            <a:gdLst>
              <a:gd name="T0" fmla="*/ 1373 w 1373"/>
              <a:gd name="T1" fmla="*/ 157 h 722"/>
              <a:gd name="T2" fmla="*/ 1130 w 1373"/>
              <a:gd name="T3" fmla="*/ 0 h 722"/>
              <a:gd name="T4" fmla="*/ 104 w 1373"/>
              <a:gd name="T5" fmla="*/ 373 h 722"/>
              <a:gd name="T6" fmla="*/ 0 w 1373"/>
              <a:gd name="T7" fmla="*/ 308 h 722"/>
              <a:gd name="T8" fmla="*/ 28 w 1373"/>
              <a:gd name="T9" fmla="*/ 677 h 722"/>
              <a:gd name="T10" fmla="*/ 668 w 1373"/>
              <a:gd name="T11" fmla="*/ 722 h 722"/>
              <a:gd name="T12" fmla="*/ 567 w 1373"/>
              <a:gd name="T13" fmla="*/ 634 h 722"/>
              <a:gd name="T14" fmla="*/ 1373 w 1373"/>
              <a:gd name="T15" fmla="*/ 157 h 722"/>
              <a:gd name="T16" fmla="*/ 0 60000 65536"/>
              <a:gd name="T17" fmla="*/ 0 60000 65536"/>
              <a:gd name="T18" fmla="*/ 0 60000 65536"/>
              <a:gd name="T19" fmla="*/ 0 60000 65536"/>
              <a:gd name="T20" fmla="*/ 0 60000 65536"/>
              <a:gd name="T21" fmla="*/ 0 60000 65536"/>
              <a:gd name="T22" fmla="*/ 0 60000 65536"/>
              <a:gd name="T23" fmla="*/ 0 60000 65536"/>
              <a:gd name="T24" fmla="*/ 0 w 1373"/>
              <a:gd name="T25" fmla="*/ 0 h 722"/>
              <a:gd name="T26" fmla="*/ 1373 w 1373"/>
              <a:gd name="T27" fmla="*/ 722 h 7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3" h="722">
                <a:moveTo>
                  <a:pt x="1373" y="157"/>
                </a:moveTo>
                <a:lnTo>
                  <a:pt x="1130" y="0"/>
                </a:lnTo>
                <a:lnTo>
                  <a:pt x="104" y="373"/>
                </a:lnTo>
                <a:lnTo>
                  <a:pt x="0" y="308"/>
                </a:lnTo>
                <a:lnTo>
                  <a:pt x="28" y="677"/>
                </a:lnTo>
                <a:lnTo>
                  <a:pt x="668" y="722"/>
                </a:lnTo>
                <a:lnTo>
                  <a:pt x="567" y="634"/>
                </a:lnTo>
                <a:lnTo>
                  <a:pt x="1373" y="157"/>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nvGrpSpPr>
          <p:cNvPr id="83976" name="Group 63">
            <a:extLst>
              <a:ext uri="{FF2B5EF4-FFF2-40B4-BE49-F238E27FC236}">
                <a16:creationId xmlns:a16="http://schemas.microsoft.com/office/drawing/2014/main" id="{2FA77944-643A-40DB-9CB9-985CCC0272DE}"/>
              </a:ext>
            </a:extLst>
          </p:cNvPr>
          <p:cNvGrpSpPr>
            <a:grpSpLocks/>
          </p:cNvGrpSpPr>
          <p:nvPr/>
        </p:nvGrpSpPr>
        <p:grpSpPr bwMode="auto">
          <a:xfrm>
            <a:off x="827088" y="3716338"/>
            <a:ext cx="4598987" cy="2105025"/>
            <a:chOff x="1241" y="2439"/>
            <a:chExt cx="2897" cy="1326"/>
          </a:xfrm>
        </p:grpSpPr>
        <p:sp>
          <p:nvSpPr>
            <p:cNvPr id="83977" name="Rectangle 15">
              <a:extLst>
                <a:ext uri="{FF2B5EF4-FFF2-40B4-BE49-F238E27FC236}">
                  <a16:creationId xmlns:a16="http://schemas.microsoft.com/office/drawing/2014/main" id="{BB2F4F29-ED4A-44C0-894D-61A15967F209}"/>
                </a:ext>
              </a:extLst>
            </p:cNvPr>
            <p:cNvSpPr>
              <a:spLocks noChangeArrowheads="1"/>
            </p:cNvSpPr>
            <p:nvPr/>
          </p:nvSpPr>
          <p:spPr bwMode="auto">
            <a:xfrm>
              <a:off x="1970" y="2439"/>
              <a:ext cx="5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SALARY</a:t>
              </a:r>
              <a:endParaRPr lang="es-ES" altLang="es-ES" sz="1800"/>
            </a:p>
          </p:txBody>
        </p:sp>
        <p:sp>
          <p:nvSpPr>
            <p:cNvPr id="83978" name="Rectangle 16">
              <a:extLst>
                <a:ext uri="{FF2B5EF4-FFF2-40B4-BE49-F238E27FC236}">
                  <a16:creationId xmlns:a16="http://schemas.microsoft.com/office/drawing/2014/main" id="{A8C1EC7F-EEAB-4C9F-863F-7B3A3D3DCDBF}"/>
                </a:ext>
              </a:extLst>
            </p:cNvPr>
            <p:cNvSpPr>
              <a:spLocks noChangeArrowheads="1"/>
            </p:cNvSpPr>
            <p:nvPr/>
          </p:nvSpPr>
          <p:spPr bwMode="auto">
            <a:xfrm>
              <a:off x="2804" y="2439"/>
              <a:ext cx="4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COMM</a:t>
              </a:r>
              <a:endParaRPr lang="es-ES" altLang="es-ES" sz="1800"/>
            </a:p>
          </p:txBody>
        </p:sp>
        <p:sp>
          <p:nvSpPr>
            <p:cNvPr id="83979" name="Rectangle 17">
              <a:extLst>
                <a:ext uri="{FF2B5EF4-FFF2-40B4-BE49-F238E27FC236}">
                  <a16:creationId xmlns:a16="http://schemas.microsoft.com/office/drawing/2014/main" id="{1DC2B32A-3CB6-47D8-9113-543EBC8CE743}"/>
                </a:ext>
              </a:extLst>
            </p:cNvPr>
            <p:cNvSpPr>
              <a:spLocks noChangeArrowheads="1"/>
            </p:cNvSpPr>
            <p:nvPr/>
          </p:nvSpPr>
          <p:spPr bwMode="auto">
            <a:xfrm>
              <a:off x="3563" y="2439"/>
              <a:ext cx="575" cy="173"/>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INCOME</a:t>
              </a:r>
              <a:endParaRPr lang="es-ES" altLang="es-ES" sz="1800"/>
            </a:p>
          </p:txBody>
        </p:sp>
        <p:sp>
          <p:nvSpPr>
            <p:cNvPr id="83980" name="Rectangle 18">
              <a:extLst>
                <a:ext uri="{FF2B5EF4-FFF2-40B4-BE49-F238E27FC236}">
                  <a16:creationId xmlns:a16="http://schemas.microsoft.com/office/drawing/2014/main" id="{51E888CB-354E-456A-8D44-99A993E284C3}"/>
                </a:ext>
              </a:extLst>
            </p:cNvPr>
            <p:cNvSpPr>
              <a:spLocks noChangeArrowheads="1"/>
            </p:cNvSpPr>
            <p:nvPr/>
          </p:nvSpPr>
          <p:spPr bwMode="auto">
            <a:xfrm>
              <a:off x="1241" y="2439"/>
              <a:ext cx="52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83981" name="Rectangle 19">
              <a:extLst>
                <a:ext uri="{FF2B5EF4-FFF2-40B4-BE49-F238E27FC236}">
                  <a16:creationId xmlns:a16="http://schemas.microsoft.com/office/drawing/2014/main" id="{4EB5E3B7-774D-46D9-8B88-8353DF63C550}"/>
                </a:ext>
              </a:extLst>
            </p:cNvPr>
            <p:cNvSpPr>
              <a:spLocks noChangeArrowheads="1"/>
            </p:cNvSpPr>
            <p:nvPr/>
          </p:nvSpPr>
          <p:spPr bwMode="auto">
            <a:xfrm>
              <a:off x="1947" y="2704"/>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18270.00</a:t>
              </a:r>
              <a:endParaRPr lang="es-ES" altLang="es-ES" sz="1800"/>
            </a:p>
          </p:txBody>
        </p:sp>
        <p:sp>
          <p:nvSpPr>
            <p:cNvPr id="83982" name="Rectangle 20">
              <a:extLst>
                <a:ext uri="{FF2B5EF4-FFF2-40B4-BE49-F238E27FC236}">
                  <a16:creationId xmlns:a16="http://schemas.microsoft.com/office/drawing/2014/main" id="{2F2EC9BB-7C91-47AD-B1C4-41B9279EE351}"/>
                </a:ext>
              </a:extLst>
            </p:cNvPr>
            <p:cNvSpPr>
              <a:spLocks noChangeArrowheads="1"/>
            </p:cNvSpPr>
            <p:nvPr/>
          </p:nvSpPr>
          <p:spPr bwMode="auto">
            <a:xfrm>
              <a:off x="1947" y="2851"/>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19180.00</a:t>
              </a:r>
              <a:endParaRPr lang="es-ES" altLang="es-ES" sz="1800"/>
            </a:p>
          </p:txBody>
        </p:sp>
        <p:sp>
          <p:nvSpPr>
            <p:cNvPr id="83983" name="Rectangle 21">
              <a:extLst>
                <a:ext uri="{FF2B5EF4-FFF2-40B4-BE49-F238E27FC236}">
                  <a16:creationId xmlns:a16="http://schemas.microsoft.com/office/drawing/2014/main" id="{159BCC82-8921-4466-BF1E-C52FADF2C819}"/>
                </a:ext>
              </a:extLst>
            </p:cNvPr>
            <p:cNvSpPr>
              <a:spLocks noChangeArrowheads="1"/>
            </p:cNvSpPr>
            <p:nvPr/>
          </p:nvSpPr>
          <p:spPr bwMode="auto">
            <a:xfrm>
              <a:off x="1947" y="2999"/>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17250.00</a:t>
              </a:r>
              <a:endParaRPr lang="es-ES" altLang="es-ES" sz="1800"/>
            </a:p>
          </p:txBody>
        </p:sp>
        <p:sp>
          <p:nvSpPr>
            <p:cNvPr id="83984" name="Rectangle 22">
              <a:extLst>
                <a:ext uri="{FF2B5EF4-FFF2-40B4-BE49-F238E27FC236}">
                  <a16:creationId xmlns:a16="http://schemas.microsoft.com/office/drawing/2014/main" id="{5FD7373B-E10F-4C66-8EFB-C4009ECC1802}"/>
                </a:ext>
              </a:extLst>
            </p:cNvPr>
            <p:cNvSpPr>
              <a:spLocks noChangeArrowheads="1"/>
            </p:cNvSpPr>
            <p:nvPr/>
          </p:nvSpPr>
          <p:spPr bwMode="auto">
            <a:xfrm>
              <a:off x="1947" y="3145"/>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15340.00</a:t>
              </a:r>
              <a:endParaRPr lang="es-ES" altLang="es-ES" sz="1800"/>
            </a:p>
          </p:txBody>
        </p:sp>
        <p:sp>
          <p:nvSpPr>
            <p:cNvPr id="83985" name="Rectangle 23">
              <a:extLst>
                <a:ext uri="{FF2B5EF4-FFF2-40B4-BE49-F238E27FC236}">
                  <a16:creationId xmlns:a16="http://schemas.microsoft.com/office/drawing/2014/main" id="{688622A5-E04D-4DB8-A379-BBC2031EFF19}"/>
                </a:ext>
              </a:extLst>
            </p:cNvPr>
            <p:cNvSpPr>
              <a:spLocks noChangeArrowheads="1"/>
            </p:cNvSpPr>
            <p:nvPr/>
          </p:nvSpPr>
          <p:spPr bwMode="auto">
            <a:xfrm>
              <a:off x="1947" y="3293"/>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17750.00</a:t>
              </a:r>
              <a:endParaRPr lang="es-ES" altLang="es-ES" sz="1800"/>
            </a:p>
          </p:txBody>
        </p:sp>
        <p:sp>
          <p:nvSpPr>
            <p:cNvPr id="83986" name="Rectangle 24">
              <a:extLst>
                <a:ext uri="{FF2B5EF4-FFF2-40B4-BE49-F238E27FC236}">
                  <a16:creationId xmlns:a16="http://schemas.microsoft.com/office/drawing/2014/main" id="{756C6B26-7B2B-4C16-966B-27F75B71669A}"/>
                </a:ext>
              </a:extLst>
            </p:cNvPr>
            <p:cNvSpPr>
              <a:spLocks noChangeArrowheads="1"/>
            </p:cNvSpPr>
            <p:nvPr/>
          </p:nvSpPr>
          <p:spPr bwMode="auto">
            <a:xfrm>
              <a:off x="1947" y="3440"/>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15900.00</a:t>
              </a:r>
              <a:endParaRPr lang="es-ES" altLang="es-ES" sz="1800"/>
            </a:p>
          </p:txBody>
        </p:sp>
        <p:sp>
          <p:nvSpPr>
            <p:cNvPr id="83987" name="Rectangle 25">
              <a:extLst>
                <a:ext uri="{FF2B5EF4-FFF2-40B4-BE49-F238E27FC236}">
                  <a16:creationId xmlns:a16="http://schemas.microsoft.com/office/drawing/2014/main" id="{03022CDF-B4E1-49FA-A490-0FE879DF304B}"/>
                </a:ext>
              </a:extLst>
            </p:cNvPr>
            <p:cNvSpPr>
              <a:spLocks noChangeArrowheads="1"/>
            </p:cNvSpPr>
            <p:nvPr/>
          </p:nvSpPr>
          <p:spPr bwMode="auto">
            <a:xfrm>
              <a:off x="1947" y="3587"/>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19950.00</a:t>
              </a:r>
              <a:endParaRPr lang="es-ES" altLang="es-ES" sz="1800"/>
            </a:p>
          </p:txBody>
        </p:sp>
        <p:sp>
          <p:nvSpPr>
            <p:cNvPr id="83988" name="Rectangle 26">
              <a:extLst>
                <a:ext uri="{FF2B5EF4-FFF2-40B4-BE49-F238E27FC236}">
                  <a16:creationId xmlns:a16="http://schemas.microsoft.com/office/drawing/2014/main" id="{DB048910-311D-48DE-922A-DA15889FFA34}"/>
                </a:ext>
              </a:extLst>
            </p:cNvPr>
            <p:cNvSpPr>
              <a:spLocks noChangeArrowheads="1"/>
            </p:cNvSpPr>
            <p:nvPr/>
          </p:nvSpPr>
          <p:spPr bwMode="auto">
            <a:xfrm>
              <a:off x="2777" y="2709"/>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1462.00</a:t>
              </a:r>
              <a:endParaRPr lang="es-ES" altLang="es-ES" sz="1800"/>
            </a:p>
          </p:txBody>
        </p:sp>
        <p:sp>
          <p:nvSpPr>
            <p:cNvPr id="83989" name="Rectangle 27">
              <a:extLst>
                <a:ext uri="{FF2B5EF4-FFF2-40B4-BE49-F238E27FC236}">
                  <a16:creationId xmlns:a16="http://schemas.microsoft.com/office/drawing/2014/main" id="{A894C3DF-EE63-4688-9705-4ABA39B1A69F}"/>
                </a:ext>
              </a:extLst>
            </p:cNvPr>
            <p:cNvSpPr>
              <a:spLocks noChangeArrowheads="1"/>
            </p:cNvSpPr>
            <p:nvPr/>
          </p:nvSpPr>
          <p:spPr bwMode="auto">
            <a:xfrm>
              <a:off x="2777" y="2856"/>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1534.00</a:t>
              </a:r>
              <a:endParaRPr lang="es-ES" altLang="es-ES" sz="1800"/>
            </a:p>
          </p:txBody>
        </p:sp>
        <p:sp>
          <p:nvSpPr>
            <p:cNvPr id="83990" name="Rectangle 28">
              <a:extLst>
                <a:ext uri="{FF2B5EF4-FFF2-40B4-BE49-F238E27FC236}">
                  <a16:creationId xmlns:a16="http://schemas.microsoft.com/office/drawing/2014/main" id="{EDF985A5-693A-4FDD-BFCC-A6E57539ADA2}"/>
                </a:ext>
              </a:extLst>
            </p:cNvPr>
            <p:cNvSpPr>
              <a:spLocks noChangeArrowheads="1"/>
            </p:cNvSpPr>
            <p:nvPr/>
          </p:nvSpPr>
          <p:spPr bwMode="auto">
            <a:xfrm>
              <a:off x="2777" y="3004"/>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1380.00</a:t>
              </a:r>
              <a:endParaRPr lang="es-ES" altLang="es-ES" sz="1800"/>
            </a:p>
          </p:txBody>
        </p:sp>
        <p:sp>
          <p:nvSpPr>
            <p:cNvPr id="83991" name="Rectangle 29">
              <a:extLst>
                <a:ext uri="{FF2B5EF4-FFF2-40B4-BE49-F238E27FC236}">
                  <a16:creationId xmlns:a16="http://schemas.microsoft.com/office/drawing/2014/main" id="{D49F7ED5-57EA-4201-BCD2-BD1D4C8685A7}"/>
                </a:ext>
              </a:extLst>
            </p:cNvPr>
            <p:cNvSpPr>
              <a:spLocks noChangeArrowheads="1"/>
            </p:cNvSpPr>
            <p:nvPr/>
          </p:nvSpPr>
          <p:spPr bwMode="auto">
            <a:xfrm>
              <a:off x="2777" y="3145"/>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1227.00</a:t>
              </a:r>
              <a:endParaRPr lang="es-ES" altLang="es-ES" sz="1800"/>
            </a:p>
          </p:txBody>
        </p:sp>
        <p:sp>
          <p:nvSpPr>
            <p:cNvPr id="83992" name="Rectangle 30">
              <a:extLst>
                <a:ext uri="{FF2B5EF4-FFF2-40B4-BE49-F238E27FC236}">
                  <a16:creationId xmlns:a16="http://schemas.microsoft.com/office/drawing/2014/main" id="{C938E005-9EA4-411A-94A3-2E01835F80DE}"/>
                </a:ext>
              </a:extLst>
            </p:cNvPr>
            <p:cNvSpPr>
              <a:spLocks noChangeArrowheads="1"/>
            </p:cNvSpPr>
            <p:nvPr/>
          </p:nvSpPr>
          <p:spPr bwMode="auto">
            <a:xfrm>
              <a:off x="2777" y="3293"/>
              <a:ext cx="52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1420.00</a:t>
              </a:r>
              <a:endParaRPr lang="es-ES" altLang="es-ES" sz="1800"/>
            </a:p>
          </p:txBody>
        </p:sp>
        <p:sp>
          <p:nvSpPr>
            <p:cNvPr id="83993" name="Rectangle 31">
              <a:extLst>
                <a:ext uri="{FF2B5EF4-FFF2-40B4-BE49-F238E27FC236}">
                  <a16:creationId xmlns:a16="http://schemas.microsoft.com/office/drawing/2014/main" id="{9B557E0B-9677-4FB2-BE3C-CAE754580154}"/>
                </a:ext>
              </a:extLst>
            </p:cNvPr>
            <p:cNvSpPr>
              <a:spLocks noChangeArrowheads="1"/>
            </p:cNvSpPr>
            <p:nvPr/>
          </p:nvSpPr>
          <p:spPr bwMode="auto">
            <a:xfrm>
              <a:off x="2777" y="3440"/>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1272.00</a:t>
              </a:r>
              <a:endParaRPr lang="es-ES" altLang="es-ES" sz="1800"/>
            </a:p>
          </p:txBody>
        </p:sp>
        <p:sp>
          <p:nvSpPr>
            <p:cNvPr id="83994" name="Rectangle 32">
              <a:extLst>
                <a:ext uri="{FF2B5EF4-FFF2-40B4-BE49-F238E27FC236}">
                  <a16:creationId xmlns:a16="http://schemas.microsoft.com/office/drawing/2014/main" id="{EE137689-668B-4A92-A358-EE4BDD43CEBE}"/>
                </a:ext>
              </a:extLst>
            </p:cNvPr>
            <p:cNvSpPr>
              <a:spLocks noChangeArrowheads="1"/>
            </p:cNvSpPr>
            <p:nvPr/>
          </p:nvSpPr>
          <p:spPr bwMode="auto">
            <a:xfrm>
              <a:off x="2777" y="3587"/>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1596.00</a:t>
              </a:r>
              <a:endParaRPr lang="es-ES" altLang="es-ES" sz="1800"/>
            </a:p>
          </p:txBody>
        </p:sp>
        <p:sp>
          <p:nvSpPr>
            <p:cNvPr id="83995" name="Rectangle 33">
              <a:extLst>
                <a:ext uri="{FF2B5EF4-FFF2-40B4-BE49-F238E27FC236}">
                  <a16:creationId xmlns:a16="http://schemas.microsoft.com/office/drawing/2014/main" id="{8675AA93-12A4-4907-A2E1-F5DF2C50CF09}"/>
                </a:ext>
              </a:extLst>
            </p:cNvPr>
            <p:cNvSpPr>
              <a:spLocks noChangeArrowheads="1"/>
            </p:cNvSpPr>
            <p:nvPr/>
          </p:nvSpPr>
          <p:spPr bwMode="auto">
            <a:xfrm>
              <a:off x="3538" y="2704"/>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19732.00</a:t>
              </a:r>
              <a:endParaRPr lang="es-ES" altLang="es-ES" sz="1800"/>
            </a:p>
          </p:txBody>
        </p:sp>
        <p:sp>
          <p:nvSpPr>
            <p:cNvPr id="83996" name="Rectangle 34">
              <a:extLst>
                <a:ext uri="{FF2B5EF4-FFF2-40B4-BE49-F238E27FC236}">
                  <a16:creationId xmlns:a16="http://schemas.microsoft.com/office/drawing/2014/main" id="{C34F9671-A0F3-4F44-BAEF-5E3810B03A01}"/>
                </a:ext>
              </a:extLst>
            </p:cNvPr>
            <p:cNvSpPr>
              <a:spLocks noChangeArrowheads="1"/>
            </p:cNvSpPr>
            <p:nvPr/>
          </p:nvSpPr>
          <p:spPr bwMode="auto">
            <a:xfrm>
              <a:off x="3538" y="2851"/>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20714.00</a:t>
              </a:r>
              <a:endParaRPr lang="es-ES" altLang="es-ES" sz="1800"/>
            </a:p>
          </p:txBody>
        </p:sp>
        <p:sp>
          <p:nvSpPr>
            <p:cNvPr id="83997" name="Rectangle 35">
              <a:extLst>
                <a:ext uri="{FF2B5EF4-FFF2-40B4-BE49-F238E27FC236}">
                  <a16:creationId xmlns:a16="http://schemas.microsoft.com/office/drawing/2014/main" id="{53D3A9AE-24E3-4248-9849-D8E55395A700}"/>
                </a:ext>
              </a:extLst>
            </p:cNvPr>
            <p:cNvSpPr>
              <a:spLocks noChangeArrowheads="1"/>
            </p:cNvSpPr>
            <p:nvPr/>
          </p:nvSpPr>
          <p:spPr bwMode="auto">
            <a:xfrm>
              <a:off x="3538" y="2999"/>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18630.00</a:t>
              </a:r>
              <a:endParaRPr lang="es-ES" altLang="es-ES" sz="1800"/>
            </a:p>
          </p:txBody>
        </p:sp>
        <p:sp>
          <p:nvSpPr>
            <p:cNvPr id="83998" name="Rectangle 36">
              <a:extLst>
                <a:ext uri="{FF2B5EF4-FFF2-40B4-BE49-F238E27FC236}">
                  <a16:creationId xmlns:a16="http://schemas.microsoft.com/office/drawing/2014/main" id="{AD434111-F357-4DCE-9B5D-033CFAEDEBF6}"/>
                </a:ext>
              </a:extLst>
            </p:cNvPr>
            <p:cNvSpPr>
              <a:spLocks noChangeArrowheads="1"/>
            </p:cNvSpPr>
            <p:nvPr/>
          </p:nvSpPr>
          <p:spPr bwMode="auto">
            <a:xfrm>
              <a:off x="3538" y="3145"/>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16567.00</a:t>
              </a:r>
              <a:endParaRPr lang="es-ES" altLang="es-ES" sz="1800"/>
            </a:p>
          </p:txBody>
        </p:sp>
        <p:sp>
          <p:nvSpPr>
            <p:cNvPr id="83999" name="Rectangle 37">
              <a:extLst>
                <a:ext uri="{FF2B5EF4-FFF2-40B4-BE49-F238E27FC236}">
                  <a16:creationId xmlns:a16="http://schemas.microsoft.com/office/drawing/2014/main" id="{2A03246E-DCD1-4060-B20B-207C946ACF50}"/>
                </a:ext>
              </a:extLst>
            </p:cNvPr>
            <p:cNvSpPr>
              <a:spLocks noChangeArrowheads="1"/>
            </p:cNvSpPr>
            <p:nvPr/>
          </p:nvSpPr>
          <p:spPr bwMode="auto">
            <a:xfrm>
              <a:off x="3538" y="3293"/>
              <a:ext cx="6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19170.00</a:t>
              </a:r>
              <a:endParaRPr lang="es-ES" altLang="es-ES" sz="1800"/>
            </a:p>
          </p:txBody>
        </p:sp>
        <p:sp>
          <p:nvSpPr>
            <p:cNvPr id="84000" name="Rectangle 38">
              <a:extLst>
                <a:ext uri="{FF2B5EF4-FFF2-40B4-BE49-F238E27FC236}">
                  <a16:creationId xmlns:a16="http://schemas.microsoft.com/office/drawing/2014/main" id="{8BDB4198-1C9D-445C-B378-0FB724CF4928}"/>
                </a:ext>
              </a:extLst>
            </p:cNvPr>
            <p:cNvSpPr>
              <a:spLocks noChangeArrowheads="1"/>
            </p:cNvSpPr>
            <p:nvPr/>
          </p:nvSpPr>
          <p:spPr bwMode="auto">
            <a:xfrm>
              <a:off x="3538" y="3440"/>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17172.00</a:t>
              </a:r>
              <a:endParaRPr lang="es-ES" altLang="es-ES" sz="1800"/>
            </a:p>
          </p:txBody>
        </p:sp>
        <p:sp>
          <p:nvSpPr>
            <p:cNvPr id="84001" name="Rectangle 39">
              <a:extLst>
                <a:ext uri="{FF2B5EF4-FFF2-40B4-BE49-F238E27FC236}">
                  <a16:creationId xmlns:a16="http://schemas.microsoft.com/office/drawing/2014/main" id="{518E0970-7F7E-48FE-972A-0FA06D2C00AF}"/>
                </a:ext>
              </a:extLst>
            </p:cNvPr>
            <p:cNvSpPr>
              <a:spLocks noChangeArrowheads="1"/>
            </p:cNvSpPr>
            <p:nvPr/>
          </p:nvSpPr>
          <p:spPr bwMode="auto">
            <a:xfrm>
              <a:off x="3538" y="3587"/>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21546.00</a:t>
              </a:r>
              <a:endParaRPr lang="es-ES" altLang="es-ES" sz="1800"/>
            </a:p>
          </p:txBody>
        </p:sp>
        <p:sp>
          <p:nvSpPr>
            <p:cNvPr id="84002" name="Rectangle 40">
              <a:extLst>
                <a:ext uri="{FF2B5EF4-FFF2-40B4-BE49-F238E27FC236}">
                  <a16:creationId xmlns:a16="http://schemas.microsoft.com/office/drawing/2014/main" id="{B966B352-A6D1-43FA-999C-44B57DD41576}"/>
                </a:ext>
              </a:extLst>
            </p:cNvPr>
            <p:cNvSpPr>
              <a:spLocks noChangeArrowheads="1"/>
            </p:cNvSpPr>
            <p:nvPr/>
          </p:nvSpPr>
          <p:spPr bwMode="auto">
            <a:xfrm>
              <a:off x="1260" y="2709"/>
              <a:ext cx="4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000210</a:t>
              </a:r>
              <a:endParaRPr lang="es-ES" altLang="es-ES" sz="1800"/>
            </a:p>
          </p:txBody>
        </p:sp>
        <p:sp>
          <p:nvSpPr>
            <p:cNvPr id="84003" name="Rectangle 41">
              <a:extLst>
                <a:ext uri="{FF2B5EF4-FFF2-40B4-BE49-F238E27FC236}">
                  <a16:creationId xmlns:a16="http://schemas.microsoft.com/office/drawing/2014/main" id="{44A3FB98-5BCC-4A54-B78B-E5A2CC55E6F9}"/>
                </a:ext>
              </a:extLst>
            </p:cNvPr>
            <p:cNvSpPr>
              <a:spLocks noChangeArrowheads="1"/>
            </p:cNvSpPr>
            <p:nvPr/>
          </p:nvSpPr>
          <p:spPr bwMode="auto">
            <a:xfrm>
              <a:off x="1260" y="2856"/>
              <a:ext cx="4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000250</a:t>
              </a:r>
              <a:endParaRPr lang="es-ES" altLang="es-ES" sz="1800"/>
            </a:p>
          </p:txBody>
        </p:sp>
        <p:sp>
          <p:nvSpPr>
            <p:cNvPr id="84004" name="Rectangle 42">
              <a:extLst>
                <a:ext uri="{FF2B5EF4-FFF2-40B4-BE49-F238E27FC236}">
                  <a16:creationId xmlns:a16="http://schemas.microsoft.com/office/drawing/2014/main" id="{C30112C0-7B39-4797-9E3E-899AA54CC3B0}"/>
                </a:ext>
              </a:extLst>
            </p:cNvPr>
            <p:cNvSpPr>
              <a:spLocks noChangeArrowheads="1"/>
            </p:cNvSpPr>
            <p:nvPr/>
          </p:nvSpPr>
          <p:spPr bwMode="auto">
            <a:xfrm>
              <a:off x="1260" y="3004"/>
              <a:ext cx="4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000260</a:t>
              </a:r>
              <a:endParaRPr lang="es-ES" altLang="es-ES" sz="1800"/>
            </a:p>
          </p:txBody>
        </p:sp>
        <p:sp>
          <p:nvSpPr>
            <p:cNvPr id="84005" name="Rectangle 43">
              <a:extLst>
                <a:ext uri="{FF2B5EF4-FFF2-40B4-BE49-F238E27FC236}">
                  <a16:creationId xmlns:a16="http://schemas.microsoft.com/office/drawing/2014/main" id="{25772E4D-88C1-41B7-AFAF-0B738A017800}"/>
                </a:ext>
              </a:extLst>
            </p:cNvPr>
            <p:cNvSpPr>
              <a:spLocks noChangeArrowheads="1"/>
            </p:cNvSpPr>
            <p:nvPr/>
          </p:nvSpPr>
          <p:spPr bwMode="auto">
            <a:xfrm>
              <a:off x="1260" y="3151"/>
              <a:ext cx="4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000290</a:t>
              </a:r>
              <a:endParaRPr lang="es-ES" altLang="es-ES" sz="1800"/>
            </a:p>
          </p:txBody>
        </p:sp>
        <p:sp>
          <p:nvSpPr>
            <p:cNvPr id="84006" name="Rectangle 44">
              <a:extLst>
                <a:ext uri="{FF2B5EF4-FFF2-40B4-BE49-F238E27FC236}">
                  <a16:creationId xmlns:a16="http://schemas.microsoft.com/office/drawing/2014/main" id="{D94A2C93-26CC-4062-B85F-94D20434C70A}"/>
                </a:ext>
              </a:extLst>
            </p:cNvPr>
            <p:cNvSpPr>
              <a:spLocks noChangeArrowheads="1"/>
            </p:cNvSpPr>
            <p:nvPr/>
          </p:nvSpPr>
          <p:spPr bwMode="auto">
            <a:xfrm>
              <a:off x="1260" y="3298"/>
              <a:ext cx="4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000300</a:t>
              </a:r>
              <a:endParaRPr lang="es-ES" altLang="es-ES" sz="1800"/>
            </a:p>
          </p:txBody>
        </p:sp>
        <p:sp>
          <p:nvSpPr>
            <p:cNvPr id="84007" name="Rectangle 45">
              <a:extLst>
                <a:ext uri="{FF2B5EF4-FFF2-40B4-BE49-F238E27FC236}">
                  <a16:creationId xmlns:a16="http://schemas.microsoft.com/office/drawing/2014/main" id="{D8906519-6275-4388-83B5-8F85F18FF5D4}"/>
                </a:ext>
              </a:extLst>
            </p:cNvPr>
            <p:cNvSpPr>
              <a:spLocks noChangeArrowheads="1"/>
            </p:cNvSpPr>
            <p:nvPr/>
          </p:nvSpPr>
          <p:spPr bwMode="auto">
            <a:xfrm>
              <a:off x="1260" y="3445"/>
              <a:ext cx="47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000310</a:t>
              </a:r>
              <a:endParaRPr lang="es-ES" altLang="es-ES" sz="1800"/>
            </a:p>
          </p:txBody>
        </p:sp>
        <p:sp>
          <p:nvSpPr>
            <p:cNvPr id="84008" name="Rectangle 46">
              <a:extLst>
                <a:ext uri="{FF2B5EF4-FFF2-40B4-BE49-F238E27FC236}">
                  <a16:creationId xmlns:a16="http://schemas.microsoft.com/office/drawing/2014/main" id="{13538147-EC9A-4952-BEA8-88EE9DB3D111}"/>
                </a:ext>
              </a:extLst>
            </p:cNvPr>
            <p:cNvSpPr>
              <a:spLocks noChangeArrowheads="1"/>
            </p:cNvSpPr>
            <p:nvPr/>
          </p:nvSpPr>
          <p:spPr bwMode="auto">
            <a:xfrm>
              <a:off x="1260" y="3593"/>
              <a:ext cx="47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000320</a:t>
              </a:r>
              <a:endParaRPr lang="es-ES" altLang="es-ES" sz="1800"/>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a:extLst>
              <a:ext uri="{FF2B5EF4-FFF2-40B4-BE49-F238E27FC236}">
                <a16:creationId xmlns:a16="http://schemas.microsoft.com/office/drawing/2014/main" id="{687AC894-42F5-4E82-8D55-A0F9A6277AEE}"/>
              </a:ext>
            </a:extLst>
          </p:cNvPr>
          <p:cNvSpPr>
            <a:spLocks noGrp="1"/>
          </p:cNvSpPr>
          <p:nvPr>
            <p:ph type="ftr" sz="quarter" idx="11"/>
          </p:nvPr>
        </p:nvSpPr>
        <p:spPr/>
        <p:txBody>
          <a:bodyPr/>
          <a:lstStyle/>
          <a:p>
            <a:pPr>
              <a:defRPr/>
            </a:pPr>
            <a:r>
              <a:rPr lang="es-ES"/>
              <a:t>Lenguaje SQL</a:t>
            </a:r>
          </a:p>
        </p:txBody>
      </p:sp>
      <p:sp>
        <p:nvSpPr>
          <p:cNvPr id="7" name="5 Marcador de número de diapositiva">
            <a:extLst>
              <a:ext uri="{FF2B5EF4-FFF2-40B4-BE49-F238E27FC236}">
                <a16:creationId xmlns:a16="http://schemas.microsoft.com/office/drawing/2014/main" id="{F8809898-653D-46C5-9850-348BADEC4A51}"/>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B182BF7B-04B1-401B-AF34-E6B0C8B3C917}" type="slidenum">
              <a:rPr lang="es-ES" altLang="es-ES" sz="1400">
                <a:solidFill>
                  <a:schemeClr val="folHlink"/>
                </a:solidFill>
                <a:latin typeface="Times New Roman" panose="02020603050405020304" pitchFamily="18" charset="0"/>
              </a:rPr>
              <a:pPr/>
              <a:t>57</a:t>
            </a:fld>
            <a:endParaRPr lang="es-ES" altLang="es-ES" sz="1400">
              <a:solidFill>
                <a:schemeClr val="folHlink"/>
              </a:solidFill>
              <a:latin typeface="Times New Roman" panose="02020603050405020304" pitchFamily="18" charset="0"/>
            </a:endParaRPr>
          </a:p>
        </p:txBody>
      </p:sp>
      <p:sp>
        <p:nvSpPr>
          <p:cNvPr id="84996" name="Rectangle 2">
            <a:extLst>
              <a:ext uri="{FF2B5EF4-FFF2-40B4-BE49-F238E27FC236}">
                <a16:creationId xmlns:a16="http://schemas.microsoft.com/office/drawing/2014/main" id="{67B2AF9F-E6F2-4487-9692-18D7992BC644}"/>
              </a:ext>
            </a:extLst>
          </p:cNvPr>
          <p:cNvSpPr>
            <a:spLocks noGrp="1" noChangeArrowheads="1"/>
          </p:cNvSpPr>
          <p:nvPr>
            <p:ph type="title"/>
          </p:nvPr>
        </p:nvSpPr>
        <p:spPr/>
        <p:txBody>
          <a:bodyPr/>
          <a:lstStyle/>
          <a:p>
            <a:pPr eaLnBrk="1" hangingPunct="1"/>
            <a:r>
              <a:rPr lang="es-ES" altLang="es-ES" dirty="0"/>
              <a:t>Renombrado de tablas</a:t>
            </a:r>
          </a:p>
        </p:txBody>
      </p:sp>
      <p:sp>
        <p:nvSpPr>
          <p:cNvPr id="84997" name="Rectangle 3">
            <a:extLst>
              <a:ext uri="{FF2B5EF4-FFF2-40B4-BE49-F238E27FC236}">
                <a16:creationId xmlns:a16="http://schemas.microsoft.com/office/drawing/2014/main" id="{CB955CEC-7487-4369-B3AF-4F0E900B180F}"/>
              </a:ext>
            </a:extLst>
          </p:cNvPr>
          <p:cNvSpPr>
            <a:spLocks noGrp="1" noChangeArrowheads="1"/>
          </p:cNvSpPr>
          <p:nvPr>
            <p:ph type="body" idx="1"/>
          </p:nvPr>
        </p:nvSpPr>
        <p:spPr/>
        <p:txBody>
          <a:bodyPr/>
          <a:lstStyle/>
          <a:p>
            <a:pPr eaLnBrk="1" hangingPunct="1">
              <a:lnSpc>
                <a:spcPct val="90000"/>
              </a:lnSpc>
            </a:pPr>
            <a:r>
              <a:rPr lang="es-ES" altLang="es-ES"/>
              <a:t>Es posible obtener “copias” de una tabla situando etiquetas junto al nombre de las tablas.</a:t>
            </a:r>
          </a:p>
          <a:p>
            <a:pPr eaLnBrk="1" hangingPunct="1">
              <a:lnSpc>
                <a:spcPct val="90000"/>
              </a:lnSpc>
            </a:pPr>
            <a:r>
              <a:rPr lang="es-ES" altLang="es-ES" b="1" i="1"/>
              <a:t>Ejemplo:</a:t>
            </a:r>
            <a:r>
              <a:rPr lang="es-ES" altLang="es-ES"/>
              <a:t> en el siguiente esquema de base de datos, queremos obtener el nombre de los empleados con al menos dos hijos.</a:t>
            </a:r>
          </a:p>
          <a:p>
            <a:pPr lvl="1" eaLnBrk="1" hangingPunct="1">
              <a:lnSpc>
                <a:spcPct val="90000"/>
              </a:lnSpc>
              <a:buFont typeface="Wingdings" panose="05000000000000000000" pitchFamily="2" charset="2"/>
              <a:buNone/>
            </a:pPr>
            <a:r>
              <a:rPr lang="es-ES" altLang="es-ES"/>
              <a:t>EMP (</a:t>
            </a:r>
            <a:r>
              <a:rPr lang="es-ES" altLang="es-ES" u="sng"/>
              <a:t>DNI</a:t>
            </a:r>
            <a:r>
              <a:rPr lang="es-ES" altLang="es-ES"/>
              <a:t>, NOM)		HIJOS (</a:t>
            </a:r>
            <a:r>
              <a:rPr lang="es-ES" altLang="es-ES" u="sng"/>
              <a:t>DNI, NOMH</a:t>
            </a:r>
            <a:r>
              <a:rPr lang="es-ES" altLang="es-ES"/>
              <a:t>)</a:t>
            </a:r>
          </a:p>
          <a:p>
            <a:pPr eaLnBrk="1" hangingPunct="1">
              <a:lnSpc>
                <a:spcPct val="90000"/>
              </a:lnSpc>
            </a:pPr>
            <a:endParaRPr lang="es-ES" altLang="es-ES"/>
          </a:p>
          <a:p>
            <a:pPr eaLnBrk="1" hangingPunct="1">
              <a:lnSpc>
                <a:spcPct val="90000"/>
              </a:lnSpc>
            </a:pPr>
            <a:endParaRPr lang="es-ES" altLang="es-ES"/>
          </a:p>
          <a:p>
            <a:pPr eaLnBrk="1" hangingPunct="1">
              <a:lnSpc>
                <a:spcPct val="90000"/>
              </a:lnSpc>
            </a:pPr>
            <a:endParaRPr lang="es-ES" altLang="es-ES"/>
          </a:p>
          <a:p>
            <a:pPr eaLnBrk="1" hangingPunct="1">
              <a:lnSpc>
                <a:spcPct val="90000"/>
              </a:lnSpc>
            </a:pPr>
            <a:r>
              <a:rPr lang="es-ES" altLang="es-ES"/>
              <a:t>Realiza el producto cartesiano de las tres tablas y da como resultado aquellas tuplas con igual DNI en las tres y con distinto nombre en los hijos. ¿Solución a la repetición de nombres de distintos empleados?</a:t>
            </a:r>
          </a:p>
          <a:p>
            <a:pPr eaLnBrk="1" hangingPunct="1">
              <a:lnSpc>
                <a:spcPct val="90000"/>
              </a:lnSpc>
            </a:pPr>
            <a:endParaRPr lang="es-ES" altLang="es-ES"/>
          </a:p>
        </p:txBody>
      </p:sp>
      <p:sp>
        <p:nvSpPr>
          <p:cNvPr id="84998" name="Rectangle 4">
            <a:extLst>
              <a:ext uri="{FF2B5EF4-FFF2-40B4-BE49-F238E27FC236}">
                <a16:creationId xmlns:a16="http://schemas.microsoft.com/office/drawing/2014/main" id="{EEF503D6-822D-4778-941D-F1E965083E1A}"/>
              </a:ext>
            </a:extLst>
          </p:cNvPr>
          <p:cNvSpPr>
            <a:spLocks noChangeArrowheads="1"/>
          </p:cNvSpPr>
          <p:nvPr/>
        </p:nvSpPr>
        <p:spPr bwMode="auto">
          <a:xfrm>
            <a:off x="1363663" y="3429000"/>
            <a:ext cx="7162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sz="2000" b="1">
                <a:solidFill>
                  <a:srgbClr val="000000"/>
                </a:solidFill>
                <a:latin typeface="Courier New" panose="02070309020205020404" pitchFamily="49" charset="0"/>
              </a:rPr>
              <a:t>SELECT</a:t>
            </a:r>
            <a:r>
              <a:rPr lang="en-US" altLang="es-ES" sz="2000">
                <a:solidFill>
                  <a:srgbClr val="000000"/>
                </a:solidFill>
                <a:latin typeface="Courier New" panose="02070309020205020404" pitchFamily="49" charset="0"/>
              </a:rPr>
              <a:t> NOM </a:t>
            </a:r>
          </a:p>
          <a:p>
            <a:pPr algn="l"/>
            <a:r>
              <a:rPr lang="en-US" altLang="es-ES" sz="2000" b="1">
                <a:solidFill>
                  <a:srgbClr val="000000"/>
                </a:solidFill>
                <a:latin typeface="Courier New" panose="02070309020205020404" pitchFamily="49" charset="0"/>
              </a:rPr>
              <a:t>FROM</a:t>
            </a:r>
            <a:r>
              <a:rPr lang="en-US" altLang="es-ES" sz="2000">
                <a:solidFill>
                  <a:srgbClr val="000000"/>
                </a:solidFill>
                <a:latin typeface="Courier New" panose="02070309020205020404" pitchFamily="49" charset="0"/>
              </a:rPr>
              <a:t> EMP, HIJOS H1, HIJOS H2</a:t>
            </a:r>
          </a:p>
          <a:p>
            <a:pPr algn="l"/>
            <a:r>
              <a:rPr lang="en-US" altLang="es-ES" sz="2000" b="1">
                <a:solidFill>
                  <a:srgbClr val="000000"/>
                </a:solidFill>
                <a:latin typeface="Courier New" panose="02070309020205020404" pitchFamily="49" charset="0"/>
              </a:rPr>
              <a:t>WHERE</a:t>
            </a:r>
            <a:r>
              <a:rPr lang="en-US" altLang="es-ES" sz="2000">
                <a:solidFill>
                  <a:srgbClr val="000000"/>
                </a:solidFill>
                <a:latin typeface="Courier New" panose="02070309020205020404" pitchFamily="49" charset="0"/>
              </a:rPr>
              <a:t> EMP.DNI = H1.DNI </a:t>
            </a:r>
            <a:r>
              <a:rPr lang="en-US" altLang="es-ES" sz="2000" b="1">
                <a:solidFill>
                  <a:srgbClr val="000000"/>
                </a:solidFill>
                <a:latin typeface="Courier New" panose="02070309020205020404" pitchFamily="49" charset="0"/>
              </a:rPr>
              <a:t>AND</a:t>
            </a:r>
            <a:r>
              <a:rPr lang="en-US" altLang="es-ES" sz="2000">
                <a:solidFill>
                  <a:srgbClr val="000000"/>
                </a:solidFill>
                <a:latin typeface="Courier New" panose="02070309020205020404" pitchFamily="49" charset="0"/>
              </a:rPr>
              <a:t> EMP.DNI = H2.DNI </a:t>
            </a:r>
            <a:r>
              <a:rPr lang="en-US" altLang="es-ES" sz="2000" b="1">
                <a:solidFill>
                  <a:srgbClr val="000000"/>
                </a:solidFill>
                <a:latin typeface="Courier New" panose="02070309020205020404" pitchFamily="49" charset="0"/>
              </a:rPr>
              <a:t>AND</a:t>
            </a:r>
          </a:p>
          <a:p>
            <a:pPr algn="l"/>
            <a:r>
              <a:rPr lang="en-US" altLang="es-ES" sz="2000">
                <a:solidFill>
                  <a:srgbClr val="000000"/>
                </a:solidFill>
                <a:latin typeface="Courier New" panose="02070309020205020404" pitchFamily="49" charset="0"/>
              </a:rPr>
              <a:t>      H1.NOMH &lt;&gt; H2.NOMH;</a:t>
            </a:r>
            <a:endParaRPr lang="es-ES" altLang="es-ES" sz="2000">
              <a:solidFill>
                <a:srgbClr val="000000"/>
              </a:solidFill>
              <a:latin typeface="Courier New" panose="02070309020205020404" pitchFamily="49" charset="0"/>
            </a:endParaRPr>
          </a:p>
        </p:txBody>
      </p:sp>
      <p:sp>
        <p:nvSpPr>
          <p:cNvPr id="84999" name="Freeform 5">
            <a:extLst>
              <a:ext uri="{FF2B5EF4-FFF2-40B4-BE49-F238E27FC236}">
                <a16:creationId xmlns:a16="http://schemas.microsoft.com/office/drawing/2014/main" id="{8899385F-94E7-477E-AFCD-B3B65D147269}"/>
              </a:ext>
            </a:extLst>
          </p:cNvPr>
          <p:cNvSpPr>
            <a:spLocks/>
          </p:cNvSpPr>
          <p:nvPr/>
        </p:nvSpPr>
        <p:spPr bwMode="auto">
          <a:xfrm>
            <a:off x="2051050" y="2852738"/>
            <a:ext cx="3384550" cy="144462"/>
          </a:xfrm>
          <a:custGeom>
            <a:avLst/>
            <a:gdLst>
              <a:gd name="T0" fmla="*/ 2132 w 2132"/>
              <a:gd name="T1" fmla="*/ 91 h 91"/>
              <a:gd name="T2" fmla="*/ 2132 w 2132"/>
              <a:gd name="T3" fmla="*/ 0 h 91"/>
              <a:gd name="T4" fmla="*/ 137 w 2132"/>
              <a:gd name="T5" fmla="*/ 0 h 91"/>
              <a:gd name="T6" fmla="*/ 0 w 2132"/>
              <a:gd name="T7" fmla="*/ 91 h 91"/>
              <a:gd name="T8" fmla="*/ 0 60000 65536"/>
              <a:gd name="T9" fmla="*/ 0 60000 65536"/>
              <a:gd name="T10" fmla="*/ 0 60000 65536"/>
              <a:gd name="T11" fmla="*/ 0 60000 65536"/>
              <a:gd name="T12" fmla="*/ 0 w 2132"/>
              <a:gd name="T13" fmla="*/ 0 h 91"/>
              <a:gd name="T14" fmla="*/ 2132 w 2132"/>
              <a:gd name="T15" fmla="*/ 91 h 91"/>
            </a:gdLst>
            <a:ahLst/>
            <a:cxnLst>
              <a:cxn ang="T8">
                <a:pos x="T0" y="T1"/>
              </a:cxn>
              <a:cxn ang="T9">
                <a:pos x="T2" y="T3"/>
              </a:cxn>
              <a:cxn ang="T10">
                <a:pos x="T4" y="T5"/>
              </a:cxn>
              <a:cxn ang="T11">
                <a:pos x="T6" y="T7"/>
              </a:cxn>
            </a:cxnLst>
            <a:rect l="T12" t="T13" r="T14" b="T15"/>
            <a:pathLst>
              <a:path w="2132" h="91">
                <a:moveTo>
                  <a:pt x="2132" y="91"/>
                </a:moveTo>
                <a:lnTo>
                  <a:pt x="2132" y="0"/>
                </a:lnTo>
                <a:lnTo>
                  <a:pt x="137" y="0"/>
                </a:lnTo>
                <a:lnTo>
                  <a:pt x="0" y="91"/>
                </a:lnTo>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a:extLst>
              <a:ext uri="{FF2B5EF4-FFF2-40B4-BE49-F238E27FC236}">
                <a16:creationId xmlns:a16="http://schemas.microsoft.com/office/drawing/2014/main" id="{2DEF87DC-D143-42F7-B9F3-ED8EAA44C595}"/>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FDB9369A-5C9D-43E9-B536-29E022E31EC2}" type="slidenum">
              <a:rPr lang="es-ES" altLang="es-ES" sz="1400">
                <a:solidFill>
                  <a:schemeClr val="folHlink"/>
                </a:solidFill>
                <a:latin typeface="Times New Roman" panose="02020603050405020304" pitchFamily="18" charset="0"/>
              </a:rPr>
              <a:pPr/>
              <a:t>58</a:t>
            </a:fld>
            <a:endParaRPr lang="es-ES" altLang="es-ES" sz="1400">
              <a:solidFill>
                <a:schemeClr val="folHlink"/>
              </a:solidFill>
              <a:latin typeface="Times New Roman" panose="02020603050405020304" pitchFamily="18" charset="0"/>
            </a:endParaRPr>
          </a:p>
        </p:txBody>
      </p:sp>
      <p:sp>
        <p:nvSpPr>
          <p:cNvPr id="86020" name="Rectangle 2">
            <a:extLst>
              <a:ext uri="{FF2B5EF4-FFF2-40B4-BE49-F238E27FC236}">
                <a16:creationId xmlns:a16="http://schemas.microsoft.com/office/drawing/2014/main" id="{E063CBF5-DBB1-4D08-9BD8-8ED0CE96720E}"/>
              </a:ext>
            </a:extLst>
          </p:cNvPr>
          <p:cNvSpPr>
            <a:spLocks noGrp="1" noChangeArrowheads="1"/>
          </p:cNvSpPr>
          <p:nvPr>
            <p:ph type="title"/>
          </p:nvPr>
        </p:nvSpPr>
        <p:spPr/>
        <p:txBody>
          <a:bodyPr/>
          <a:lstStyle/>
          <a:p>
            <a:pPr eaLnBrk="1" hangingPunct="1"/>
            <a:r>
              <a:rPr lang="es-ES" altLang="es-ES" dirty="0"/>
              <a:t>Renombrado de tablas (cont.)</a:t>
            </a:r>
          </a:p>
        </p:txBody>
      </p:sp>
      <p:sp>
        <p:nvSpPr>
          <p:cNvPr id="86021" name="Rectangle 3">
            <a:extLst>
              <a:ext uri="{FF2B5EF4-FFF2-40B4-BE49-F238E27FC236}">
                <a16:creationId xmlns:a16="http://schemas.microsoft.com/office/drawing/2014/main" id="{D859B799-44CD-49D9-BC7E-1E4AAEDA4D8B}"/>
              </a:ext>
            </a:extLst>
          </p:cNvPr>
          <p:cNvSpPr>
            <a:spLocks noGrp="1" noChangeArrowheads="1"/>
          </p:cNvSpPr>
          <p:nvPr>
            <p:ph type="body" idx="1"/>
          </p:nvPr>
        </p:nvSpPr>
        <p:spPr/>
        <p:txBody>
          <a:bodyPr/>
          <a:lstStyle/>
          <a:p>
            <a:pPr eaLnBrk="1" hangingPunct="1">
              <a:lnSpc>
                <a:spcPct val="90000"/>
              </a:lnSpc>
            </a:pPr>
            <a:r>
              <a:rPr lang="es-ES" altLang="es-ES"/>
              <a:t>Utilizar clausula </a:t>
            </a:r>
            <a:r>
              <a:rPr lang="es-ES" altLang="es-ES" b="1">
                <a:latin typeface="Courier New" panose="02070309020205020404" pitchFamily="49" charset="0"/>
              </a:rPr>
              <a:t>DISTINCT</a:t>
            </a:r>
            <a:r>
              <a:rPr lang="es-ES" altLang="es-ES"/>
              <a:t> (elimina filas repetidas) e incluir la clave de la tabla:</a:t>
            </a:r>
          </a:p>
          <a:p>
            <a:pPr eaLnBrk="1" hangingPunct="1">
              <a:lnSpc>
                <a:spcPct val="90000"/>
              </a:lnSpc>
            </a:pPr>
            <a:endParaRPr lang="es-ES" altLang="es-ES" b="1" i="1"/>
          </a:p>
          <a:p>
            <a:pPr eaLnBrk="1" hangingPunct="1">
              <a:lnSpc>
                <a:spcPct val="90000"/>
              </a:lnSpc>
            </a:pPr>
            <a:endParaRPr lang="es-ES" altLang="es-ES" b="1" i="1"/>
          </a:p>
          <a:p>
            <a:pPr eaLnBrk="1" hangingPunct="1">
              <a:lnSpc>
                <a:spcPct val="90000"/>
              </a:lnSpc>
            </a:pPr>
            <a:endParaRPr lang="es-ES" altLang="es-ES" b="1" i="1"/>
          </a:p>
          <a:p>
            <a:pPr eaLnBrk="1" hangingPunct="1">
              <a:lnSpc>
                <a:spcPct val="90000"/>
              </a:lnSpc>
            </a:pPr>
            <a:r>
              <a:rPr lang="es-ES" altLang="es-ES" b="1" i="1"/>
              <a:t>Ejemplo:</a:t>
            </a:r>
            <a:r>
              <a:rPr lang="es-ES" altLang="es-ES"/>
              <a:t> en el siguiente esquema de base de datos, se piden los apellidos de cada empleado y de su supervisor.</a:t>
            </a:r>
          </a:p>
          <a:p>
            <a:pPr eaLnBrk="1" hangingPunct="1">
              <a:lnSpc>
                <a:spcPct val="90000"/>
              </a:lnSpc>
            </a:pPr>
            <a:r>
              <a:rPr lang="es-ES" altLang="es-ES"/>
              <a:t>EMP (</a:t>
            </a:r>
            <a:r>
              <a:rPr lang="es-ES" altLang="es-ES" u="sng"/>
              <a:t>DNI</a:t>
            </a:r>
            <a:r>
              <a:rPr lang="es-ES" altLang="es-ES"/>
              <a:t>, NOM, AP, SUELDO, ND, DNISUPERV)</a:t>
            </a:r>
          </a:p>
          <a:p>
            <a:pPr eaLnBrk="1" hangingPunct="1">
              <a:lnSpc>
                <a:spcPct val="90000"/>
              </a:lnSpc>
            </a:pPr>
            <a:endParaRPr lang="es-ES" altLang="es-ES"/>
          </a:p>
          <a:p>
            <a:pPr eaLnBrk="1" hangingPunct="1">
              <a:lnSpc>
                <a:spcPct val="90000"/>
              </a:lnSpc>
            </a:pPr>
            <a:endParaRPr lang="es-ES" altLang="es-ES"/>
          </a:p>
          <a:p>
            <a:pPr eaLnBrk="1" hangingPunct="1">
              <a:lnSpc>
                <a:spcPct val="90000"/>
              </a:lnSpc>
            </a:pPr>
            <a:endParaRPr lang="es-ES" altLang="es-ES"/>
          </a:p>
          <a:p>
            <a:pPr eaLnBrk="1" hangingPunct="1">
              <a:lnSpc>
                <a:spcPct val="90000"/>
              </a:lnSpc>
            </a:pPr>
            <a:r>
              <a:rPr lang="es-ES" altLang="es-ES"/>
              <a:t>Las etiquetas también sirven para desambiguar.</a:t>
            </a:r>
          </a:p>
          <a:p>
            <a:pPr eaLnBrk="1" hangingPunct="1">
              <a:lnSpc>
                <a:spcPct val="90000"/>
              </a:lnSpc>
            </a:pPr>
            <a:endParaRPr lang="es-ES" altLang="es-ES"/>
          </a:p>
        </p:txBody>
      </p:sp>
      <p:sp>
        <p:nvSpPr>
          <p:cNvPr id="86022" name="Rectangle 4">
            <a:extLst>
              <a:ext uri="{FF2B5EF4-FFF2-40B4-BE49-F238E27FC236}">
                <a16:creationId xmlns:a16="http://schemas.microsoft.com/office/drawing/2014/main" id="{C82A30C3-A320-4913-A908-2D8E2BDB9A03}"/>
              </a:ext>
            </a:extLst>
          </p:cNvPr>
          <p:cNvSpPr>
            <a:spLocks noChangeArrowheads="1"/>
          </p:cNvSpPr>
          <p:nvPr/>
        </p:nvSpPr>
        <p:spPr bwMode="auto">
          <a:xfrm>
            <a:off x="1363663" y="1916113"/>
            <a:ext cx="7162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sz="2000" b="1">
                <a:solidFill>
                  <a:srgbClr val="000000"/>
                </a:solidFill>
                <a:latin typeface="Courier New" panose="02070309020205020404" pitchFamily="49" charset="0"/>
              </a:rPr>
              <a:t>SELECT</a:t>
            </a:r>
            <a:r>
              <a:rPr lang="en-US" altLang="es-ES" sz="2000">
                <a:solidFill>
                  <a:srgbClr val="000000"/>
                </a:solidFill>
                <a:latin typeface="Courier New" panose="02070309020205020404" pitchFamily="49" charset="0"/>
              </a:rPr>
              <a:t> DISTINCT EMP.NOM, EMP.DNI</a:t>
            </a:r>
          </a:p>
          <a:p>
            <a:pPr algn="l"/>
            <a:r>
              <a:rPr lang="en-US" altLang="es-ES" sz="2000" b="1">
                <a:solidFill>
                  <a:srgbClr val="000000"/>
                </a:solidFill>
                <a:latin typeface="Courier New" panose="02070309020205020404" pitchFamily="49" charset="0"/>
              </a:rPr>
              <a:t>FROM</a:t>
            </a:r>
            <a:r>
              <a:rPr lang="en-US" altLang="es-ES" sz="2000">
                <a:solidFill>
                  <a:srgbClr val="000000"/>
                </a:solidFill>
                <a:latin typeface="Courier New" panose="02070309020205020404" pitchFamily="49" charset="0"/>
              </a:rPr>
              <a:t> EMP, HIJOS H1, HIJOS H2</a:t>
            </a:r>
          </a:p>
          <a:p>
            <a:pPr algn="l"/>
            <a:r>
              <a:rPr lang="en-US" altLang="es-ES" sz="2000" b="1">
                <a:solidFill>
                  <a:srgbClr val="000000"/>
                </a:solidFill>
                <a:latin typeface="Courier New" panose="02070309020205020404" pitchFamily="49" charset="0"/>
              </a:rPr>
              <a:t>WHERE</a:t>
            </a:r>
            <a:r>
              <a:rPr lang="en-US" altLang="es-ES" sz="2000">
                <a:solidFill>
                  <a:srgbClr val="000000"/>
                </a:solidFill>
                <a:latin typeface="Courier New" panose="02070309020205020404" pitchFamily="49" charset="0"/>
              </a:rPr>
              <a:t> EMP.DNI = H1.DNI </a:t>
            </a:r>
            <a:r>
              <a:rPr lang="en-US" altLang="es-ES" sz="2000" b="1">
                <a:solidFill>
                  <a:srgbClr val="000000"/>
                </a:solidFill>
                <a:latin typeface="Courier New" panose="02070309020205020404" pitchFamily="49" charset="0"/>
              </a:rPr>
              <a:t>AND</a:t>
            </a:r>
            <a:r>
              <a:rPr lang="en-US" altLang="es-ES" sz="2000">
                <a:solidFill>
                  <a:srgbClr val="000000"/>
                </a:solidFill>
                <a:latin typeface="Courier New" panose="02070309020205020404" pitchFamily="49" charset="0"/>
              </a:rPr>
              <a:t> EMP.DNI = H2.DNI </a:t>
            </a:r>
            <a:r>
              <a:rPr lang="en-US" altLang="es-ES" sz="2000" b="1">
                <a:solidFill>
                  <a:srgbClr val="000000"/>
                </a:solidFill>
                <a:latin typeface="Courier New" panose="02070309020205020404" pitchFamily="49" charset="0"/>
              </a:rPr>
              <a:t>AND</a:t>
            </a:r>
          </a:p>
          <a:p>
            <a:pPr algn="l"/>
            <a:r>
              <a:rPr lang="en-US" altLang="es-ES" sz="2000">
                <a:solidFill>
                  <a:srgbClr val="000000"/>
                </a:solidFill>
                <a:latin typeface="Courier New" panose="02070309020205020404" pitchFamily="49" charset="0"/>
              </a:rPr>
              <a:t>      H1.NOMH &lt;&gt; H2.NOMH;</a:t>
            </a:r>
          </a:p>
        </p:txBody>
      </p:sp>
      <p:sp>
        <p:nvSpPr>
          <p:cNvPr id="86023" name="Rectangle 6">
            <a:extLst>
              <a:ext uri="{FF2B5EF4-FFF2-40B4-BE49-F238E27FC236}">
                <a16:creationId xmlns:a16="http://schemas.microsoft.com/office/drawing/2014/main" id="{DF0134DC-F20C-4157-B655-21518E8894AA}"/>
              </a:ext>
            </a:extLst>
          </p:cNvPr>
          <p:cNvSpPr>
            <a:spLocks noChangeArrowheads="1"/>
          </p:cNvSpPr>
          <p:nvPr/>
        </p:nvSpPr>
        <p:spPr bwMode="auto">
          <a:xfrm>
            <a:off x="2797175" y="4508500"/>
            <a:ext cx="396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n-US" altLang="es-ES" sz="2000" b="1">
                <a:solidFill>
                  <a:srgbClr val="000000"/>
                </a:solidFill>
                <a:latin typeface="Courier New" panose="02070309020205020404" pitchFamily="49" charset="0"/>
              </a:rPr>
              <a:t>SELECT</a:t>
            </a:r>
            <a:r>
              <a:rPr lang="en-US" altLang="es-ES" sz="2000">
                <a:solidFill>
                  <a:srgbClr val="000000"/>
                </a:solidFill>
                <a:latin typeface="Courier New" panose="02070309020205020404" pitchFamily="49" charset="0"/>
              </a:rPr>
              <a:t> E.AP, S.AP</a:t>
            </a:r>
          </a:p>
          <a:p>
            <a:pPr algn="l"/>
            <a:r>
              <a:rPr lang="en-US" altLang="es-ES" sz="2000" b="1">
                <a:solidFill>
                  <a:srgbClr val="000000"/>
                </a:solidFill>
                <a:latin typeface="Courier New" panose="02070309020205020404" pitchFamily="49" charset="0"/>
              </a:rPr>
              <a:t>FROM</a:t>
            </a:r>
            <a:r>
              <a:rPr lang="en-US" altLang="es-ES" sz="2000">
                <a:solidFill>
                  <a:srgbClr val="000000"/>
                </a:solidFill>
                <a:latin typeface="Courier New" panose="02070309020205020404" pitchFamily="49" charset="0"/>
              </a:rPr>
              <a:t> EMP E, EMP S</a:t>
            </a:r>
          </a:p>
          <a:p>
            <a:pPr algn="l"/>
            <a:r>
              <a:rPr lang="en-US" altLang="es-ES" sz="2000" b="1">
                <a:solidFill>
                  <a:srgbClr val="000000"/>
                </a:solidFill>
                <a:latin typeface="Courier New" panose="02070309020205020404" pitchFamily="49" charset="0"/>
              </a:rPr>
              <a:t>WHERE</a:t>
            </a:r>
            <a:r>
              <a:rPr lang="en-US" altLang="es-ES" sz="2000">
                <a:solidFill>
                  <a:srgbClr val="000000"/>
                </a:solidFill>
                <a:latin typeface="Courier New" panose="02070309020205020404" pitchFamily="49" charset="0"/>
              </a:rPr>
              <a:t> E.DNISUPERV = S.DNI;</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83E20356-8663-44A4-9716-53623A97BF24}"/>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5462176-1C77-4C51-9419-1506A790A622}" type="slidenum">
              <a:rPr lang="es-ES" altLang="es-ES" sz="1400">
                <a:solidFill>
                  <a:schemeClr val="folHlink"/>
                </a:solidFill>
                <a:latin typeface="Times New Roman" panose="02020603050405020304" pitchFamily="18" charset="0"/>
              </a:rPr>
              <a:pPr/>
              <a:t>59</a:t>
            </a:fld>
            <a:endParaRPr lang="es-ES" altLang="es-ES" sz="1400">
              <a:solidFill>
                <a:schemeClr val="folHlink"/>
              </a:solidFill>
              <a:latin typeface="Times New Roman" panose="02020603050405020304" pitchFamily="18" charset="0"/>
            </a:endParaRPr>
          </a:p>
        </p:txBody>
      </p:sp>
      <p:sp>
        <p:nvSpPr>
          <p:cNvPr id="87044" name="Rectangle 2">
            <a:extLst>
              <a:ext uri="{FF2B5EF4-FFF2-40B4-BE49-F238E27FC236}">
                <a16:creationId xmlns:a16="http://schemas.microsoft.com/office/drawing/2014/main" id="{4521FF6B-54DA-42FC-BF92-1EE64669BA71}"/>
              </a:ext>
            </a:extLst>
          </p:cNvPr>
          <p:cNvSpPr>
            <a:spLocks noGrp="1" noChangeArrowheads="1"/>
          </p:cNvSpPr>
          <p:nvPr>
            <p:ph type="title"/>
          </p:nvPr>
        </p:nvSpPr>
        <p:spPr/>
        <p:txBody>
          <a:bodyPr/>
          <a:lstStyle/>
          <a:p>
            <a:pPr eaLnBrk="1" hangingPunct="1"/>
            <a:r>
              <a:rPr lang="es-ES" altLang="es-ES" dirty="0"/>
              <a:t>Tipos dato y valores literales</a:t>
            </a:r>
          </a:p>
        </p:txBody>
      </p:sp>
      <p:sp>
        <p:nvSpPr>
          <p:cNvPr id="87045" name="Rectangle 3">
            <a:extLst>
              <a:ext uri="{FF2B5EF4-FFF2-40B4-BE49-F238E27FC236}">
                <a16:creationId xmlns:a16="http://schemas.microsoft.com/office/drawing/2014/main" id="{2F9D11EE-BFAA-4738-BC9C-24BDF247C4E6}"/>
              </a:ext>
            </a:extLst>
          </p:cNvPr>
          <p:cNvSpPr>
            <a:spLocks noGrp="1" noChangeArrowheads="1"/>
          </p:cNvSpPr>
          <p:nvPr>
            <p:ph type="body" idx="1"/>
          </p:nvPr>
        </p:nvSpPr>
        <p:spPr/>
        <p:txBody>
          <a:bodyPr/>
          <a:lstStyle/>
          <a:p>
            <a:pPr eaLnBrk="1" hangingPunct="1"/>
            <a:r>
              <a:rPr lang="es-ES" altLang="es-ES" dirty="0"/>
              <a:t>La norma SQL define un conjunto de tipos de datos para las columnas de las tablas.</a:t>
            </a:r>
          </a:p>
          <a:p>
            <a:pPr lvl="1" eaLnBrk="1" hangingPunct="1"/>
            <a:r>
              <a:rPr lang="es-ES" altLang="es-ES" dirty="0"/>
              <a:t>Habitualmente cada SGBD tiene tipos propios o particularidades para los tipos de la norma SQL.</a:t>
            </a:r>
          </a:p>
          <a:p>
            <a:pPr eaLnBrk="1" hangingPunct="1"/>
            <a:r>
              <a:rPr lang="es-ES" altLang="es-ES" dirty="0"/>
              <a:t>Es necesario consultar el manual del SGBD para obtener información acerca de los  tamaños máximos de almacenamiento.</a:t>
            </a:r>
          </a:p>
          <a:p>
            <a:pPr lvl="1" eaLnBrk="1" hangingPunct="1"/>
            <a:r>
              <a:rPr lang="es-ES" altLang="es-ES" dirty="0"/>
              <a:t>En el caso de cadenas, cual es la longitud máxima de almacenamiento.</a:t>
            </a:r>
          </a:p>
          <a:p>
            <a:pPr lvl="1" eaLnBrk="1" hangingPunct="1"/>
            <a:r>
              <a:rPr lang="es-ES" altLang="es-ES" dirty="0"/>
              <a:t>En el caso de tipos numéricos, cual es el rango de valores posibles.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285728"/>
            <a:ext cx="8401080" cy="1285884"/>
          </a:xfrm>
        </p:spPr>
        <p:txBody>
          <a:bodyPr>
            <a:normAutofit/>
          </a:bodyPr>
          <a:lstStyle/>
          <a:p>
            <a:r>
              <a:rPr lang="es-ES_tradnl" altLang="es-ES_tradnl" sz="2800" dirty="0"/>
              <a:t>SQL &gt;&gt; Lenguaje DML - LMD</a:t>
            </a:r>
            <a:endParaRPr lang="es-PE" sz="2800" dirty="0"/>
          </a:p>
        </p:txBody>
      </p:sp>
      <p:pic>
        <p:nvPicPr>
          <p:cNvPr id="9" name="Picture 2">
            <a:hlinkClick r:id="rId2" action="ppaction://hlinksldjump"/>
          </p:cNvPr>
          <p:cNvPicPr>
            <a:picLocks noGrp="1" noChangeAspect="1" noChangeArrowheads="1"/>
          </p:cNvPicPr>
          <p:nvPr>
            <p:ph sz="half" idx="2"/>
          </p:nvPr>
        </p:nvPicPr>
        <p:blipFill>
          <a:blip r:embed="rId3" cstate="print"/>
          <a:srcRect/>
          <a:stretch>
            <a:fillRect/>
          </a:stretch>
        </p:blipFill>
        <p:spPr bwMode="auto">
          <a:xfrm rot="20264998">
            <a:off x="7278111" y="2669727"/>
            <a:ext cx="1279786" cy="2086623"/>
          </a:xfrm>
          <a:prstGeom prst="ellipse">
            <a:avLst/>
          </a:prstGeom>
          <a:ln>
            <a:noFill/>
            <a:headEnd/>
            <a:tailEnd/>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3"/>
          </a:lnRef>
          <a:fillRef idx="2">
            <a:schemeClr val="accent3"/>
          </a:fillRef>
          <a:effectRef idx="1">
            <a:schemeClr val="accent3"/>
          </a:effectRef>
          <a:fontRef idx="minor">
            <a:schemeClr val="dk1"/>
          </a:fontRef>
        </p:style>
      </p:pic>
      <p:graphicFrame>
        <p:nvGraphicFramePr>
          <p:cNvPr id="11" name="10 Marcador de contenido"/>
          <p:cNvGraphicFramePr>
            <a:graphicFrameLocks noGrp="1"/>
          </p:cNvGraphicFramePr>
          <p:nvPr>
            <p:ph sz="half" idx="1"/>
            <p:extLst>
              <p:ext uri="{D42A27DB-BD31-4B8C-83A1-F6EECF244321}">
                <p14:modId xmlns:p14="http://schemas.microsoft.com/office/powerpoint/2010/main" val="3920070248"/>
              </p:ext>
            </p:extLst>
          </p:nvPr>
        </p:nvGraphicFramePr>
        <p:xfrm>
          <a:off x="416525" y="1285884"/>
          <a:ext cx="6829444" cy="52863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advClick="0" advTm="40000">
    <p:strips/>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4 Marcador de número de diapositiva">
            <a:extLst>
              <a:ext uri="{FF2B5EF4-FFF2-40B4-BE49-F238E27FC236}">
                <a16:creationId xmlns:a16="http://schemas.microsoft.com/office/drawing/2014/main" id="{9ACDF058-7CA9-47F3-849E-664A4CB3E7E6}"/>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75C801F5-B26C-4847-9055-7C3F26D20633}" type="slidenum">
              <a:rPr lang="es-ES" altLang="es-ES" sz="1400">
                <a:solidFill>
                  <a:schemeClr val="folHlink"/>
                </a:solidFill>
                <a:latin typeface="Times New Roman" panose="02020603050405020304" pitchFamily="18" charset="0"/>
              </a:rPr>
              <a:pPr/>
              <a:t>60</a:t>
            </a:fld>
            <a:endParaRPr lang="es-ES" altLang="es-ES" sz="1400">
              <a:solidFill>
                <a:schemeClr val="folHlink"/>
              </a:solidFill>
              <a:latin typeface="Times New Roman" panose="02020603050405020304" pitchFamily="18" charset="0"/>
            </a:endParaRPr>
          </a:p>
        </p:txBody>
      </p:sp>
      <p:sp>
        <p:nvSpPr>
          <p:cNvPr id="88068" name="Rectangle 2">
            <a:extLst>
              <a:ext uri="{FF2B5EF4-FFF2-40B4-BE49-F238E27FC236}">
                <a16:creationId xmlns:a16="http://schemas.microsoft.com/office/drawing/2014/main" id="{1F4ABAAC-71B4-4AD1-AE59-5289E3068FE4}"/>
              </a:ext>
            </a:extLst>
          </p:cNvPr>
          <p:cNvSpPr>
            <a:spLocks noGrp="1" noChangeArrowheads="1"/>
          </p:cNvSpPr>
          <p:nvPr>
            <p:ph type="title"/>
          </p:nvPr>
        </p:nvSpPr>
        <p:spPr/>
        <p:txBody>
          <a:bodyPr/>
          <a:lstStyle/>
          <a:p>
            <a:pPr eaLnBrk="1" hangingPunct="1"/>
            <a:r>
              <a:rPr lang="es-ES" altLang="es-ES" dirty="0"/>
              <a:t>Tipos datos y valores literales (MySQL)</a:t>
            </a:r>
          </a:p>
        </p:txBody>
      </p:sp>
      <p:graphicFrame>
        <p:nvGraphicFramePr>
          <p:cNvPr id="453729" name="Group 97">
            <a:extLst>
              <a:ext uri="{FF2B5EF4-FFF2-40B4-BE49-F238E27FC236}">
                <a16:creationId xmlns:a16="http://schemas.microsoft.com/office/drawing/2014/main" id="{0D1C795B-827E-470D-808C-FA62EA9926DA}"/>
              </a:ext>
            </a:extLst>
          </p:cNvPr>
          <p:cNvGraphicFramePr>
            <a:graphicFrameLocks noGrp="1"/>
          </p:cNvGraphicFramePr>
          <p:nvPr/>
        </p:nvGraphicFramePr>
        <p:xfrm>
          <a:off x="1403350" y="1403350"/>
          <a:ext cx="6408738" cy="4694242"/>
        </p:xfrm>
        <a:graphic>
          <a:graphicData uri="http://schemas.openxmlformats.org/drawingml/2006/table">
            <a:tbl>
              <a:tblPr/>
              <a:tblGrid>
                <a:gridCol w="2305050">
                  <a:extLst>
                    <a:ext uri="{9D8B030D-6E8A-4147-A177-3AD203B41FA5}">
                      <a16:colId xmlns:a16="http://schemas.microsoft.com/office/drawing/2014/main" val="20000"/>
                    </a:ext>
                  </a:extLst>
                </a:gridCol>
                <a:gridCol w="4103688">
                  <a:extLst>
                    <a:ext uri="{9D8B030D-6E8A-4147-A177-3AD203B41FA5}">
                      <a16:colId xmlns:a16="http://schemas.microsoft.com/office/drawing/2014/main" val="20001"/>
                    </a:ext>
                  </a:extLst>
                </a:gridCol>
              </a:tblGrid>
              <a:tr h="33530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1" i="0" u="none" strike="noStrike" cap="none" normalizeH="0" baseline="0">
                          <a:ln>
                            <a:noFill/>
                          </a:ln>
                          <a:solidFill>
                            <a:schemeClr val="tx1"/>
                          </a:solidFill>
                          <a:effectLst/>
                          <a:latin typeface="Times New Roman" pitchFamily="18" charset="0"/>
                        </a:rPr>
                        <a:t>Tipo</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1" i="0" u="none" strike="noStrike" cap="none" normalizeH="0" baseline="0">
                          <a:ln>
                            <a:noFill/>
                          </a:ln>
                          <a:solidFill>
                            <a:schemeClr val="tx1"/>
                          </a:solidFill>
                          <a:effectLst/>
                          <a:latin typeface="Times New Roman" pitchFamily="18" charset="0"/>
                        </a:rPr>
                        <a:t>Ejemplo</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BIGINT</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8589934592</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INTEGER</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186282</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SMALLINT</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186</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NUMERIC(8,2)</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999999.99 (precisión, escala)</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DECIMAL(8,2)</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999999.99 (precisión, escala)</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REAL</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6.02257E23</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6"/>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DOUBLE PRECISION</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3.141592653589</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7"/>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FLOAT</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6.02257E23</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8"/>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CHARACTER(</a:t>
                      </a:r>
                      <a:r>
                        <a:rPr kumimoji="0" lang="es-ES" sz="1600" b="0" i="1" u="none" strike="noStrike" cap="none" normalizeH="0" baseline="0">
                          <a:ln>
                            <a:noFill/>
                          </a:ln>
                          <a:solidFill>
                            <a:schemeClr val="tx1"/>
                          </a:solidFill>
                          <a:effectLst/>
                          <a:latin typeface="Times New Roman" pitchFamily="18" charset="0"/>
                        </a:rPr>
                        <a:t>max</a:t>
                      </a:r>
                      <a:r>
                        <a:rPr kumimoji="0" lang="es-ES" sz="1600" b="0" i="0" u="none" strike="noStrike" cap="none" normalizeH="0" baseline="0">
                          <a:ln>
                            <a:noFill/>
                          </a:ln>
                          <a:solidFill>
                            <a:schemeClr val="tx1"/>
                          </a:solidFill>
                          <a:effectLst/>
                          <a:latin typeface="Times New Roman" pitchFamily="18" charset="0"/>
                        </a:rPr>
                        <a:t>)</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'GREECE         '  (15 caracteres)</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9"/>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VARCHAR(</a:t>
                      </a:r>
                      <a:r>
                        <a:rPr kumimoji="0" lang="es-ES" sz="1600" b="0" i="1" u="none" strike="noStrike" cap="none" normalizeH="0" baseline="0">
                          <a:ln>
                            <a:noFill/>
                          </a:ln>
                          <a:solidFill>
                            <a:schemeClr val="tx1"/>
                          </a:solidFill>
                          <a:effectLst/>
                          <a:latin typeface="Times New Roman" pitchFamily="18" charset="0"/>
                        </a:rPr>
                        <a:t>n</a:t>
                      </a:r>
                      <a:r>
                        <a:rPr kumimoji="0" lang="es-ES" sz="1600" b="0" i="0" u="none" strike="noStrike" cap="none" normalizeH="0" baseline="0">
                          <a:ln>
                            <a:noFill/>
                          </a:ln>
                          <a:solidFill>
                            <a:schemeClr val="tx1"/>
                          </a:solidFill>
                          <a:effectLst/>
                          <a:latin typeface="Times New Roman" pitchFamily="18" charset="0"/>
                        </a:rPr>
                        <a:t>)</a:t>
                      </a:r>
                      <a:endParaRPr kumimoji="0" lang="es-ES" sz="1600" b="0" i="1" u="none" strike="noStrike" cap="none" normalizeH="0" baseline="0">
                        <a:ln>
                          <a:noFill/>
                        </a:ln>
                        <a:solidFill>
                          <a:schemeClr val="tx1"/>
                        </a:solidFill>
                        <a:effectLst/>
                        <a:latin typeface="Times New Roman" pitchFamily="18" charset="0"/>
                      </a:endParaRP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'hola'</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10"/>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DATE</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date 'YYYY-MM-DD'</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11"/>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TIME</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time 'hh:mm:ss.ccc'</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12"/>
                  </a:ext>
                </a:extLst>
              </a:tr>
              <a:tr h="33530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TIMESTAMP</a:t>
                      </a:r>
                    </a:p>
                  </a:txBody>
                  <a:tcPr marT="45723" marB="45723"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0" lang="es-ES" sz="1600" b="0" i="0" u="none" strike="noStrike" cap="none" normalizeH="0" baseline="0">
                          <a:ln>
                            <a:noFill/>
                          </a:ln>
                          <a:solidFill>
                            <a:schemeClr val="tx1"/>
                          </a:solidFill>
                          <a:effectLst/>
                          <a:latin typeface="Times New Roman" pitchFamily="18" charset="0"/>
                        </a:rPr>
                        <a:t>timestamp 'YYYY-MM-DD hh:mm:ss.ccc'</a:t>
                      </a:r>
                    </a:p>
                  </a:txBody>
                  <a:tcPr marT="45723" marB="45723"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B7A95C2C-4531-402B-A3A0-9C13DEB2C0D5}"/>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8F7064ED-E726-43A9-923A-AC580624FE60}" type="slidenum">
              <a:rPr lang="es-ES" altLang="es-ES" sz="1400">
                <a:solidFill>
                  <a:schemeClr val="folHlink"/>
                </a:solidFill>
                <a:latin typeface="Times New Roman" panose="02020603050405020304" pitchFamily="18" charset="0"/>
              </a:rPr>
              <a:pPr/>
              <a:t>61</a:t>
            </a:fld>
            <a:endParaRPr lang="es-ES" altLang="es-ES" sz="1400">
              <a:solidFill>
                <a:schemeClr val="folHlink"/>
              </a:solidFill>
              <a:latin typeface="Times New Roman" panose="02020603050405020304" pitchFamily="18" charset="0"/>
            </a:endParaRPr>
          </a:p>
        </p:txBody>
      </p:sp>
      <p:sp>
        <p:nvSpPr>
          <p:cNvPr id="89092" name="Rectangle 2">
            <a:extLst>
              <a:ext uri="{FF2B5EF4-FFF2-40B4-BE49-F238E27FC236}">
                <a16:creationId xmlns:a16="http://schemas.microsoft.com/office/drawing/2014/main" id="{09DF7D29-90F9-4C79-8455-2EE2A2E0D3AF}"/>
              </a:ext>
            </a:extLst>
          </p:cNvPr>
          <p:cNvSpPr>
            <a:spLocks noGrp="1" noChangeArrowheads="1"/>
          </p:cNvSpPr>
          <p:nvPr>
            <p:ph type="title"/>
          </p:nvPr>
        </p:nvSpPr>
        <p:spPr/>
        <p:txBody>
          <a:bodyPr/>
          <a:lstStyle/>
          <a:p>
            <a:pPr eaLnBrk="1" hangingPunct="1"/>
            <a:r>
              <a:rPr lang="es-ES" altLang="es-ES"/>
              <a:t>Expresiones</a:t>
            </a:r>
          </a:p>
        </p:txBody>
      </p:sp>
      <p:sp>
        <p:nvSpPr>
          <p:cNvPr id="89093" name="Rectangle 3">
            <a:extLst>
              <a:ext uri="{FF2B5EF4-FFF2-40B4-BE49-F238E27FC236}">
                <a16:creationId xmlns:a16="http://schemas.microsoft.com/office/drawing/2014/main" id="{C1AB1A66-6502-46C3-B904-5A8EB142535D}"/>
              </a:ext>
            </a:extLst>
          </p:cNvPr>
          <p:cNvSpPr>
            <a:spLocks noGrp="1" noChangeArrowheads="1"/>
          </p:cNvSpPr>
          <p:nvPr>
            <p:ph type="body" idx="1"/>
          </p:nvPr>
        </p:nvSpPr>
        <p:spPr/>
        <p:txBody>
          <a:bodyPr/>
          <a:lstStyle/>
          <a:p>
            <a:pPr eaLnBrk="1" hangingPunct="1">
              <a:lnSpc>
                <a:spcPct val="90000"/>
              </a:lnSpc>
            </a:pPr>
            <a:r>
              <a:rPr lang="es-ES" altLang="es-ES" dirty="0"/>
              <a:t>Aunque SQL no es un lenguaje de programación de propósito general, permite definir expresiones calculadas.</a:t>
            </a:r>
          </a:p>
          <a:p>
            <a:pPr eaLnBrk="1" hangingPunct="1">
              <a:lnSpc>
                <a:spcPct val="90000"/>
              </a:lnSpc>
            </a:pPr>
            <a:r>
              <a:rPr lang="es-ES" altLang="es-ES" dirty="0"/>
              <a:t>Estas expresiones pueden contener</a:t>
            </a:r>
          </a:p>
          <a:p>
            <a:pPr lvl="1" eaLnBrk="1" hangingPunct="1">
              <a:lnSpc>
                <a:spcPct val="90000"/>
              </a:lnSpc>
            </a:pPr>
            <a:r>
              <a:rPr lang="es-ES" altLang="es-ES" dirty="0"/>
              <a:t>Referencias a columnas</a:t>
            </a:r>
          </a:p>
          <a:p>
            <a:pPr lvl="1" eaLnBrk="1" hangingPunct="1">
              <a:lnSpc>
                <a:spcPct val="90000"/>
              </a:lnSpc>
            </a:pPr>
            <a:r>
              <a:rPr lang="es-ES" altLang="es-ES" dirty="0"/>
              <a:t>Valores literales</a:t>
            </a:r>
          </a:p>
          <a:p>
            <a:pPr lvl="1" eaLnBrk="1" hangingPunct="1">
              <a:lnSpc>
                <a:spcPct val="90000"/>
              </a:lnSpc>
            </a:pPr>
            <a:r>
              <a:rPr lang="es-ES" altLang="es-ES" dirty="0"/>
              <a:t>Operadores aritméticos</a:t>
            </a:r>
          </a:p>
          <a:p>
            <a:pPr lvl="1" eaLnBrk="1" hangingPunct="1">
              <a:lnSpc>
                <a:spcPct val="90000"/>
              </a:lnSpc>
            </a:pPr>
            <a:r>
              <a:rPr lang="es-ES" altLang="es-ES" dirty="0"/>
              <a:t>Llamadas a funciones</a:t>
            </a:r>
          </a:p>
          <a:p>
            <a:pPr eaLnBrk="1" hangingPunct="1">
              <a:lnSpc>
                <a:spcPct val="90000"/>
              </a:lnSpc>
            </a:pPr>
            <a:r>
              <a:rPr lang="es-ES" altLang="es-ES" dirty="0"/>
              <a:t>Los </a:t>
            </a:r>
            <a:r>
              <a:rPr lang="es-ES" altLang="es-ES" u="sng" dirty="0">
                <a:highlight>
                  <a:srgbClr val="FFFF00"/>
                </a:highlight>
              </a:rPr>
              <a:t>operadores aritméticos </a:t>
            </a:r>
            <a:r>
              <a:rPr lang="es-ES" altLang="es-ES" dirty="0"/>
              <a:t>son los habituales: +, -, * y /</a:t>
            </a:r>
          </a:p>
          <a:p>
            <a:pPr lvl="1" eaLnBrk="1" hangingPunct="1">
              <a:lnSpc>
                <a:spcPct val="90000"/>
              </a:lnSpc>
            </a:pPr>
            <a:r>
              <a:rPr lang="es-ES" altLang="es-ES" dirty="0"/>
              <a:t>Estos operadores sólo funcionan con valores numéricos.</a:t>
            </a:r>
          </a:p>
          <a:p>
            <a:pPr lvl="1" eaLnBrk="1" hangingPunct="1">
              <a:lnSpc>
                <a:spcPct val="90000"/>
              </a:lnSpc>
            </a:pPr>
            <a:r>
              <a:rPr lang="es-ES" altLang="es-ES" dirty="0"/>
              <a:t>Los operadores '+' y '–' habitualmente funcionan para fechas.</a:t>
            </a:r>
          </a:p>
          <a:p>
            <a:pPr eaLnBrk="1" hangingPunct="1">
              <a:lnSpc>
                <a:spcPct val="90000"/>
              </a:lnSpc>
            </a:pPr>
            <a:r>
              <a:rPr lang="es-ES" altLang="es-ES" dirty="0"/>
              <a:t>Aunque las normas SQL definen un conjunto mínimo de funciones, los SGBD proporcionan una gran variedad.</a:t>
            </a:r>
          </a:p>
          <a:p>
            <a:pPr lvl="1" eaLnBrk="1" hangingPunct="1">
              <a:lnSpc>
                <a:spcPct val="90000"/>
              </a:lnSpc>
            </a:pPr>
            <a:r>
              <a:rPr lang="es-ES" altLang="es-ES" dirty="0"/>
              <a:t>Es necesario consultar el manual del SGBD particular.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4 Marcador de número de diapositiva">
            <a:extLst>
              <a:ext uri="{FF2B5EF4-FFF2-40B4-BE49-F238E27FC236}">
                <a16:creationId xmlns:a16="http://schemas.microsoft.com/office/drawing/2014/main" id="{3A93C884-18C2-481B-8834-CF17334068E6}"/>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CF8B122C-F305-4838-81B4-1CB6B03C4EF6}" type="slidenum">
              <a:rPr lang="es-ES" altLang="es-ES" sz="1400">
                <a:solidFill>
                  <a:schemeClr val="folHlink"/>
                </a:solidFill>
                <a:latin typeface="Times New Roman" panose="02020603050405020304" pitchFamily="18" charset="0"/>
              </a:rPr>
              <a:pPr/>
              <a:t>62</a:t>
            </a:fld>
            <a:endParaRPr lang="es-ES" altLang="es-ES" sz="1400">
              <a:solidFill>
                <a:schemeClr val="folHlink"/>
              </a:solidFill>
              <a:latin typeface="Times New Roman" panose="02020603050405020304" pitchFamily="18" charset="0"/>
            </a:endParaRPr>
          </a:p>
        </p:txBody>
      </p:sp>
      <p:sp>
        <p:nvSpPr>
          <p:cNvPr id="90116" name="Rectangle 2">
            <a:extLst>
              <a:ext uri="{FF2B5EF4-FFF2-40B4-BE49-F238E27FC236}">
                <a16:creationId xmlns:a16="http://schemas.microsoft.com/office/drawing/2014/main" id="{C03CA658-384E-433E-BBB7-1D0B00E9FE60}"/>
              </a:ext>
            </a:extLst>
          </p:cNvPr>
          <p:cNvSpPr>
            <a:spLocks noGrp="1" noChangeArrowheads="1"/>
          </p:cNvSpPr>
          <p:nvPr>
            <p:ph type="title"/>
          </p:nvPr>
        </p:nvSpPr>
        <p:spPr/>
        <p:txBody>
          <a:bodyPr/>
          <a:lstStyle/>
          <a:p>
            <a:pPr eaLnBrk="1" hangingPunct="1"/>
            <a:r>
              <a:rPr lang="es-ES" altLang="es-ES" dirty="0"/>
              <a:t>Funciones matemáticas comunes</a:t>
            </a:r>
          </a:p>
        </p:txBody>
      </p:sp>
      <p:graphicFrame>
        <p:nvGraphicFramePr>
          <p:cNvPr id="419843" name="Group 3">
            <a:extLst>
              <a:ext uri="{FF2B5EF4-FFF2-40B4-BE49-F238E27FC236}">
                <a16:creationId xmlns:a16="http://schemas.microsoft.com/office/drawing/2014/main" id="{0005E430-4C32-4F04-8241-0BA73BC8C6D8}"/>
              </a:ext>
            </a:extLst>
          </p:cNvPr>
          <p:cNvGraphicFramePr>
            <a:graphicFrameLocks noGrp="1"/>
          </p:cNvGraphicFramePr>
          <p:nvPr>
            <p:extLst>
              <p:ext uri="{D42A27DB-BD31-4B8C-83A1-F6EECF244321}">
                <p14:modId xmlns:p14="http://schemas.microsoft.com/office/powerpoint/2010/main" val="662821028"/>
              </p:ext>
            </p:extLst>
          </p:nvPr>
        </p:nvGraphicFramePr>
        <p:xfrm>
          <a:off x="539551" y="2588709"/>
          <a:ext cx="8064897" cy="3815677"/>
        </p:xfrm>
        <a:graphic>
          <a:graphicData uri="http://schemas.openxmlformats.org/drawingml/2006/table">
            <a:tbl>
              <a:tblPr/>
              <a:tblGrid>
                <a:gridCol w="2663987">
                  <a:extLst>
                    <a:ext uri="{9D8B030D-6E8A-4147-A177-3AD203B41FA5}">
                      <a16:colId xmlns:a16="http://schemas.microsoft.com/office/drawing/2014/main" val="20000"/>
                    </a:ext>
                  </a:extLst>
                </a:gridCol>
                <a:gridCol w="1469660">
                  <a:extLst>
                    <a:ext uri="{9D8B030D-6E8A-4147-A177-3AD203B41FA5}">
                      <a16:colId xmlns:a16="http://schemas.microsoft.com/office/drawing/2014/main" val="20001"/>
                    </a:ext>
                  </a:extLst>
                </a:gridCol>
                <a:gridCol w="1331081">
                  <a:extLst>
                    <a:ext uri="{9D8B030D-6E8A-4147-A177-3AD203B41FA5}">
                      <a16:colId xmlns:a16="http://schemas.microsoft.com/office/drawing/2014/main" val="20002"/>
                    </a:ext>
                  </a:extLst>
                </a:gridCol>
                <a:gridCol w="1336552">
                  <a:extLst>
                    <a:ext uri="{9D8B030D-6E8A-4147-A177-3AD203B41FA5}">
                      <a16:colId xmlns:a16="http://schemas.microsoft.com/office/drawing/2014/main" val="20003"/>
                    </a:ext>
                  </a:extLst>
                </a:gridCol>
                <a:gridCol w="1263617">
                  <a:extLst>
                    <a:ext uri="{9D8B030D-6E8A-4147-A177-3AD203B41FA5}">
                      <a16:colId xmlns:a16="http://schemas.microsoft.com/office/drawing/2014/main" val="20004"/>
                    </a:ext>
                  </a:extLst>
                </a:gridCol>
              </a:tblGrid>
              <a:tr h="78559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Descripción</a:t>
                      </a:r>
                      <a:endParaRPr kumimoji="0" lang="en-US" sz="1800" b="0" i="0" u="none" strike="noStrike" cap="none" normalizeH="0" baseline="0">
                        <a:ln>
                          <a:noFill/>
                        </a:ln>
                        <a:solidFill>
                          <a:schemeClr val="tx1"/>
                        </a:solidFill>
                        <a:effectLst/>
                        <a:latin typeface="Times New Roman" pitchFamily="18" charset="0"/>
                      </a:endParaRPr>
                    </a:p>
                  </a:txBody>
                  <a:tcPr marT="45711" marB="45711"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IBM DB2</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Times New Roman" pitchFamily="18" charset="0"/>
                        </a:rPr>
                        <a:t>SQL Server</a:t>
                      </a:r>
                      <a:endParaRPr kumimoji="0" lang="en-US" sz="1800" b="0" i="0" u="none" strike="noStrike" cap="none" normalizeH="0" baseline="0" dirty="0">
                        <a:ln>
                          <a:noFill/>
                        </a:ln>
                        <a:solidFill>
                          <a:schemeClr val="tx1"/>
                        </a:solidFill>
                        <a:effectLst/>
                        <a:latin typeface="Times New Roman" pitchFamily="18" charset="0"/>
                      </a:endParaRP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Oracle</a:t>
                      </a:r>
                      <a:endParaRPr kumimoji="0" lang="en-US" sz="1800" b="0" i="0" u="none" strike="noStrike" cap="none" normalizeH="0" baseline="0">
                        <a:ln>
                          <a:noFill/>
                        </a:ln>
                        <a:solidFill>
                          <a:schemeClr val="tx1"/>
                        </a:solidFill>
                        <a:effectLst/>
                        <a:latin typeface="Times New Roman" pitchFamily="18" charset="0"/>
                      </a:endParaRP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MySQL</a:t>
                      </a:r>
                      <a:endParaRPr kumimoji="0" lang="en-US" sz="1800" b="0" i="0" u="none" strike="noStrike" cap="none" normalizeH="0" baseline="0">
                        <a:ln>
                          <a:noFill/>
                        </a:ln>
                        <a:solidFill>
                          <a:schemeClr val="tx1"/>
                        </a:solidFill>
                        <a:effectLst/>
                        <a:latin typeface="Times New Roman" pitchFamily="18" charset="0"/>
                      </a:endParaRPr>
                    </a:p>
                  </a:txBody>
                  <a:tcPr marT="45711" marB="45711"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r h="44889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Valor absoluto</a:t>
                      </a:r>
                    </a:p>
                  </a:txBody>
                  <a:tcPr marT="45711" marB="45711"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ABSs</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ABS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ABS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ABS </a:t>
                      </a:r>
                    </a:p>
                  </a:txBody>
                  <a:tcPr marT="45711" marB="45711"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44889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Menor entero &gt;= valor</a:t>
                      </a:r>
                    </a:p>
                  </a:txBody>
                  <a:tcPr marT="45711" marB="45711"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CEIL</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CEILING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CEIL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CEILING </a:t>
                      </a:r>
                    </a:p>
                  </a:txBody>
                  <a:tcPr marT="45711" marB="45711"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44889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Menor entero &lt;= valor</a:t>
                      </a:r>
                    </a:p>
                  </a:txBody>
                  <a:tcPr marT="45711" marB="45711"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FLOOR</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FLOOR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FLOOR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FLOOR </a:t>
                      </a:r>
                    </a:p>
                  </a:txBody>
                  <a:tcPr marT="45711" marB="45711"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44889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Potencia</a:t>
                      </a:r>
                    </a:p>
                  </a:txBody>
                  <a:tcPr marT="45711" marB="45711"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POWER</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POWER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POWER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POWER </a:t>
                      </a:r>
                    </a:p>
                  </a:txBody>
                  <a:tcPr marT="45711" marB="45711"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78559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Redondeo a un número de cifras decimales</a:t>
                      </a:r>
                    </a:p>
                  </a:txBody>
                  <a:tcPr marT="45711" marB="45711"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ROUND</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ROUND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ROUND </a:t>
                      </a:r>
                    </a:p>
                  </a:txBody>
                  <a:tcPr marT="45711" marB="45711"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ROUND </a:t>
                      </a:r>
                    </a:p>
                  </a:txBody>
                  <a:tcPr marT="45711" marB="45711"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r h="44889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Times New Roman" pitchFamily="18" charset="0"/>
                        </a:rPr>
                        <a:t>Módulo</a:t>
                      </a:r>
                      <a:endParaRPr kumimoji="0" lang="en-US" sz="1800" b="0" i="0" u="none" strike="noStrike" cap="none" normalizeH="0" baseline="0" dirty="0">
                        <a:ln>
                          <a:noFill/>
                        </a:ln>
                        <a:solidFill>
                          <a:schemeClr val="tx1"/>
                        </a:solidFill>
                        <a:effectLst/>
                        <a:latin typeface="Times New Roman" pitchFamily="18" charset="0"/>
                      </a:endParaRPr>
                    </a:p>
                  </a:txBody>
                  <a:tcPr marT="45711" marB="45711"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MOD.</a:t>
                      </a:r>
                    </a:p>
                  </a:txBody>
                  <a:tcPr marT="45711" marB="45711"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a:t>
                      </a:r>
                    </a:p>
                  </a:txBody>
                  <a:tcPr marT="45711" marB="45711"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MOD.</a:t>
                      </a:r>
                    </a:p>
                  </a:txBody>
                  <a:tcPr marT="45711" marB="45711"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a:t>
                      </a:r>
                    </a:p>
                  </a:txBody>
                  <a:tcPr marT="45711" marB="45711"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Rectangle 1">
            <a:extLst>
              <a:ext uri="{FF2B5EF4-FFF2-40B4-BE49-F238E27FC236}">
                <a16:creationId xmlns:a16="http://schemas.microsoft.com/office/drawing/2014/main" id="{B4BB9B6F-603A-45EB-8E8A-5319F298E626}"/>
              </a:ext>
            </a:extLst>
          </p:cNvPr>
          <p:cNvSpPr/>
          <p:nvPr/>
        </p:nvSpPr>
        <p:spPr>
          <a:xfrm>
            <a:off x="539551" y="1161124"/>
            <a:ext cx="8064897" cy="1200329"/>
          </a:xfrm>
          <a:prstGeom prst="rect">
            <a:avLst/>
          </a:prstGeom>
        </p:spPr>
        <p:txBody>
          <a:bodyPr wrap="square">
            <a:spAutoFit/>
          </a:bodyPr>
          <a:lstStyle/>
          <a:p>
            <a:pPr algn="l" eaLnBrk="1" hangingPunct="1">
              <a:lnSpc>
                <a:spcPct val="90000"/>
              </a:lnSpc>
            </a:pPr>
            <a:r>
              <a:rPr lang="es-ES" altLang="es-ES" sz="2000" dirty="0"/>
              <a:t>Dentro del lenguaje SQL se puede hacer uso de funciones ya definidas, tanto como parte de expresiones como parte de los </a:t>
            </a:r>
          </a:p>
          <a:p>
            <a:pPr algn="l" eaLnBrk="1" hangingPunct="1">
              <a:lnSpc>
                <a:spcPct val="90000"/>
              </a:lnSpc>
            </a:pPr>
            <a:endParaRPr lang="es-ES" altLang="es-ES" sz="2000" dirty="0"/>
          </a:p>
          <a:p>
            <a:pPr algn="l" eaLnBrk="1" hangingPunct="1">
              <a:lnSpc>
                <a:spcPct val="90000"/>
              </a:lnSpc>
            </a:pPr>
            <a:r>
              <a:rPr lang="es-ES" altLang="es-ES" sz="2000" dirty="0"/>
              <a:t>Algunas de las funciones a usar son: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4 Marcador de número de diapositiva">
            <a:extLst>
              <a:ext uri="{FF2B5EF4-FFF2-40B4-BE49-F238E27FC236}">
                <a16:creationId xmlns:a16="http://schemas.microsoft.com/office/drawing/2014/main" id="{EC16633C-48FB-483F-A072-571E14D29310}"/>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E0664D26-C3B4-4B1C-91A0-5F2D7E5F28CE}" type="slidenum">
              <a:rPr lang="es-ES" altLang="es-ES" sz="1400">
                <a:solidFill>
                  <a:schemeClr val="folHlink"/>
                </a:solidFill>
                <a:latin typeface="Times New Roman" panose="02020603050405020304" pitchFamily="18" charset="0"/>
              </a:rPr>
              <a:pPr/>
              <a:t>63</a:t>
            </a:fld>
            <a:endParaRPr lang="es-ES" altLang="es-ES" sz="1400">
              <a:solidFill>
                <a:schemeClr val="folHlink"/>
              </a:solidFill>
              <a:latin typeface="Times New Roman" panose="02020603050405020304" pitchFamily="18" charset="0"/>
            </a:endParaRPr>
          </a:p>
        </p:txBody>
      </p:sp>
      <p:graphicFrame>
        <p:nvGraphicFramePr>
          <p:cNvPr id="420928" name="Group 64">
            <a:extLst>
              <a:ext uri="{FF2B5EF4-FFF2-40B4-BE49-F238E27FC236}">
                <a16:creationId xmlns:a16="http://schemas.microsoft.com/office/drawing/2014/main" id="{9E4BD019-02B8-401B-9C7C-CA38C17D88DE}"/>
              </a:ext>
            </a:extLst>
          </p:cNvPr>
          <p:cNvGraphicFramePr>
            <a:graphicFrameLocks noGrp="1"/>
          </p:cNvGraphicFramePr>
          <p:nvPr>
            <p:extLst>
              <p:ext uri="{D42A27DB-BD31-4B8C-83A1-F6EECF244321}">
                <p14:modId xmlns:p14="http://schemas.microsoft.com/office/powerpoint/2010/main" val="3062234464"/>
              </p:ext>
            </p:extLst>
          </p:nvPr>
        </p:nvGraphicFramePr>
        <p:xfrm>
          <a:off x="196850" y="1989138"/>
          <a:ext cx="8748713" cy="4023360"/>
        </p:xfrm>
        <a:graphic>
          <a:graphicData uri="http://schemas.openxmlformats.org/drawingml/2006/table">
            <a:tbl>
              <a:tblPr/>
              <a:tblGrid>
                <a:gridCol w="3295650">
                  <a:extLst>
                    <a:ext uri="{9D8B030D-6E8A-4147-A177-3AD203B41FA5}">
                      <a16:colId xmlns:a16="http://schemas.microsoft.com/office/drawing/2014/main" val="20000"/>
                    </a:ext>
                  </a:extLst>
                </a:gridCol>
                <a:gridCol w="1276350">
                  <a:extLst>
                    <a:ext uri="{9D8B030D-6E8A-4147-A177-3AD203B41FA5}">
                      <a16:colId xmlns:a16="http://schemas.microsoft.com/office/drawing/2014/main" val="20001"/>
                    </a:ext>
                  </a:extLst>
                </a:gridCol>
                <a:gridCol w="1512888">
                  <a:extLst>
                    <a:ext uri="{9D8B030D-6E8A-4147-A177-3AD203B41FA5}">
                      <a16:colId xmlns:a16="http://schemas.microsoft.com/office/drawing/2014/main" val="20002"/>
                    </a:ext>
                  </a:extLst>
                </a:gridCol>
                <a:gridCol w="1169987">
                  <a:extLst>
                    <a:ext uri="{9D8B030D-6E8A-4147-A177-3AD203B41FA5}">
                      <a16:colId xmlns:a16="http://schemas.microsoft.com/office/drawing/2014/main" val="20003"/>
                    </a:ext>
                  </a:extLst>
                </a:gridCol>
                <a:gridCol w="1493838">
                  <a:extLst>
                    <a:ext uri="{9D8B030D-6E8A-4147-A177-3AD203B41FA5}">
                      <a16:colId xmlns:a16="http://schemas.microsoft.com/office/drawing/2014/main" val="20004"/>
                    </a:ext>
                  </a:extLst>
                </a:gridCol>
              </a:tblGrid>
              <a:tr h="1920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Descripción</a:t>
                      </a:r>
                      <a:endParaRPr kumimoji="0" lang="en-US" sz="1800" b="0" i="0" u="none" strike="noStrike" cap="none" normalizeH="0" baseline="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IBM DB2</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SQL Server</a:t>
                      </a:r>
                      <a:endParaRPr kumimoji="0" lang="en-US" sz="1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Oracle</a:t>
                      </a:r>
                      <a:endParaRPr kumimoji="0" lang="en-US" sz="1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rPr>
                        <a:t>MySQL</a:t>
                      </a:r>
                      <a:endParaRPr kumimoji="0" lang="en-US" sz="18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Convierte todos los caracteres a minúsculas</a:t>
                      </a:r>
                    </a:p>
                  </a:txBody>
                  <a:tcPr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LOWER</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LOWER</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LOWER</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LOWER</a:t>
                      </a:r>
                    </a:p>
                  </a:txBody>
                  <a:tcPr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Convierte todos los caracteres a mayúsculas</a:t>
                      </a:r>
                    </a:p>
                  </a:txBody>
                  <a:tcPr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UPPER</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UPPER</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UPPER</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UPPER</a:t>
                      </a:r>
                    </a:p>
                  </a:txBody>
                  <a:tcPr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Elimina los blancos del final de la cadena</a:t>
                      </a:r>
                    </a:p>
                  </a:txBody>
                  <a:tcPr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RTRIM</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RTRIM</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RTRIM</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RTRIM</a:t>
                      </a:r>
                    </a:p>
                  </a:txBody>
                  <a:tcPr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Elimina los blancos del comienzo de la cadena</a:t>
                      </a:r>
                    </a:p>
                  </a:txBody>
                  <a:tcPr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LTRIM</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LTRIM</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LTRIM</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LTRIM</a:t>
                      </a:r>
                    </a:p>
                  </a:txBody>
                  <a:tcPr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Devuelve una subcadena</a:t>
                      </a:r>
                    </a:p>
                  </a:txBody>
                  <a:tcPr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SUBSTR</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SUBSTRING</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SUBSTR</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SUBSTRING</a:t>
                      </a:r>
                    </a:p>
                  </a:txBody>
                  <a:tcPr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Concatena dos cadenas</a:t>
                      </a:r>
                    </a:p>
                  </a:txBody>
                  <a:tcPr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CONCAT</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CONCAT</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CONCAT</a:t>
                      </a:r>
                    </a:p>
                  </a:txBody>
                  <a:tcPr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6"/>
                  </a:ext>
                </a:extLst>
              </a:tr>
              <a:tr h="1809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Times New Roman" pitchFamily="18" charset="0"/>
                        </a:rPr>
                        <a:t>Longitud</a:t>
                      </a:r>
                      <a:r>
                        <a:rPr kumimoji="0" lang="en-US" sz="1800" b="0" i="0" u="none" strike="noStrike" cap="none" normalizeH="0" baseline="0" dirty="0">
                          <a:ln>
                            <a:noFill/>
                          </a:ln>
                          <a:solidFill>
                            <a:schemeClr val="tx1"/>
                          </a:solidFill>
                          <a:effectLst/>
                          <a:latin typeface="Times New Roman" pitchFamily="18" charset="0"/>
                        </a:rPr>
                        <a:t> de una </a:t>
                      </a:r>
                      <a:r>
                        <a:rPr kumimoji="0" lang="en-US" sz="1800" b="0" i="0" u="none" strike="noStrike" cap="none" normalizeH="0" baseline="0" dirty="0" err="1">
                          <a:ln>
                            <a:noFill/>
                          </a:ln>
                          <a:solidFill>
                            <a:schemeClr val="tx1"/>
                          </a:solidFill>
                          <a:effectLst/>
                          <a:latin typeface="Times New Roman" pitchFamily="18" charset="0"/>
                        </a:rPr>
                        <a:t>cadena</a:t>
                      </a:r>
                      <a:endParaRPr kumimoji="0" lang="en-US" sz="1800" b="0" i="0" u="none" strike="noStrike" cap="none" normalizeH="0" baseline="0" dirty="0">
                        <a:ln>
                          <a:noFill/>
                        </a:ln>
                        <a:solidFill>
                          <a:schemeClr val="tx1"/>
                        </a:solidFill>
                        <a:effectLst/>
                        <a:latin typeface="Times New Roman" pitchFamily="18" charset="0"/>
                      </a:endParaRPr>
                    </a:p>
                  </a:txBody>
                  <a:tcPr anchor="ct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LENGTH</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LENGTH</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LENGTH</a:t>
                      </a:r>
                    </a:p>
                  </a:txBody>
                  <a:tcPr anchor="ct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LENGTH</a:t>
                      </a:r>
                    </a:p>
                  </a:txBody>
                  <a:tcPr anchor="ct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359995422"/>
                  </a:ext>
                </a:extLst>
              </a:tr>
            </a:tbl>
          </a:graphicData>
        </a:graphic>
      </p:graphicFrame>
      <p:sp>
        <p:nvSpPr>
          <p:cNvPr id="91190" name="Rectangle 46">
            <a:extLst>
              <a:ext uri="{FF2B5EF4-FFF2-40B4-BE49-F238E27FC236}">
                <a16:creationId xmlns:a16="http://schemas.microsoft.com/office/drawing/2014/main" id="{1DDCB5B5-69B7-40B2-AAD4-27C5D72EB069}"/>
              </a:ext>
            </a:extLst>
          </p:cNvPr>
          <p:cNvSpPr>
            <a:spLocks noGrp="1" noChangeArrowheads="1"/>
          </p:cNvSpPr>
          <p:nvPr>
            <p:ph type="title"/>
          </p:nvPr>
        </p:nvSpPr>
        <p:spPr/>
        <p:txBody>
          <a:bodyPr/>
          <a:lstStyle/>
          <a:p>
            <a:pPr eaLnBrk="1" hangingPunct="1"/>
            <a:r>
              <a:rPr lang="es-ES" altLang="es-ES" dirty="0"/>
              <a:t>Funciones de cadena</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5 Marcador de número de diapositiva">
            <a:extLst>
              <a:ext uri="{FF2B5EF4-FFF2-40B4-BE49-F238E27FC236}">
                <a16:creationId xmlns:a16="http://schemas.microsoft.com/office/drawing/2014/main" id="{C6305484-60C9-4ACA-BB9D-06304D28620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3C8D667-BD53-46AA-80EB-580A3142A7BF}" type="slidenum">
              <a:rPr lang="es-ES" altLang="es-ES" sz="1400">
                <a:solidFill>
                  <a:schemeClr val="folHlink"/>
                </a:solidFill>
                <a:latin typeface="Times New Roman" panose="02020603050405020304" pitchFamily="18" charset="0"/>
              </a:rPr>
              <a:pPr/>
              <a:t>64</a:t>
            </a:fld>
            <a:endParaRPr lang="es-ES" altLang="es-ES" sz="1400">
              <a:solidFill>
                <a:schemeClr val="folHlink"/>
              </a:solidFill>
              <a:latin typeface="Times New Roman" panose="02020603050405020304" pitchFamily="18" charset="0"/>
            </a:endParaRPr>
          </a:p>
        </p:txBody>
      </p:sp>
      <p:sp>
        <p:nvSpPr>
          <p:cNvPr id="92164" name="Rectangle 2">
            <a:extLst>
              <a:ext uri="{FF2B5EF4-FFF2-40B4-BE49-F238E27FC236}">
                <a16:creationId xmlns:a16="http://schemas.microsoft.com/office/drawing/2014/main" id="{03FD8E97-8D8C-47BB-900B-3AA22E7208C4}"/>
              </a:ext>
            </a:extLst>
          </p:cNvPr>
          <p:cNvSpPr>
            <a:spLocks noGrp="1" noChangeArrowheads="1"/>
          </p:cNvSpPr>
          <p:nvPr>
            <p:ph type="title"/>
          </p:nvPr>
        </p:nvSpPr>
        <p:spPr/>
        <p:txBody>
          <a:bodyPr/>
          <a:lstStyle/>
          <a:p>
            <a:pPr eaLnBrk="1" hangingPunct="1"/>
            <a:r>
              <a:rPr lang="es-ES_tradnl" altLang="es-ES_tradnl"/>
              <a:t>Operaciones aritméticas</a:t>
            </a:r>
          </a:p>
        </p:txBody>
      </p:sp>
      <p:sp>
        <p:nvSpPr>
          <p:cNvPr id="92165" name="Rectangle 6">
            <a:extLst>
              <a:ext uri="{FF2B5EF4-FFF2-40B4-BE49-F238E27FC236}">
                <a16:creationId xmlns:a16="http://schemas.microsoft.com/office/drawing/2014/main" id="{717F64F4-A980-4B89-83BE-263F4048BEF7}"/>
              </a:ext>
            </a:extLst>
          </p:cNvPr>
          <p:cNvSpPr>
            <a:spLocks noGrp="1" noChangeArrowheads="1"/>
          </p:cNvSpPr>
          <p:nvPr>
            <p:ph type="body" idx="1"/>
          </p:nvPr>
        </p:nvSpPr>
        <p:spPr/>
        <p:txBody>
          <a:bodyPr/>
          <a:lstStyle/>
          <a:p>
            <a:pPr eaLnBrk="1" hangingPunct="1"/>
            <a:r>
              <a:rPr lang="es-ES" altLang="es-ES" dirty="0"/>
              <a:t>Necesito obtener el salario, la comisión y los ingresos totales de todos los empleados que tengan un salario menor de 20000€ , clasificado por número de empleado</a:t>
            </a:r>
            <a:endParaRPr lang="en-GB" altLang="es-ES" dirty="0"/>
          </a:p>
          <a:p>
            <a:pPr eaLnBrk="1" hangingPunct="1"/>
            <a:endParaRPr lang="es-ES" altLang="es-ES" dirty="0"/>
          </a:p>
        </p:txBody>
      </p:sp>
      <p:sp>
        <p:nvSpPr>
          <p:cNvPr id="92166" name="Rectangle 7">
            <a:extLst>
              <a:ext uri="{FF2B5EF4-FFF2-40B4-BE49-F238E27FC236}">
                <a16:creationId xmlns:a16="http://schemas.microsoft.com/office/drawing/2014/main" id="{0ACD08EA-392C-4282-84AF-C0555693C6B5}"/>
              </a:ext>
            </a:extLst>
          </p:cNvPr>
          <p:cNvSpPr>
            <a:spLocks noChangeArrowheads="1"/>
          </p:cNvSpPr>
          <p:nvPr/>
        </p:nvSpPr>
        <p:spPr bwMode="auto">
          <a:xfrm>
            <a:off x="2371725" y="2349500"/>
            <a:ext cx="6520755"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2000" dirty="0">
                <a:solidFill>
                  <a:srgbClr val="000000"/>
                </a:solidFill>
                <a:latin typeface="Courier New" panose="02070309020205020404" pitchFamily="49" charset="0"/>
              </a:rPr>
              <a:t>SELECT  EMPNO, SALARY, COMM,</a:t>
            </a:r>
            <a:r>
              <a:rPr lang="es-ES" altLang="es-ES" sz="2000" b="1" dirty="0">
                <a:solidFill>
                  <a:srgbClr val="000000"/>
                </a:solidFill>
                <a:latin typeface="Courier New" panose="02070309020205020404" pitchFamily="49" charset="0"/>
              </a:rPr>
              <a:t>SALARY + COMM</a:t>
            </a:r>
          </a:p>
          <a:p>
            <a:pPr algn="l"/>
            <a:r>
              <a:rPr lang="es-ES" altLang="es-ES" sz="2000" dirty="0">
                <a:solidFill>
                  <a:srgbClr val="000000"/>
                </a:solidFill>
                <a:latin typeface="Courier New" panose="02070309020205020404" pitchFamily="49" charset="0"/>
              </a:rPr>
              <a:t>FROM EMPLOYEE</a:t>
            </a:r>
          </a:p>
          <a:p>
            <a:pPr algn="l"/>
            <a:r>
              <a:rPr lang="es-ES" altLang="es-ES" sz="2000" dirty="0">
                <a:solidFill>
                  <a:srgbClr val="000000"/>
                </a:solidFill>
                <a:latin typeface="Courier New" panose="02070309020205020404" pitchFamily="49" charset="0"/>
              </a:rPr>
              <a:t>WHERE SALARY &lt; 20000</a:t>
            </a:r>
          </a:p>
          <a:p>
            <a:pPr algn="l"/>
            <a:r>
              <a:rPr lang="es-ES" altLang="es-ES" sz="2000" dirty="0">
                <a:solidFill>
                  <a:srgbClr val="000000"/>
                </a:solidFill>
                <a:latin typeface="Courier New" panose="02070309020205020404" pitchFamily="49" charset="0"/>
              </a:rPr>
              <a:t>ORDER BY EMPNO</a:t>
            </a:r>
          </a:p>
        </p:txBody>
      </p:sp>
      <p:grpSp>
        <p:nvGrpSpPr>
          <p:cNvPr id="92167" name="Group 8">
            <a:extLst>
              <a:ext uri="{FF2B5EF4-FFF2-40B4-BE49-F238E27FC236}">
                <a16:creationId xmlns:a16="http://schemas.microsoft.com/office/drawing/2014/main" id="{D815BD3C-223D-457E-9224-7710E5D17CB6}"/>
              </a:ext>
            </a:extLst>
          </p:cNvPr>
          <p:cNvGrpSpPr>
            <a:grpSpLocks/>
          </p:cNvGrpSpPr>
          <p:nvPr/>
        </p:nvGrpSpPr>
        <p:grpSpPr bwMode="auto">
          <a:xfrm>
            <a:off x="1220787" y="3526847"/>
            <a:ext cx="1119188" cy="608012"/>
            <a:chOff x="2721" y="1829"/>
            <a:chExt cx="705" cy="383"/>
          </a:xfrm>
        </p:grpSpPr>
        <p:sp>
          <p:nvSpPr>
            <p:cNvPr id="92201" name="Freeform 9">
              <a:extLst>
                <a:ext uri="{FF2B5EF4-FFF2-40B4-BE49-F238E27FC236}">
                  <a16:creationId xmlns:a16="http://schemas.microsoft.com/office/drawing/2014/main" id="{81FC7B70-32CD-4FF8-B6E9-C547CB649710}"/>
                </a:ext>
              </a:extLst>
            </p:cNvPr>
            <p:cNvSpPr>
              <a:spLocks/>
            </p:cNvSpPr>
            <p:nvPr/>
          </p:nvSpPr>
          <p:spPr bwMode="auto">
            <a:xfrm>
              <a:off x="2721" y="1854"/>
              <a:ext cx="685" cy="358"/>
            </a:xfrm>
            <a:custGeom>
              <a:avLst/>
              <a:gdLst>
                <a:gd name="T0" fmla="*/ 1370 w 1370"/>
                <a:gd name="T1" fmla="*/ 155 h 718"/>
                <a:gd name="T2" fmla="*/ 1127 w 1370"/>
                <a:gd name="T3" fmla="*/ 0 h 718"/>
                <a:gd name="T4" fmla="*/ 103 w 1370"/>
                <a:gd name="T5" fmla="*/ 372 h 718"/>
                <a:gd name="T6" fmla="*/ 0 w 1370"/>
                <a:gd name="T7" fmla="*/ 308 h 718"/>
                <a:gd name="T8" fmla="*/ 28 w 1370"/>
                <a:gd name="T9" fmla="*/ 674 h 718"/>
                <a:gd name="T10" fmla="*/ 665 w 1370"/>
                <a:gd name="T11" fmla="*/ 718 h 718"/>
                <a:gd name="T12" fmla="*/ 567 w 1370"/>
                <a:gd name="T13" fmla="*/ 630 h 718"/>
                <a:gd name="T14" fmla="*/ 1370 w 1370"/>
                <a:gd name="T15" fmla="*/ 155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5"/>
                  </a:moveTo>
                  <a:lnTo>
                    <a:pt x="1127" y="0"/>
                  </a:lnTo>
                  <a:lnTo>
                    <a:pt x="103" y="372"/>
                  </a:lnTo>
                  <a:lnTo>
                    <a:pt x="0" y="308"/>
                  </a:lnTo>
                  <a:lnTo>
                    <a:pt x="28" y="674"/>
                  </a:lnTo>
                  <a:lnTo>
                    <a:pt x="665" y="718"/>
                  </a:lnTo>
                  <a:lnTo>
                    <a:pt x="567" y="630"/>
                  </a:lnTo>
                  <a:lnTo>
                    <a:pt x="1370" y="155"/>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92202" name="Freeform 10">
              <a:extLst>
                <a:ext uri="{FF2B5EF4-FFF2-40B4-BE49-F238E27FC236}">
                  <a16:creationId xmlns:a16="http://schemas.microsoft.com/office/drawing/2014/main" id="{4B0BB095-9474-435D-B1BA-019FDBBA777E}"/>
                </a:ext>
              </a:extLst>
            </p:cNvPr>
            <p:cNvSpPr>
              <a:spLocks/>
            </p:cNvSpPr>
            <p:nvPr/>
          </p:nvSpPr>
          <p:spPr bwMode="auto">
            <a:xfrm>
              <a:off x="2741" y="1829"/>
              <a:ext cx="685" cy="360"/>
            </a:xfrm>
            <a:custGeom>
              <a:avLst/>
              <a:gdLst>
                <a:gd name="T0" fmla="*/ 1370 w 1370"/>
                <a:gd name="T1" fmla="*/ 156 h 718"/>
                <a:gd name="T2" fmla="*/ 1129 w 1370"/>
                <a:gd name="T3" fmla="*/ 0 h 718"/>
                <a:gd name="T4" fmla="*/ 106 w 1370"/>
                <a:gd name="T5" fmla="*/ 371 h 718"/>
                <a:gd name="T6" fmla="*/ 0 w 1370"/>
                <a:gd name="T7" fmla="*/ 309 h 718"/>
                <a:gd name="T8" fmla="*/ 27 w 1370"/>
                <a:gd name="T9" fmla="*/ 673 h 718"/>
                <a:gd name="T10" fmla="*/ 666 w 1370"/>
                <a:gd name="T11" fmla="*/ 718 h 718"/>
                <a:gd name="T12" fmla="*/ 567 w 1370"/>
                <a:gd name="T13" fmla="*/ 630 h 718"/>
                <a:gd name="T14" fmla="*/ 1370 w 1370"/>
                <a:gd name="T15" fmla="*/ 156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6"/>
                  </a:moveTo>
                  <a:lnTo>
                    <a:pt x="1129" y="0"/>
                  </a:lnTo>
                  <a:lnTo>
                    <a:pt x="106" y="371"/>
                  </a:lnTo>
                  <a:lnTo>
                    <a:pt x="0" y="309"/>
                  </a:lnTo>
                  <a:lnTo>
                    <a:pt x="27" y="673"/>
                  </a:lnTo>
                  <a:lnTo>
                    <a:pt x="666" y="718"/>
                  </a:lnTo>
                  <a:lnTo>
                    <a:pt x="567" y="630"/>
                  </a:lnTo>
                  <a:lnTo>
                    <a:pt x="1370" y="156"/>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grpSp>
        <p:nvGrpSpPr>
          <p:cNvPr id="92168" name="Group 55">
            <a:extLst>
              <a:ext uri="{FF2B5EF4-FFF2-40B4-BE49-F238E27FC236}">
                <a16:creationId xmlns:a16="http://schemas.microsoft.com/office/drawing/2014/main" id="{2B48FFA7-CA85-4015-B95D-0B6CDCF0F409}"/>
              </a:ext>
            </a:extLst>
          </p:cNvPr>
          <p:cNvGrpSpPr>
            <a:grpSpLocks/>
          </p:cNvGrpSpPr>
          <p:nvPr/>
        </p:nvGrpSpPr>
        <p:grpSpPr bwMode="auto">
          <a:xfrm>
            <a:off x="463550" y="4286250"/>
            <a:ext cx="5338763" cy="2455863"/>
            <a:chOff x="292" y="2569"/>
            <a:chExt cx="3363" cy="1547"/>
          </a:xfrm>
        </p:grpSpPr>
        <p:sp>
          <p:nvSpPr>
            <p:cNvPr id="92170" name="Rectangle 14">
              <a:extLst>
                <a:ext uri="{FF2B5EF4-FFF2-40B4-BE49-F238E27FC236}">
                  <a16:creationId xmlns:a16="http://schemas.microsoft.com/office/drawing/2014/main" id="{7B163C00-263D-48FC-8ABD-84A7D5955138}"/>
                </a:ext>
              </a:extLst>
            </p:cNvPr>
            <p:cNvSpPr>
              <a:spLocks noChangeArrowheads="1"/>
            </p:cNvSpPr>
            <p:nvPr/>
          </p:nvSpPr>
          <p:spPr bwMode="auto">
            <a:xfrm>
              <a:off x="1174" y="2836"/>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18270.00</a:t>
              </a:r>
              <a:endParaRPr lang="es-ES" altLang="es-ES" sz="1800"/>
            </a:p>
          </p:txBody>
        </p:sp>
        <p:sp>
          <p:nvSpPr>
            <p:cNvPr id="92171" name="Rectangle 15">
              <a:extLst>
                <a:ext uri="{FF2B5EF4-FFF2-40B4-BE49-F238E27FC236}">
                  <a16:creationId xmlns:a16="http://schemas.microsoft.com/office/drawing/2014/main" id="{DD2180E2-CA88-4AE5-A659-59C824F36AF5}"/>
                </a:ext>
              </a:extLst>
            </p:cNvPr>
            <p:cNvSpPr>
              <a:spLocks noChangeArrowheads="1"/>
            </p:cNvSpPr>
            <p:nvPr/>
          </p:nvSpPr>
          <p:spPr bwMode="auto">
            <a:xfrm>
              <a:off x="1174" y="3019"/>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19180.00</a:t>
              </a:r>
              <a:endParaRPr lang="es-ES" altLang="es-ES" sz="1800"/>
            </a:p>
          </p:txBody>
        </p:sp>
        <p:sp>
          <p:nvSpPr>
            <p:cNvPr id="92172" name="Rectangle 16">
              <a:extLst>
                <a:ext uri="{FF2B5EF4-FFF2-40B4-BE49-F238E27FC236}">
                  <a16:creationId xmlns:a16="http://schemas.microsoft.com/office/drawing/2014/main" id="{6FE296F8-8AB1-48F7-87D3-24D3AF88C878}"/>
                </a:ext>
              </a:extLst>
            </p:cNvPr>
            <p:cNvSpPr>
              <a:spLocks noChangeArrowheads="1"/>
            </p:cNvSpPr>
            <p:nvPr/>
          </p:nvSpPr>
          <p:spPr bwMode="auto">
            <a:xfrm>
              <a:off x="1174" y="3203"/>
              <a:ext cx="60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17250.00</a:t>
              </a:r>
              <a:endParaRPr lang="es-ES" altLang="es-ES" sz="1800"/>
            </a:p>
          </p:txBody>
        </p:sp>
        <p:sp>
          <p:nvSpPr>
            <p:cNvPr id="92173" name="Rectangle 17">
              <a:extLst>
                <a:ext uri="{FF2B5EF4-FFF2-40B4-BE49-F238E27FC236}">
                  <a16:creationId xmlns:a16="http://schemas.microsoft.com/office/drawing/2014/main" id="{2C42D464-1AAA-4E0F-B889-BA68FA54BFD4}"/>
                </a:ext>
              </a:extLst>
            </p:cNvPr>
            <p:cNvSpPr>
              <a:spLocks noChangeArrowheads="1"/>
            </p:cNvSpPr>
            <p:nvPr/>
          </p:nvSpPr>
          <p:spPr bwMode="auto">
            <a:xfrm>
              <a:off x="1174" y="3386"/>
              <a:ext cx="60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15340.00</a:t>
              </a:r>
              <a:endParaRPr lang="es-ES" altLang="es-ES" sz="1800"/>
            </a:p>
          </p:txBody>
        </p:sp>
        <p:sp>
          <p:nvSpPr>
            <p:cNvPr id="92174" name="Rectangle 18">
              <a:extLst>
                <a:ext uri="{FF2B5EF4-FFF2-40B4-BE49-F238E27FC236}">
                  <a16:creationId xmlns:a16="http://schemas.microsoft.com/office/drawing/2014/main" id="{53CB1F61-F18F-44DF-B33B-A0FCAF3298D3}"/>
                </a:ext>
              </a:extLst>
            </p:cNvPr>
            <p:cNvSpPr>
              <a:spLocks noChangeArrowheads="1"/>
            </p:cNvSpPr>
            <p:nvPr/>
          </p:nvSpPr>
          <p:spPr bwMode="auto">
            <a:xfrm>
              <a:off x="1174" y="3569"/>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17750.00</a:t>
              </a:r>
              <a:endParaRPr lang="es-ES" altLang="es-ES" sz="1800"/>
            </a:p>
          </p:txBody>
        </p:sp>
        <p:sp>
          <p:nvSpPr>
            <p:cNvPr id="92175" name="Rectangle 19">
              <a:extLst>
                <a:ext uri="{FF2B5EF4-FFF2-40B4-BE49-F238E27FC236}">
                  <a16:creationId xmlns:a16="http://schemas.microsoft.com/office/drawing/2014/main" id="{FEA202ED-C9FB-43FC-9948-D59643680215}"/>
                </a:ext>
              </a:extLst>
            </p:cNvPr>
            <p:cNvSpPr>
              <a:spLocks noChangeArrowheads="1"/>
            </p:cNvSpPr>
            <p:nvPr/>
          </p:nvSpPr>
          <p:spPr bwMode="auto">
            <a:xfrm>
              <a:off x="1174" y="3753"/>
              <a:ext cx="6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15900.00</a:t>
              </a:r>
              <a:endParaRPr lang="es-ES" altLang="es-ES" sz="1800"/>
            </a:p>
          </p:txBody>
        </p:sp>
        <p:sp>
          <p:nvSpPr>
            <p:cNvPr id="92176" name="Rectangle 20">
              <a:extLst>
                <a:ext uri="{FF2B5EF4-FFF2-40B4-BE49-F238E27FC236}">
                  <a16:creationId xmlns:a16="http://schemas.microsoft.com/office/drawing/2014/main" id="{E7D8E208-E757-4BD4-B40C-A32DA284A905}"/>
                </a:ext>
              </a:extLst>
            </p:cNvPr>
            <p:cNvSpPr>
              <a:spLocks noChangeArrowheads="1"/>
            </p:cNvSpPr>
            <p:nvPr/>
          </p:nvSpPr>
          <p:spPr bwMode="auto">
            <a:xfrm>
              <a:off x="1174" y="3936"/>
              <a:ext cx="6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19950.00</a:t>
              </a:r>
              <a:endParaRPr lang="es-ES" altLang="es-ES" sz="1800"/>
            </a:p>
          </p:txBody>
        </p:sp>
        <p:sp>
          <p:nvSpPr>
            <p:cNvPr id="92177" name="Rectangle 21">
              <a:extLst>
                <a:ext uri="{FF2B5EF4-FFF2-40B4-BE49-F238E27FC236}">
                  <a16:creationId xmlns:a16="http://schemas.microsoft.com/office/drawing/2014/main" id="{81046BAE-A037-42F8-B1A8-4683F5424082}"/>
                </a:ext>
              </a:extLst>
            </p:cNvPr>
            <p:cNvSpPr>
              <a:spLocks noChangeArrowheads="1"/>
            </p:cNvSpPr>
            <p:nvPr/>
          </p:nvSpPr>
          <p:spPr bwMode="auto">
            <a:xfrm>
              <a:off x="2148" y="2836"/>
              <a:ext cx="5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1462.00</a:t>
              </a:r>
              <a:endParaRPr lang="es-ES" altLang="es-ES" sz="1800"/>
            </a:p>
          </p:txBody>
        </p:sp>
        <p:sp>
          <p:nvSpPr>
            <p:cNvPr id="92178" name="Rectangle 22">
              <a:extLst>
                <a:ext uri="{FF2B5EF4-FFF2-40B4-BE49-F238E27FC236}">
                  <a16:creationId xmlns:a16="http://schemas.microsoft.com/office/drawing/2014/main" id="{6E635042-7567-4C62-BE43-5CCF15146A96}"/>
                </a:ext>
              </a:extLst>
            </p:cNvPr>
            <p:cNvSpPr>
              <a:spLocks noChangeArrowheads="1"/>
            </p:cNvSpPr>
            <p:nvPr/>
          </p:nvSpPr>
          <p:spPr bwMode="auto">
            <a:xfrm>
              <a:off x="2148" y="3019"/>
              <a:ext cx="5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1534.00</a:t>
              </a:r>
              <a:endParaRPr lang="es-ES" altLang="es-ES" sz="1800"/>
            </a:p>
          </p:txBody>
        </p:sp>
        <p:sp>
          <p:nvSpPr>
            <p:cNvPr id="92179" name="Rectangle 23">
              <a:extLst>
                <a:ext uri="{FF2B5EF4-FFF2-40B4-BE49-F238E27FC236}">
                  <a16:creationId xmlns:a16="http://schemas.microsoft.com/office/drawing/2014/main" id="{36FF4693-2FA5-4332-B999-0C1F79490FD8}"/>
                </a:ext>
              </a:extLst>
            </p:cNvPr>
            <p:cNvSpPr>
              <a:spLocks noChangeArrowheads="1"/>
            </p:cNvSpPr>
            <p:nvPr/>
          </p:nvSpPr>
          <p:spPr bwMode="auto">
            <a:xfrm>
              <a:off x="2148" y="3203"/>
              <a:ext cx="52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1380.00</a:t>
              </a:r>
              <a:endParaRPr lang="es-ES" altLang="es-ES" sz="1800"/>
            </a:p>
          </p:txBody>
        </p:sp>
        <p:sp>
          <p:nvSpPr>
            <p:cNvPr id="92180" name="Rectangle 24">
              <a:extLst>
                <a:ext uri="{FF2B5EF4-FFF2-40B4-BE49-F238E27FC236}">
                  <a16:creationId xmlns:a16="http://schemas.microsoft.com/office/drawing/2014/main" id="{2A8EB5C9-DA37-4562-929C-C159D87F40F7}"/>
                </a:ext>
              </a:extLst>
            </p:cNvPr>
            <p:cNvSpPr>
              <a:spLocks noChangeArrowheads="1"/>
            </p:cNvSpPr>
            <p:nvPr/>
          </p:nvSpPr>
          <p:spPr bwMode="auto">
            <a:xfrm>
              <a:off x="2148" y="3386"/>
              <a:ext cx="52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1227.00</a:t>
              </a:r>
              <a:endParaRPr lang="es-ES" altLang="es-ES" sz="1800"/>
            </a:p>
          </p:txBody>
        </p:sp>
        <p:sp>
          <p:nvSpPr>
            <p:cNvPr id="92181" name="Rectangle 25">
              <a:extLst>
                <a:ext uri="{FF2B5EF4-FFF2-40B4-BE49-F238E27FC236}">
                  <a16:creationId xmlns:a16="http://schemas.microsoft.com/office/drawing/2014/main" id="{F9E58AF5-8428-4642-A470-6040AC90B066}"/>
                </a:ext>
              </a:extLst>
            </p:cNvPr>
            <p:cNvSpPr>
              <a:spLocks noChangeArrowheads="1"/>
            </p:cNvSpPr>
            <p:nvPr/>
          </p:nvSpPr>
          <p:spPr bwMode="auto">
            <a:xfrm>
              <a:off x="2148" y="3569"/>
              <a:ext cx="52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1420.00</a:t>
              </a:r>
              <a:endParaRPr lang="es-ES" altLang="es-ES" sz="1800"/>
            </a:p>
          </p:txBody>
        </p:sp>
        <p:sp>
          <p:nvSpPr>
            <p:cNvPr id="92182" name="Rectangle 26">
              <a:extLst>
                <a:ext uri="{FF2B5EF4-FFF2-40B4-BE49-F238E27FC236}">
                  <a16:creationId xmlns:a16="http://schemas.microsoft.com/office/drawing/2014/main" id="{7E0735EE-09BF-444D-96B8-0EFAB2E7A730}"/>
                </a:ext>
              </a:extLst>
            </p:cNvPr>
            <p:cNvSpPr>
              <a:spLocks noChangeArrowheads="1"/>
            </p:cNvSpPr>
            <p:nvPr/>
          </p:nvSpPr>
          <p:spPr bwMode="auto">
            <a:xfrm>
              <a:off x="2148" y="3753"/>
              <a:ext cx="52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1272.00</a:t>
              </a:r>
              <a:endParaRPr lang="es-ES" altLang="es-ES" sz="1800"/>
            </a:p>
          </p:txBody>
        </p:sp>
        <p:sp>
          <p:nvSpPr>
            <p:cNvPr id="92183" name="Rectangle 27">
              <a:extLst>
                <a:ext uri="{FF2B5EF4-FFF2-40B4-BE49-F238E27FC236}">
                  <a16:creationId xmlns:a16="http://schemas.microsoft.com/office/drawing/2014/main" id="{D6482620-0BB7-4916-8300-35DFB282192D}"/>
                </a:ext>
              </a:extLst>
            </p:cNvPr>
            <p:cNvSpPr>
              <a:spLocks noChangeArrowheads="1"/>
            </p:cNvSpPr>
            <p:nvPr/>
          </p:nvSpPr>
          <p:spPr bwMode="auto">
            <a:xfrm>
              <a:off x="2148" y="3936"/>
              <a:ext cx="521"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1596.00</a:t>
              </a:r>
              <a:endParaRPr lang="es-ES" altLang="es-ES" sz="1800"/>
            </a:p>
          </p:txBody>
        </p:sp>
        <p:sp>
          <p:nvSpPr>
            <p:cNvPr id="92184" name="Rectangle 28">
              <a:extLst>
                <a:ext uri="{FF2B5EF4-FFF2-40B4-BE49-F238E27FC236}">
                  <a16:creationId xmlns:a16="http://schemas.microsoft.com/office/drawing/2014/main" id="{F5C572EB-F52C-43E4-B282-4963D52FCBC3}"/>
                </a:ext>
              </a:extLst>
            </p:cNvPr>
            <p:cNvSpPr>
              <a:spLocks noChangeArrowheads="1"/>
            </p:cNvSpPr>
            <p:nvPr/>
          </p:nvSpPr>
          <p:spPr bwMode="auto">
            <a:xfrm>
              <a:off x="3055" y="2836"/>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19732.00</a:t>
              </a:r>
              <a:endParaRPr lang="es-ES" altLang="es-ES" sz="1800"/>
            </a:p>
          </p:txBody>
        </p:sp>
        <p:sp>
          <p:nvSpPr>
            <p:cNvPr id="92185" name="Rectangle 29">
              <a:extLst>
                <a:ext uri="{FF2B5EF4-FFF2-40B4-BE49-F238E27FC236}">
                  <a16:creationId xmlns:a16="http://schemas.microsoft.com/office/drawing/2014/main" id="{27C7D9A8-960E-4D96-98D8-EE245340C1B7}"/>
                </a:ext>
              </a:extLst>
            </p:cNvPr>
            <p:cNvSpPr>
              <a:spLocks noChangeArrowheads="1"/>
            </p:cNvSpPr>
            <p:nvPr/>
          </p:nvSpPr>
          <p:spPr bwMode="auto">
            <a:xfrm>
              <a:off x="3055" y="3019"/>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20714.00</a:t>
              </a:r>
              <a:endParaRPr lang="es-ES" altLang="es-ES" sz="1800"/>
            </a:p>
          </p:txBody>
        </p:sp>
        <p:sp>
          <p:nvSpPr>
            <p:cNvPr id="92186" name="Rectangle 30">
              <a:extLst>
                <a:ext uri="{FF2B5EF4-FFF2-40B4-BE49-F238E27FC236}">
                  <a16:creationId xmlns:a16="http://schemas.microsoft.com/office/drawing/2014/main" id="{4507709B-2623-4366-AAE7-1E7531EA4CE4}"/>
                </a:ext>
              </a:extLst>
            </p:cNvPr>
            <p:cNvSpPr>
              <a:spLocks noChangeArrowheads="1"/>
            </p:cNvSpPr>
            <p:nvPr/>
          </p:nvSpPr>
          <p:spPr bwMode="auto">
            <a:xfrm>
              <a:off x="3055" y="3203"/>
              <a:ext cx="6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18630.00</a:t>
              </a:r>
              <a:endParaRPr lang="es-ES" altLang="es-ES" sz="1800"/>
            </a:p>
          </p:txBody>
        </p:sp>
        <p:sp>
          <p:nvSpPr>
            <p:cNvPr id="92187" name="Rectangle 31">
              <a:extLst>
                <a:ext uri="{FF2B5EF4-FFF2-40B4-BE49-F238E27FC236}">
                  <a16:creationId xmlns:a16="http://schemas.microsoft.com/office/drawing/2014/main" id="{BECE464E-0EFA-406B-B2E4-B170FAC7326D}"/>
                </a:ext>
              </a:extLst>
            </p:cNvPr>
            <p:cNvSpPr>
              <a:spLocks noChangeArrowheads="1"/>
            </p:cNvSpPr>
            <p:nvPr/>
          </p:nvSpPr>
          <p:spPr bwMode="auto">
            <a:xfrm>
              <a:off x="3055" y="3386"/>
              <a:ext cx="6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16567.00</a:t>
              </a:r>
              <a:endParaRPr lang="es-ES" altLang="es-ES" sz="1800"/>
            </a:p>
          </p:txBody>
        </p:sp>
        <p:sp>
          <p:nvSpPr>
            <p:cNvPr id="92188" name="Rectangle 32">
              <a:extLst>
                <a:ext uri="{FF2B5EF4-FFF2-40B4-BE49-F238E27FC236}">
                  <a16:creationId xmlns:a16="http://schemas.microsoft.com/office/drawing/2014/main" id="{8354A60B-18E7-40CA-A7AD-E2A9D64DDB3F}"/>
                </a:ext>
              </a:extLst>
            </p:cNvPr>
            <p:cNvSpPr>
              <a:spLocks noChangeArrowheads="1"/>
            </p:cNvSpPr>
            <p:nvPr/>
          </p:nvSpPr>
          <p:spPr bwMode="auto">
            <a:xfrm>
              <a:off x="3055" y="3569"/>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19170.00</a:t>
              </a:r>
              <a:endParaRPr lang="es-ES" altLang="es-ES" sz="1800"/>
            </a:p>
          </p:txBody>
        </p:sp>
        <p:sp>
          <p:nvSpPr>
            <p:cNvPr id="92189" name="Rectangle 33">
              <a:extLst>
                <a:ext uri="{FF2B5EF4-FFF2-40B4-BE49-F238E27FC236}">
                  <a16:creationId xmlns:a16="http://schemas.microsoft.com/office/drawing/2014/main" id="{C69A8676-18EF-4762-B832-2169ED11EE32}"/>
                </a:ext>
              </a:extLst>
            </p:cNvPr>
            <p:cNvSpPr>
              <a:spLocks noChangeArrowheads="1"/>
            </p:cNvSpPr>
            <p:nvPr/>
          </p:nvSpPr>
          <p:spPr bwMode="auto">
            <a:xfrm>
              <a:off x="3055" y="3753"/>
              <a:ext cx="6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17172.00</a:t>
              </a:r>
              <a:endParaRPr lang="es-ES" altLang="es-ES" sz="1800"/>
            </a:p>
          </p:txBody>
        </p:sp>
        <p:sp>
          <p:nvSpPr>
            <p:cNvPr id="92190" name="Rectangle 34">
              <a:extLst>
                <a:ext uri="{FF2B5EF4-FFF2-40B4-BE49-F238E27FC236}">
                  <a16:creationId xmlns:a16="http://schemas.microsoft.com/office/drawing/2014/main" id="{DCB36B78-2992-4D4E-9AE6-556F9DDECA02}"/>
                </a:ext>
              </a:extLst>
            </p:cNvPr>
            <p:cNvSpPr>
              <a:spLocks noChangeArrowheads="1"/>
            </p:cNvSpPr>
            <p:nvPr/>
          </p:nvSpPr>
          <p:spPr bwMode="auto">
            <a:xfrm>
              <a:off x="3055" y="3936"/>
              <a:ext cx="60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21546.00</a:t>
              </a:r>
              <a:endParaRPr lang="es-ES" altLang="es-ES" sz="1800"/>
            </a:p>
          </p:txBody>
        </p:sp>
        <p:sp>
          <p:nvSpPr>
            <p:cNvPr id="92191" name="Rectangle 35">
              <a:extLst>
                <a:ext uri="{FF2B5EF4-FFF2-40B4-BE49-F238E27FC236}">
                  <a16:creationId xmlns:a16="http://schemas.microsoft.com/office/drawing/2014/main" id="{095919CF-A07B-4BDE-8150-583CCA1B7692}"/>
                </a:ext>
              </a:extLst>
            </p:cNvPr>
            <p:cNvSpPr>
              <a:spLocks noChangeArrowheads="1"/>
            </p:cNvSpPr>
            <p:nvPr/>
          </p:nvSpPr>
          <p:spPr bwMode="auto">
            <a:xfrm>
              <a:off x="1171" y="2569"/>
              <a:ext cx="56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SALARY</a:t>
              </a:r>
              <a:endParaRPr lang="es-ES" altLang="es-ES" sz="1800"/>
            </a:p>
          </p:txBody>
        </p:sp>
        <p:sp>
          <p:nvSpPr>
            <p:cNvPr id="92192" name="Rectangle 36">
              <a:extLst>
                <a:ext uri="{FF2B5EF4-FFF2-40B4-BE49-F238E27FC236}">
                  <a16:creationId xmlns:a16="http://schemas.microsoft.com/office/drawing/2014/main" id="{83C8F9E5-E065-402E-B533-6436EB014E7C}"/>
                </a:ext>
              </a:extLst>
            </p:cNvPr>
            <p:cNvSpPr>
              <a:spLocks noChangeArrowheads="1"/>
            </p:cNvSpPr>
            <p:nvPr/>
          </p:nvSpPr>
          <p:spPr bwMode="auto">
            <a:xfrm>
              <a:off x="2145" y="2569"/>
              <a:ext cx="45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COMM</a:t>
              </a:r>
              <a:endParaRPr lang="es-ES" altLang="es-ES" sz="1800"/>
            </a:p>
          </p:txBody>
        </p:sp>
        <p:sp>
          <p:nvSpPr>
            <p:cNvPr id="92193" name="Rectangle 37">
              <a:extLst>
                <a:ext uri="{FF2B5EF4-FFF2-40B4-BE49-F238E27FC236}">
                  <a16:creationId xmlns:a16="http://schemas.microsoft.com/office/drawing/2014/main" id="{1AE8A864-DE65-4D2A-ABEB-633A1DBED2A5}"/>
                </a:ext>
              </a:extLst>
            </p:cNvPr>
            <p:cNvSpPr>
              <a:spLocks noChangeArrowheads="1"/>
            </p:cNvSpPr>
            <p:nvPr/>
          </p:nvSpPr>
          <p:spPr bwMode="auto">
            <a:xfrm>
              <a:off x="292" y="2569"/>
              <a:ext cx="52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92194" name="Rectangle 38">
              <a:extLst>
                <a:ext uri="{FF2B5EF4-FFF2-40B4-BE49-F238E27FC236}">
                  <a16:creationId xmlns:a16="http://schemas.microsoft.com/office/drawing/2014/main" id="{90823E91-75B4-4930-8B81-4FB83411C358}"/>
                </a:ext>
              </a:extLst>
            </p:cNvPr>
            <p:cNvSpPr>
              <a:spLocks noChangeArrowheads="1"/>
            </p:cNvSpPr>
            <p:nvPr/>
          </p:nvSpPr>
          <p:spPr bwMode="auto">
            <a:xfrm>
              <a:off x="308" y="2844"/>
              <a:ext cx="48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000210</a:t>
              </a:r>
              <a:endParaRPr lang="es-ES" altLang="es-ES" sz="1800"/>
            </a:p>
          </p:txBody>
        </p:sp>
        <p:sp>
          <p:nvSpPr>
            <p:cNvPr id="92195" name="Rectangle 39">
              <a:extLst>
                <a:ext uri="{FF2B5EF4-FFF2-40B4-BE49-F238E27FC236}">
                  <a16:creationId xmlns:a16="http://schemas.microsoft.com/office/drawing/2014/main" id="{75C112E9-2DE5-4771-8B09-6688BB6A5EC7}"/>
                </a:ext>
              </a:extLst>
            </p:cNvPr>
            <p:cNvSpPr>
              <a:spLocks noChangeArrowheads="1"/>
            </p:cNvSpPr>
            <p:nvPr/>
          </p:nvSpPr>
          <p:spPr bwMode="auto">
            <a:xfrm>
              <a:off x="308" y="3027"/>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000250</a:t>
              </a:r>
              <a:endParaRPr lang="es-ES" altLang="es-ES" sz="1800"/>
            </a:p>
          </p:txBody>
        </p:sp>
        <p:sp>
          <p:nvSpPr>
            <p:cNvPr id="92196" name="Rectangle 40">
              <a:extLst>
                <a:ext uri="{FF2B5EF4-FFF2-40B4-BE49-F238E27FC236}">
                  <a16:creationId xmlns:a16="http://schemas.microsoft.com/office/drawing/2014/main" id="{EED469B8-7E72-46B6-9477-F5F4B26E79C8}"/>
                </a:ext>
              </a:extLst>
            </p:cNvPr>
            <p:cNvSpPr>
              <a:spLocks noChangeArrowheads="1"/>
            </p:cNvSpPr>
            <p:nvPr/>
          </p:nvSpPr>
          <p:spPr bwMode="auto">
            <a:xfrm>
              <a:off x="308" y="3210"/>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000260</a:t>
              </a:r>
              <a:endParaRPr lang="es-ES" altLang="es-ES" sz="1800"/>
            </a:p>
          </p:txBody>
        </p:sp>
        <p:sp>
          <p:nvSpPr>
            <p:cNvPr id="92197" name="Rectangle 41">
              <a:extLst>
                <a:ext uri="{FF2B5EF4-FFF2-40B4-BE49-F238E27FC236}">
                  <a16:creationId xmlns:a16="http://schemas.microsoft.com/office/drawing/2014/main" id="{D3D762AE-BDF0-43BA-819C-B8DA03E3065F}"/>
                </a:ext>
              </a:extLst>
            </p:cNvPr>
            <p:cNvSpPr>
              <a:spLocks noChangeArrowheads="1"/>
            </p:cNvSpPr>
            <p:nvPr/>
          </p:nvSpPr>
          <p:spPr bwMode="auto">
            <a:xfrm>
              <a:off x="308" y="3394"/>
              <a:ext cx="48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000290</a:t>
              </a:r>
              <a:endParaRPr lang="es-ES" altLang="es-ES" sz="1800"/>
            </a:p>
          </p:txBody>
        </p:sp>
        <p:sp>
          <p:nvSpPr>
            <p:cNvPr id="92198" name="Rectangle 42">
              <a:extLst>
                <a:ext uri="{FF2B5EF4-FFF2-40B4-BE49-F238E27FC236}">
                  <a16:creationId xmlns:a16="http://schemas.microsoft.com/office/drawing/2014/main" id="{9B8B0AD3-2414-468D-8A8F-1448FEF4D43B}"/>
                </a:ext>
              </a:extLst>
            </p:cNvPr>
            <p:cNvSpPr>
              <a:spLocks noChangeArrowheads="1"/>
            </p:cNvSpPr>
            <p:nvPr/>
          </p:nvSpPr>
          <p:spPr bwMode="auto">
            <a:xfrm>
              <a:off x="308" y="3577"/>
              <a:ext cx="48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000300</a:t>
              </a:r>
              <a:endParaRPr lang="es-ES" altLang="es-ES" sz="1800"/>
            </a:p>
          </p:txBody>
        </p:sp>
        <p:sp>
          <p:nvSpPr>
            <p:cNvPr id="92199" name="Rectangle 43">
              <a:extLst>
                <a:ext uri="{FF2B5EF4-FFF2-40B4-BE49-F238E27FC236}">
                  <a16:creationId xmlns:a16="http://schemas.microsoft.com/office/drawing/2014/main" id="{69217FF1-8A94-42BA-A47E-98486BD3EF60}"/>
                </a:ext>
              </a:extLst>
            </p:cNvPr>
            <p:cNvSpPr>
              <a:spLocks noChangeArrowheads="1"/>
            </p:cNvSpPr>
            <p:nvPr/>
          </p:nvSpPr>
          <p:spPr bwMode="auto">
            <a:xfrm>
              <a:off x="308" y="3760"/>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000310</a:t>
              </a:r>
              <a:endParaRPr lang="es-ES" altLang="es-ES" sz="1800"/>
            </a:p>
          </p:txBody>
        </p:sp>
        <p:sp>
          <p:nvSpPr>
            <p:cNvPr id="92200" name="Rectangle 44">
              <a:extLst>
                <a:ext uri="{FF2B5EF4-FFF2-40B4-BE49-F238E27FC236}">
                  <a16:creationId xmlns:a16="http://schemas.microsoft.com/office/drawing/2014/main" id="{064DC70E-5BBD-4BD6-B1FE-E5CCC9EF3DE7}"/>
                </a:ext>
              </a:extLst>
            </p:cNvPr>
            <p:cNvSpPr>
              <a:spLocks noChangeArrowheads="1"/>
            </p:cNvSpPr>
            <p:nvPr/>
          </p:nvSpPr>
          <p:spPr bwMode="auto">
            <a:xfrm>
              <a:off x="308" y="3944"/>
              <a:ext cx="48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000320</a:t>
              </a:r>
              <a:endParaRPr lang="es-ES" altLang="es-ES" sz="1800"/>
            </a:p>
          </p:txBody>
        </p:sp>
      </p:grpSp>
      <p:sp>
        <p:nvSpPr>
          <p:cNvPr id="92169" name="Line 54">
            <a:extLst>
              <a:ext uri="{FF2B5EF4-FFF2-40B4-BE49-F238E27FC236}">
                <a16:creationId xmlns:a16="http://schemas.microsoft.com/office/drawing/2014/main" id="{464B1C79-D81E-4A5C-B7C4-C43113B2D60A}"/>
              </a:ext>
            </a:extLst>
          </p:cNvPr>
          <p:cNvSpPr>
            <a:spLocks noChangeShapeType="1"/>
          </p:cNvSpPr>
          <p:nvPr/>
        </p:nvSpPr>
        <p:spPr bwMode="auto">
          <a:xfrm>
            <a:off x="323850" y="4575175"/>
            <a:ext cx="5616575"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4 Marcador de número de diapositiva">
            <a:extLst>
              <a:ext uri="{FF2B5EF4-FFF2-40B4-BE49-F238E27FC236}">
                <a16:creationId xmlns:a16="http://schemas.microsoft.com/office/drawing/2014/main" id="{7B05D723-16A2-4781-A822-A952EC8BB49B}"/>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171132B2-4F39-46D8-999E-22BA539C0A48}" type="slidenum">
              <a:rPr lang="es-ES" altLang="es-ES" sz="1400">
                <a:solidFill>
                  <a:schemeClr val="folHlink"/>
                </a:solidFill>
                <a:latin typeface="Times New Roman" panose="02020603050405020304" pitchFamily="18" charset="0"/>
              </a:rPr>
              <a:pPr/>
              <a:t>65</a:t>
            </a:fld>
            <a:endParaRPr lang="es-ES" altLang="es-ES" sz="1400">
              <a:solidFill>
                <a:schemeClr val="folHlink"/>
              </a:solidFill>
              <a:latin typeface="Times New Roman" panose="02020603050405020304" pitchFamily="18" charset="0"/>
            </a:endParaRPr>
          </a:p>
        </p:txBody>
      </p:sp>
      <p:sp>
        <p:nvSpPr>
          <p:cNvPr id="93188" name="Rectangle 2">
            <a:extLst>
              <a:ext uri="{FF2B5EF4-FFF2-40B4-BE49-F238E27FC236}">
                <a16:creationId xmlns:a16="http://schemas.microsoft.com/office/drawing/2014/main" id="{F195011C-9D68-40EA-83AA-100AA62655FC}"/>
              </a:ext>
            </a:extLst>
          </p:cNvPr>
          <p:cNvSpPr>
            <a:spLocks noGrp="1" noChangeArrowheads="1"/>
          </p:cNvSpPr>
          <p:nvPr>
            <p:ph type="title"/>
          </p:nvPr>
        </p:nvSpPr>
        <p:spPr/>
        <p:txBody>
          <a:bodyPr/>
          <a:lstStyle/>
          <a:p>
            <a:pPr eaLnBrk="1" hangingPunct="1"/>
            <a:r>
              <a:rPr lang="es-ES_tradnl" altLang="es-ES_tradnl"/>
              <a:t>Operaciones aritméticas (cont.)</a:t>
            </a:r>
          </a:p>
        </p:txBody>
      </p:sp>
      <p:sp>
        <p:nvSpPr>
          <p:cNvPr id="93189" name="Rectangle 5">
            <a:extLst>
              <a:ext uri="{FF2B5EF4-FFF2-40B4-BE49-F238E27FC236}">
                <a16:creationId xmlns:a16="http://schemas.microsoft.com/office/drawing/2014/main" id="{282A9ACF-2266-48F7-9D29-1367604A33EF}"/>
              </a:ext>
            </a:extLst>
          </p:cNvPr>
          <p:cNvSpPr>
            <a:spLocks noChangeArrowheads="1"/>
          </p:cNvSpPr>
          <p:nvPr/>
        </p:nvSpPr>
        <p:spPr bwMode="auto">
          <a:xfrm>
            <a:off x="2987824" y="1626432"/>
            <a:ext cx="5795814"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2000" dirty="0">
                <a:solidFill>
                  <a:srgbClr val="000000"/>
                </a:solidFill>
                <a:latin typeface="Courier New" panose="02070309020205020404" pitchFamily="49" charset="0"/>
              </a:rPr>
              <a:t>SELECT  EMPNO, SALARY, </a:t>
            </a:r>
            <a:r>
              <a:rPr lang="es-ES" altLang="es-ES" sz="2000" b="1" dirty="0">
                <a:solidFill>
                  <a:srgbClr val="000000"/>
                </a:solidFill>
                <a:latin typeface="Courier New" panose="02070309020205020404" pitchFamily="49" charset="0"/>
              </a:rPr>
              <a:t>SALARY*1.0375</a:t>
            </a:r>
          </a:p>
          <a:p>
            <a:pPr algn="l"/>
            <a:r>
              <a:rPr lang="es-ES" altLang="es-ES" sz="2000" dirty="0">
                <a:solidFill>
                  <a:srgbClr val="000000"/>
                </a:solidFill>
                <a:latin typeface="Courier New" panose="02070309020205020404" pitchFamily="49" charset="0"/>
              </a:rPr>
              <a:t>FROM EMPLOYEE</a:t>
            </a:r>
          </a:p>
          <a:p>
            <a:pPr algn="l"/>
            <a:r>
              <a:rPr lang="es-ES" altLang="es-ES" sz="2000" dirty="0">
                <a:solidFill>
                  <a:srgbClr val="000000"/>
                </a:solidFill>
                <a:latin typeface="Courier New" panose="02070309020205020404" pitchFamily="49" charset="0"/>
              </a:rPr>
              <a:t>WHERE SALARY &lt; 20000</a:t>
            </a:r>
          </a:p>
          <a:p>
            <a:pPr algn="l"/>
            <a:r>
              <a:rPr lang="es-ES" altLang="es-ES" sz="2000" dirty="0">
                <a:solidFill>
                  <a:srgbClr val="000000"/>
                </a:solidFill>
                <a:latin typeface="Courier New" panose="02070309020205020404" pitchFamily="49" charset="0"/>
              </a:rPr>
              <a:t>ORDER BY EMPNO</a:t>
            </a:r>
          </a:p>
        </p:txBody>
      </p:sp>
      <p:grpSp>
        <p:nvGrpSpPr>
          <p:cNvPr id="93190" name="Group 6">
            <a:extLst>
              <a:ext uri="{FF2B5EF4-FFF2-40B4-BE49-F238E27FC236}">
                <a16:creationId xmlns:a16="http://schemas.microsoft.com/office/drawing/2014/main" id="{AFF1A179-78E7-4EA5-B88C-1A8B3532D7C2}"/>
              </a:ext>
            </a:extLst>
          </p:cNvPr>
          <p:cNvGrpSpPr>
            <a:grpSpLocks/>
          </p:cNvGrpSpPr>
          <p:nvPr/>
        </p:nvGrpSpPr>
        <p:grpSpPr bwMode="auto">
          <a:xfrm>
            <a:off x="1747088" y="3013151"/>
            <a:ext cx="1119187" cy="608012"/>
            <a:chOff x="2721" y="1829"/>
            <a:chExt cx="705" cy="383"/>
          </a:xfrm>
        </p:grpSpPr>
        <p:sp>
          <p:nvSpPr>
            <p:cNvPr id="93216" name="Freeform 7">
              <a:extLst>
                <a:ext uri="{FF2B5EF4-FFF2-40B4-BE49-F238E27FC236}">
                  <a16:creationId xmlns:a16="http://schemas.microsoft.com/office/drawing/2014/main" id="{CC9258E6-57AD-4E6F-B867-EA6B68D971EA}"/>
                </a:ext>
              </a:extLst>
            </p:cNvPr>
            <p:cNvSpPr>
              <a:spLocks/>
            </p:cNvSpPr>
            <p:nvPr/>
          </p:nvSpPr>
          <p:spPr bwMode="auto">
            <a:xfrm>
              <a:off x="2721" y="1854"/>
              <a:ext cx="685" cy="358"/>
            </a:xfrm>
            <a:custGeom>
              <a:avLst/>
              <a:gdLst>
                <a:gd name="T0" fmla="*/ 1370 w 1370"/>
                <a:gd name="T1" fmla="*/ 155 h 718"/>
                <a:gd name="T2" fmla="*/ 1127 w 1370"/>
                <a:gd name="T3" fmla="*/ 0 h 718"/>
                <a:gd name="T4" fmla="*/ 103 w 1370"/>
                <a:gd name="T5" fmla="*/ 372 h 718"/>
                <a:gd name="T6" fmla="*/ 0 w 1370"/>
                <a:gd name="T7" fmla="*/ 308 h 718"/>
                <a:gd name="T8" fmla="*/ 28 w 1370"/>
                <a:gd name="T9" fmla="*/ 674 h 718"/>
                <a:gd name="T10" fmla="*/ 665 w 1370"/>
                <a:gd name="T11" fmla="*/ 718 h 718"/>
                <a:gd name="T12" fmla="*/ 567 w 1370"/>
                <a:gd name="T13" fmla="*/ 630 h 718"/>
                <a:gd name="T14" fmla="*/ 1370 w 1370"/>
                <a:gd name="T15" fmla="*/ 155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5"/>
                  </a:moveTo>
                  <a:lnTo>
                    <a:pt x="1127" y="0"/>
                  </a:lnTo>
                  <a:lnTo>
                    <a:pt x="103" y="372"/>
                  </a:lnTo>
                  <a:lnTo>
                    <a:pt x="0" y="308"/>
                  </a:lnTo>
                  <a:lnTo>
                    <a:pt x="28" y="674"/>
                  </a:lnTo>
                  <a:lnTo>
                    <a:pt x="665" y="718"/>
                  </a:lnTo>
                  <a:lnTo>
                    <a:pt x="567" y="630"/>
                  </a:lnTo>
                  <a:lnTo>
                    <a:pt x="1370" y="155"/>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93217" name="Freeform 8">
              <a:extLst>
                <a:ext uri="{FF2B5EF4-FFF2-40B4-BE49-F238E27FC236}">
                  <a16:creationId xmlns:a16="http://schemas.microsoft.com/office/drawing/2014/main" id="{D257EABA-FB6A-48E5-925A-F5B612DB7033}"/>
                </a:ext>
              </a:extLst>
            </p:cNvPr>
            <p:cNvSpPr>
              <a:spLocks/>
            </p:cNvSpPr>
            <p:nvPr/>
          </p:nvSpPr>
          <p:spPr bwMode="auto">
            <a:xfrm>
              <a:off x="2741" y="1829"/>
              <a:ext cx="685" cy="360"/>
            </a:xfrm>
            <a:custGeom>
              <a:avLst/>
              <a:gdLst>
                <a:gd name="T0" fmla="*/ 1370 w 1370"/>
                <a:gd name="T1" fmla="*/ 156 h 718"/>
                <a:gd name="T2" fmla="*/ 1129 w 1370"/>
                <a:gd name="T3" fmla="*/ 0 h 718"/>
                <a:gd name="T4" fmla="*/ 106 w 1370"/>
                <a:gd name="T5" fmla="*/ 371 h 718"/>
                <a:gd name="T6" fmla="*/ 0 w 1370"/>
                <a:gd name="T7" fmla="*/ 309 h 718"/>
                <a:gd name="T8" fmla="*/ 27 w 1370"/>
                <a:gd name="T9" fmla="*/ 673 h 718"/>
                <a:gd name="T10" fmla="*/ 666 w 1370"/>
                <a:gd name="T11" fmla="*/ 718 h 718"/>
                <a:gd name="T12" fmla="*/ 567 w 1370"/>
                <a:gd name="T13" fmla="*/ 630 h 718"/>
                <a:gd name="T14" fmla="*/ 1370 w 1370"/>
                <a:gd name="T15" fmla="*/ 156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6"/>
                  </a:moveTo>
                  <a:lnTo>
                    <a:pt x="1129" y="0"/>
                  </a:lnTo>
                  <a:lnTo>
                    <a:pt x="106" y="371"/>
                  </a:lnTo>
                  <a:lnTo>
                    <a:pt x="0" y="309"/>
                  </a:lnTo>
                  <a:lnTo>
                    <a:pt x="27" y="673"/>
                  </a:lnTo>
                  <a:lnTo>
                    <a:pt x="666" y="718"/>
                  </a:lnTo>
                  <a:lnTo>
                    <a:pt x="567" y="630"/>
                  </a:lnTo>
                  <a:lnTo>
                    <a:pt x="1370" y="156"/>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grpSp>
        <p:nvGrpSpPr>
          <p:cNvPr id="93191" name="Group 48">
            <a:extLst>
              <a:ext uri="{FF2B5EF4-FFF2-40B4-BE49-F238E27FC236}">
                <a16:creationId xmlns:a16="http://schemas.microsoft.com/office/drawing/2014/main" id="{5E530BC2-620E-4532-9651-EAE518F8BF4A}"/>
              </a:ext>
            </a:extLst>
          </p:cNvPr>
          <p:cNvGrpSpPr>
            <a:grpSpLocks/>
          </p:cNvGrpSpPr>
          <p:nvPr/>
        </p:nvGrpSpPr>
        <p:grpSpPr bwMode="auto">
          <a:xfrm>
            <a:off x="539750" y="3890963"/>
            <a:ext cx="4452938" cy="2417762"/>
            <a:chOff x="514" y="2160"/>
            <a:chExt cx="2559" cy="1389"/>
          </a:xfrm>
        </p:grpSpPr>
        <p:sp>
          <p:nvSpPr>
            <p:cNvPr id="93193" name="Rectangle 13">
              <a:extLst>
                <a:ext uri="{FF2B5EF4-FFF2-40B4-BE49-F238E27FC236}">
                  <a16:creationId xmlns:a16="http://schemas.microsoft.com/office/drawing/2014/main" id="{3AE68803-F364-433A-858D-5D01C3296F2C}"/>
                </a:ext>
              </a:extLst>
            </p:cNvPr>
            <p:cNvSpPr>
              <a:spLocks noChangeArrowheads="1"/>
            </p:cNvSpPr>
            <p:nvPr/>
          </p:nvSpPr>
          <p:spPr bwMode="auto">
            <a:xfrm>
              <a:off x="1332" y="2160"/>
              <a:ext cx="51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SALARY</a:t>
              </a:r>
              <a:endParaRPr lang="es-ES" altLang="es-ES" sz="1800"/>
            </a:p>
          </p:txBody>
        </p:sp>
        <p:sp>
          <p:nvSpPr>
            <p:cNvPr id="93194" name="Rectangle 14">
              <a:extLst>
                <a:ext uri="{FF2B5EF4-FFF2-40B4-BE49-F238E27FC236}">
                  <a16:creationId xmlns:a16="http://schemas.microsoft.com/office/drawing/2014/main" id="{606A56A5-619F-4D98-A744-20E30406EFBF}"/>
                </a:ext>
              </a:extLst>
            </p:cNvPr>
            <p:cNvSpPr>
              <a:spLocks noChangeArrowheads="1"/>
            </p:cNvSpPr>
            <p:nvPr/>
          </p:nvSpPr>
          <p:spPr bwMode="auto">
            <a:xfrm>
              <a:off x="514" y="2160"/>
              <a:ext cx="482"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93195" name="Rectangle 15">
              <a:extLst>
                <a:ext uri="{FF2B5EF4-FFF2-40B4-BE49-F238E27FC236}">
                  <a16:creationId xmlns:a16="http://schemas.microsoft.com/office/drawing/2014/main" id="{665D917B-DD2D-4669-AAA7-417723100E1C}"/>
                </a:ext>
              </a:extLst>
            </p:cNvPr>
            <p:cNvSpPr>
              <a:spLocks noChangeArrowheads="1"/>
            </p:cNvSpPr>
            <p:nvPr/>
          </p:nvSpPr>
          <p:spPr bwMode="auto">
            <a:xfrm>
              <a:off x="1312" y="2426"/>
              <a:ext cx="54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18270.00</a:t>
              </a:r>
              <a:endParaRPr lang="es-ES" altLang="es-ES" sz="1800"/>
            </a:p>
          </p:txBody>
        </p:sp>
        <p:sp>
          <p:nvSpPr>
            <p:cNvPr id="93196" name="Rectangle 16">
              <a:extLst>
                <a:ext uri="{FF2B5EF4-FFF2-40B4-BE49-F238E27FC236}">
                  <a16:creationId xmlns:a16="http://schemas.microsoft.com/office/drawing/2014/main" id="{AF3F234B-FE2C-4A81-B282-765B562380E4}"/>
                </a:ext>
              </a:extLst>
            </p:cNvPr>
            <p:cNvSpPr>
              <a:spLocks noChangeArrowheads="1"/>
            </p:cNvSpPr>
            <p:nvPr/>
          </p:nvSpPr>
          <p:spPr bwMode="auto">
            <a:xfrm>
              <a:off x="1312" y="2588"/>
              <a:ext cx="54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19180.00</a:t>
              </a:r>
              <a:endParaRPr lang="es-ES" altLang="es-ES" sz="1800"/>
            </a:p>
          </p:txBody>
        </p:sp>
        <p:sp>
          <p:nvSpPr>
            <p:cNvPr id="93197" name="Rectangle 17">
              <a:extLst>
                <a:ext uri="{FF2B5EF4-FFF2-40B4-BE49-F238E27FC236}">
                  <a16:creationId xmlns:a16="http://schemas.microsoft.com/office/drawing/2014/main" id="{021B35CD-0F02-4AE1-AD81-C2B2E8E685DA}"/>
                </a:ext>
              </a:extLst>
            </p:cNvPr>
            <p:cNvSpPr>
              <a:spLocks noChangeArrowheads="1"/>
            </p:cNvSpPr>
            <p:nvPr/>
          </p:nvSpPr>
          <p:spPr bwMode="auto">
            <a:xfrm>
              <a:off x="1312" y="2750"/>
              <a:ext cx="54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17250.00</a:t>
              </a:r>
              <a:endParaRPr lang="es-ES" altLang="es-ES" sz="1800"/>
            </a:p>
          </p:txBody>
        </p:sp>
        <p:sp>
          <p:nvSpPr>
            <p:cNvPr id="93198" name="Rectangle 18">
              <a:extLst>
                <a:ext uri="{FF2B5EF4-FFF2-40B4-BE49-F238E27FC236}">
                  <a16:creationId xmlns:a16="http://schemas.microsoft.com/office/drawing/2014/main" id="{BD46DD1F-37AB-41AB-8AA3-12B9C89E8340}"/>
                </a:ext>
              </a:extLst>
            </p:cNvPr>
            <p:cNvSpPr>
              <a:spLocks noChangeArrowheads="1"/>
            </p:cNvSpPr>
            <p:nvPr/>
          </p:nvSpPr>
          <p:spPr bwMode="auto">
            <a:xfrm>
              <a:off x="1312" y="2912"/>
              <a:ext cx="54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15340.00</a:t>
              </a:r>
              <a:endParaRPr lang="es-ES" altLang="es-ES" sz="1800"/>
            </a:p>
          </p:txBody>
        </p:sp>
        <p:sp>
          <p:nvSpPr>
            <p:cNvPr id="93199" name="Rectangle 19">
              <a:extLst>
                <a:ext uri="{FF2B5EF4-FFF2-40B4-BE49-F238E27FC236}">
                  <a16:creationId xmlns:a16="http://schemas.microsoft.com/office/drawing/2014/main" id="{95B921A6-8F12-45E6-802F-50934B51783E}"/>
                </a:ext>
              </a:extLst>
            </p:cNvPr>
            <p:cNvSpPr>
              <a:spLocks noChangeArrowheads="1"/>
            </p:cNvSpPr>
            <p:nvPr/>
          </p:nvSpPr>
          <p:spPr bwMode="auto">
            <a:xfrm>
              <a:off x="1312" y="3074"/>
              <a:ext cx="54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17750.00</a:t>
              </a:r>
              <a:endParaRPr lang="es-ES" altLang="es-ES" sz="1800"/>
            </a:p>
          </p:txBody>
        </p:sp>
        <p:sp>
          <p:nvSpPr>
            <p:cNvPr id="93200" name="Rectangle 20">
              <a:extLst>
                <a:ext uri="{FF2B5EF4-FFF2-40B4-BE49-F238E27FC236}">
                  <a16:creationId xmlns:a16="http://schemas.microsoft.com/office/drawing/2014/main" id="{37144937-2A40-4DAD-9914-24BCE115756A}"/>
                </a:ext>
              </a:extLst>
            </p:cNvPr>
            <p:cNvSpPr>
              <a:spLocks noChangeArrowheads="1"/>
            </p:cNvSpPr>
            <p:nvPr/>
          </p:nvSpPr>
          <p:spPr bwMode="auto">
            <a:xfrm>
              <a:off x="1312" y="3236"/>
              <a:ext cx="54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15900.00</a:t>
              </a:r>
              <a:endParaRPr lang="es-ES" altLang="es-ES" sz="1800"/>
            </a:p>
          </p:txBody>
        </p:sp>
        <p:sp>
          <p:nvSpPr>
            <p:cNvPr id="93201" name="Rectangle 21">
              <a:extLst>
                <a:ext uri="{FF2B5EF4-FFF2-40B4-BE49-F238E27FC236}">
                  <a16:creationId xmlns:a16="http://schemas.microsoft.com/office/drawing/2014/main" id="{554BF730-7DCA-458E-872F-47977DB5B6C1}"/>
                </a:ext>
              </a:extLst>
            </p:cNvPr>
            <p:cNvSpPr>
              <a:spLocks noChangeArrowheads="1"/>
            </p:cNvSpPr>
            <p:nvPr/>
          </p:nvSpPr>
          <p:spPr bwMode="auto">
            <a:xfrm>
              <a:off x="1312" y="3391"/>
              <a:ext cx="54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19950.00</a:t>
              </a:r>
              <a:endParaRPr lang="es-ES" altLang="es-ES" sz="1800"/>
            </a:p>
          </p:txBody>
        </p:sp>
        <p:sp>
          <p:nvSpPr>
            <p:cNvPr id="93202" name="Rectangle 22">
              <a:extLst>
                <a:ext uri="{FF2B5EF4-FFF2-40B4-BE49-F238E27FC236}">
                  <a16:creationId xmlns:a16="http://schemas.microsoft.com/office/drawing/2014/main" id="{C8718532-B70F-406B-8896-FAEA828AB43E}"/>
                </a:ext>
              </a:extLst>
            </p:cNvPr>
            <p:cNvSpPr>
              <a:spLocks noChangeArrowheads="1"/>
            </p:cNvSpPr>
            <p:nvPr/>
          </p:nvSpPr>
          <p:spPr bwMode="auto">
            <a:xfrm>
              <a:off x="2234" y="2426"/>
              <a:ext cx="83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18955.125000</a:t>
              </a:r>
              <a:endParaRPr lang="es-ES" altLang="es-ES" sz="1800"/>
            </a:p>
          </p:txBody>
        </p:sp>
        <p:sp>
          <p:nvSpPr>
            <p:cNvPr id="93203" name="Rectangle 23">
              <a:extLst>
                <a:ext uri="{FF2B5EF4-FFF2-40B4-BE49-F238E27FC236}">
                  <a16:creationId xmlns:a16="http://schemas.microsoft.com/office/drawing/2014/main" id="{00713BE9-0DDF-4CA7-ACFF-1F636BC87251}"/>
                </a:ext>
              </a:extLst>
            </p:cNvPr>
            <p:cNvSpPr>
              <a:spLocks noChangeArrowheads="1"/>
            </p:cNvSpPr>
            <p:nvPr/>
          </p:nvSpPr>
          <p:spPr bwMode="auto">
            <a:xfrm>
              <a:off x="2234" y="2588"/>
              <a:ext cx="83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19899.250000</a:t>
              </a:r>
              <a:endParaRPr lang="es-ES" altLang="es-ES" sz="1800"/>
            </a:p>
          </p:txBody>
        </p:sp>
        <p:sp>
          <p:nvSpPr>
            <p:cNvPr id="93204" name="Rectangle 24">
              <a:extLst>
                <a:ext uri="{FF2B5EF4-FFF2-40B4-BE49-F238E27FC236}">
                  <a16:creationId xmlns:a16="http://schemas.microsoft.com/office/drawing/2014/main" id="{F80A0089-A83A-4BE5-8A1A-9549D1F1BDDC}"/>
                </a:ext>
              </a:extLst>
            </p:cNvPr>
            <p:cNvSpPr>
              <a:spLocks noChangeArrowheads="1"/>
            </p:cNvSpPr>
            <p:nvPr/>
          </p:nvSpPr>
          <p:spPr bwMode="auto">
            <a:xfrm>
              <a:off x="2234" y="2750"/>
              <a:ext cx="83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17896.875000</a:t>
              </a:r>
              <a:endParaRPr lang="es-ES" altLang="es-ES" sz="1800"/>
            </a:p>
          </p:txBody>
        </p:sp>
        <p:sp>
          <p:nvSpPr>
            <p:cNvPr id="93205" name="Rectangle 25">
              <a:extLst>
                <a:ext uri="{FF2B5EF4-FFF2-40B4-BE49-F238E27FC236}">
                  <a16:creationId xmlns:a16="http://schemas.microsoft.com/office/drawing/2014/main" id="{CF3AC99E-1293-41F7-90CF-3F8DD2454C19}"/>
                </a:ext>
              </a:extLst>
            </p:cNvPr>
            <p:cNvSpPr>
              <a:spLocks noChangeArrowheads="1"/>
            </p:cNvSpPr>
            <p:nvPr/>
          </p:nvSpPr>
          <p:spPr bwMode="auto">
            <a:xfrm>
              <a:off x="2234" y="2912"/>
              <a:ext cx="83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15915.250000</a:t>
              </a:r>
              <a:endParaRPr lang="es-ES" altLang="es-ES" sz="1800"/>
            </a:p>
          </p:txBody>
        </p:sp>
        <p:sp>
          <p:nvSpPr>
            <p:cNvPr id="93206" name="Rectangle 26">
              <a:extLst>
                <a:ext uri="{FF2B5EF4-FFF2-40B4-BE49-F238E27FC236}">
                  <a16:creationId xmlns:a16="http://schemas.microsoft.com/office/drawing/2014/main" id="{84D40250-72C6-45F0-A9F0-A4DD722025FD}"/>
                </a:ext>
              </a:extLst>
            </p:cNvPr>
            <p:cNvSpPr>
              <a:spLocks noChangeArrowheads="1"/>
            </p:cNvSpPr>
            <p:nvPr/>
          </p:nvSpPr>
          <p:spPr bwMode="auto">
            <a:xfrm>
              <a:off x="2234" y="3074"/>
              <a:ext cx="83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18415.625000</a:t>
              </a:r>
              <a:endParaRPr lang="es-ES" altLang="es-ES" sz="1800"/>
            </a:p>
          </p:txBody>
        </p:sp>
        <p:sp>
          <p:nvSpPr>
            <p:cNvPr id="93207" name="Rectangle 27">
              <a:extLst>
                <a:ext uri="{FF2B5EF4-FFF2-40B4-BE49-F238E27FC236}">
                  <a16:creationId xmlns:a16="http://schemas.microsoft.com/office/drawing/2014/main" id="{AD21AEC4-A81C-4E8C-88C8-9B3EBFDED233}"/>
                </a:ext>
              </a:extLst>
            </p:cNvPr>
            <p:cNvSpPr>
              <a:spLocks noChangeArrowheads="1"/>
            </p:cNvSpPr>
            <p:nvPr/>
          </p:nvSpPr>
          <p:spPr bwMode="auto">
            <a:xfrm>
              <a:off x="2234" y="3236"/>
              <a:ext cx="83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16496.250000</a:t>
              </a:r>
              <a:endParaRPr lang="es-ES" altLang="es-ES" sz="1800"/>
            </a:p>
          </p:txBody>
        </p:sp>
        <p:sp>
          <p:nvSpPr>
            <p:cNvPr id="93208" name="Rectangle 28">
              <a:extLst>
                <a:ext uri="{FF2B5EF4-FFF2-40B4-BE49-F238E27FC236}">
                  <a16:creationId xmlns:a16="http://schemas.microsoft.com/office/drawing/2014/main" id="{A9AFED1E-0748-4F50-8F88-AE04CDD8CC63}"/>
                </a:ext>
              </a:extLst>
            </p:cNvPr>
            <p:cNvSpPr>
              <a:spLocks noChangeArrowheads="1"/>
            </p:cNvSpPr>
            <p:nvPr/>
          </p:nvSpPr>
          <p:spPr bwMode="auto">
            <a:xfrm>
              <a:off x="2234" y="3391"/>
              <a:ext cx="83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20698.125000</a:t>
              </a:r>
              <a:endParaRPr lang="es-ES" altLang="es-ES" sz="1800"/>
            </a:p>
          </p:txBody>
        </p:sp>
        <p:sp>
          <p:nvSpPr>
            <p:cNvPr id="93209" name="Rectangle 29">
              <a:extLst>
                <a:ext uri="{FF2B5EF4-FFF2-40B4-BE49-F238E27FC236}">
                  <a16:creationId xmlns:a16="http://schemas.microsoft.com/office/drawing/2014/main" id="{1F9FDF1B-C351-4BE5-A6A9-4FDCA75E355C}"/>
                </a:ext>
              </a:extLst>
            </p:cNvPr>
            <p:cNvSpPr>
              <a:spLocks noChangeArrowheads="1"/>
            </p:cNvSpPr>
            <p:nvPr/>
          </p:nvSpPr>
          <p:spPr bwMode="auto">
            <a:xfrm>
              <a:off x="525" y="2426"/>
              <a:ext cx="43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000210</a:t>
              </a:r>
              <a:endParaRPr lang="es-ES" altLang="es-ES" sz="1800"/>
            </a:p>
          </p:txBody>
        </p:sp>
        <p:sp>
          <p:nvSpPr>
            <p:cNvPr id="93210" name="Rectangle 30">
              <a:extLst>
                <a:ext uri="{FF2B5EF4-FFF2-40B4-BE49-F238E27FC236}">
                  <a16:creationId xmlns:a16="http://schemas.microsoft.com/office/drawing/2014/main" id="{5B83C646-F827-44FA-9723-8AD847C7D44D}"/>
                </a:ext>
              </a:extLst>
            </p:cNvPr>
            <p:cNvSpPr>
              <a:spLocks noChangeArrowheads="1"/>
            </p:cNvSpPr>
            <p:nvPr/>
          </p:nvSpPr>
          <p:spPr bwMode="auto">
            <a:xfrm>
              <a:off x="525" y="2588"/>
              <a:ext cx="43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000250</a:t>
              </a:r>
              <a:endParaRPr lang="es-ES" altLang="es-ES" sz="1800"/>
            </a:p>
          </p:txBody>
        </p:sp>
        <p:sp>
          <p:nvSpPr>
            <p:cNvPr id="93211" name="Rectangle 31">
              <a:extLst>
                <a:ext uri="{FF2B5EF4-FFF2-40B4-BE49-F238E27FC236}">
                  <a16:creationId xmlns:a16="http://schemas.microsoft.com/office/drawing/2014/main" id="{F53266DE-9A34-48A9-8A69-5E6F6B64AA45}"/>
                </a:ext>
              </a:extLst>
            </p:cNvPr>
            <p:cNvSpPr>
              <a:spLocks noChangeArrowheads="1"/>
            </p:cNvSpPr>
            <p:nvPr/>
          </p:nvSpPr>
          <p:spPr bwMode="auto">
            <a:xfrm>
              <a:off x="525" y="2750"/>
              <a:ext cx="43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000260</a:t>
              </a:r>
              <a:endParaRPr lang="es-ES" altLang="es-ES" sz="1800"/>
            </a:p>
          </p:txBody>
        </p:sp>
        <p:sp>
          <p:nvSpPr>
            <p:cNvPr id="93212" name="Rectangle 32">
              <a:extLst>
                <a:ext uri="{FF2B5EF4-FFF2-40B4-BE49-F238E27FC236}">
                  <a16:creationId xmlns:a16="http://schemas.microsoft.com/office/drawing/2014/main" id="{4C32E2CC-F05A-4519-BCD3-DF01E8FCB7D9}"/>
                </a:ext>
              </a:extLst>
            </p:cNvPr>
            <p:cNvSpPr>
              <a:spLocks noChangeArrowheads="1"/>
            </p:cNvSpPr>
            <p:nvPr/>
          </p:nvSpPr>
          <p:spPr bwMode="auto">
            <a:xfrm>
              <a:off x="525" y="2912"/>
              <a:ext cx="43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000290</a:t>
              </a:r>
              <a:endParaRPr lang="es-ES" altLang="es-ES" sz="1800"/>
            </a:p>
          </p:txBody>
        </p:sp>
        <p:sp>
          <p:nvSpPr>
            <p:cNvPr id="93213" name="Rectangle 33">
              <a:extLst>
                <a:ext uri="{FF2B5EF4-FFF2-40B4-BE49-F238E27FC236}">
                  <a16:creationId xmlns:a16="http://schemas.microsoft.com/office/drawing/2014/main" id="{81D29784-8439-4A38-92E4-F2A5F9C9932E}"/>
                </a:ext>
              </a:extLst>
            </p:cNvPr>
            <p:cNvSpPr>
              <a:spLocks noChangeArrowheads="1"/>
            </p:cNvSpPr>
            <p:nvPr/>
          </p:nvSpPr>
          <p:spPr bwMode="auto">
            <a:xfrm>
              <a:off x="525" y="3074"/>
              <a:ext cx="43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000300</a:t>
              </a:r>
              <a:endParaRPr lang="es-ES" altLang="es-ES" sz="1800"/>
            </a:p>
          </p:txBody>
        </p:sp>
        <p:sp>
          <p:nvSpPr>
            <p:cNvPr id="93214" name="Rectangle 34">
              <a:extLst>
                <a:ext uri="{FF2B5EF4-FFF2-40B4-BE49-F238E27FC236}">
                  <a16:creationId xmlns:a16="http://schemas.microsoft.com/office/drawing/2014/main" id="{D06D710A-2DFC-4FB8-99F2-03DCC3353B3B}"/>
                </a:ext>
              </a:extLst>
            </p:cNvPr>
            <p:cNvSpPr>
              <a:spLocks noChangeArrowheads="1"/>
            </p:cNvSpPr>
            <p:nvPr/>
          </p:nvSpPr>
          <p:spPr bwMode="auto">
            <a:xfrm>
              <a:off x="525" y="3236"/>
              <a:ext cx="43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000310</a:t>
              </a:r>
              <a:endParaRPr lang="es-ES" altLang="es-ES" sz="1800"/>
            </a:p>
          </p:txBody>
        </p:sp>
        <p:sp>
          <p:nvSpPr>
            <p:cNvPr id="93215" name="Rectangle 35">
              <a:extLst>
                <a:ext uri="{FF2B5EF4-FFF2-40B4-BE49-F238E27FC236}">
                  <a16:creationId xmlns:a16="http://schemas.microsoft.com/office/drawing/2014/main" id="{407B25FF-8D9C-40CD-9FCF-15BDE435E85B}"/>
                </a:ext>
              </a:extLst>
            </p:cNvPr>
            <p:cNvSpPr>
              <a:spLocks noChangeArrowheads="1"/>
            </p:cNvSpPr>
            <p:nvPr/>
          </p:nvSpPr>
          <p:spPr bwMode="auto">
            <a:xfrm>
              <a:off x="525" y="3391"/>
              <a:ext cx="438"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000320</a:t>
              </a:r>
              <a:endParaRPr lang="es-ES" altLang="es-ES" sz="1800"/>
            </a:p>
          </p:txBody>
        </p:sp>
      </p:grpSp>
      <p:sp>
        <p:nvSpPr>
          <p:cNvPr id="93192" name="Line 49">
            <a:extLst>
              <a:ext uri="{FF2B5EF4-FFF2-40B4-BE49-F238E27FC236}">
                <a16:creationId xmlns:a16="http://schemas.microsoft.com/office/drawing/2014/main" id="{F582E5E3-FD68-4DE8-BD17-9E3EEEE5EB05}"/>
              </a:ext>
            </a:extLst>
          </p:cNvPr>
          <p:cNvSpPr>
            <a:spLocks noChangeShapeType="1"/>
          </p:cNvSpPr>
          <p:nvPr/>
        </p:nvSpPr>
        <p:spPr bwMode="auto">
          <a:xfrm>
            <a:off x="323850" y="4221163"/>
            <a:ext cx="4752975"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4 Marcador de número de diapositiva">
            <a:extLst>
              <a:ext uri="{FF2B5EF4-FFF2-40B4-BE49-F238E27FC236}">
                <a16:creationId xmlns:a16="http://schemas.microsoft.com/office/drawing/2014/main" id="{97CF6F71-1F72-45E8-8A05-6648E4D76B1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3A9858FD-FAB2-4220-A6B1-8D3DB13388B8}" type="slidenum">
              <a:rPr lang="es-ES" altLang="es-ES" sz="1400">
                <a:solidFill>
                  <a:schemeClr val="folHlink"/>
                </a:solidFill>
                <a:latin typeface="Times New Roman" panose="02020603050405020304" pitchFamily="18" charset="0"/>
              </a:rPr>
              <a:pPr/>
              <a:t>66</a:t>
            </a:fld>
            <a:endParaRPr lang="es-ES" altLang="es-ES" sz="1400">
              <a:solidFill>
                <a:schemeClr val="folHlink"/>
              </a:solidFill>
              <a:latin typeface="Times New Roman" panose="02020603050405020304" pitchFamily="18" charset="0"/>
            </a:endParaRPr>
          </a:p>
        </p:txBody>
      </p:sp>
      <p:sp>
        <p:nvSpPr>
          <p:cNvPr id="94212" name="Rectangle 2">
            <a:extLst>
              <a:ext uri="{FF2B5EF4-FFF2-40B4-BE49-F238E27FC236}">
                <a16:creationId xmlns:a16="http://schemas.microsoft.com/office/drawing/2014/main" id="{7E61B2BD-D6F0-43DE-8651-97B508482AEB}"/>
              </a:ext>
            </a:extLst>
          </p:cNvPr>
          <p:cNvSpPr>
            <a:spLocks noGrp="1" noChangeArrowheads="1"/>
          </p:cNvSpPr>
          <p:nvPr>
            <p:ph type="title"/>
          </p:nvPr>
        </p:nvSpPr>
        <p:spPr/>
        <p:txBody>
          <a:bodyPr/>
          <a:lstStyle/>
          <a:p>
            <a:pPr eaLnBrk="1" hangingPunct="1"/>
            <a:r>
              <a:rPr lang="es-ES_tradnl" altLang="es-ES_tradnl"/>
              <a:t>Expresiones en predicados</a:t>
            </a:r>
          </a:p>
        </p:txBody>
      </p:sp>
      <p:sp>
        <p:nvSpPr>
          <p:cNvPr id="94213" name="Rectangle 5">
            <a:extLst>
              <a:ext uri="{FF2B5EF4-FFF2-40B4-BE49-F238E27FC236}">
                <a16:creationId xmlns:a16="http://schemas.microsoft.com/office/drawing/2014/main" id="{E7679162-6797-401E-B73B-B6F42E00623F}"/>
              </a:ext>
            </a:extLst>
          </p:cNvPr>
          <p:cNvSpPr>
            <a:spLocks noChangeArrowheads="1"/>
          </p:cNvSpPr>
          <p:nvPr/>
        </p:nvSpPr>
        <p:spPr bwMode="auto">
          <a:xfrm>
            <a:off x="1125538" y="1628775"/>
            <a:ext cx="79486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dirty="0">
                <a:solidFill>
                  <a:srgbClr val="000000"/>
                </a:solidFill>
                <a:latin typeface="Courier New" panose="02070309020205020404" pitchFamily="49" charset="0"/>
              </a:rPr>
              <a:t>SELECT  EMPNO, SALARY, </a:t>
            </a:r>
            <a:r>
              <a:rPr lang="es-ES" altLang="es-ES" b="1" dirty="0">
                <a:solidFill>
                  <a:srgbClr val="000000"/>
                </a:solidFill>
                <a:latin typeface="Courier New" panose="02070309020205020404" pitchFamily="49" charset="0"/>
              </a:rPr>
              <a:t>COMM/SALARY)*100</a:t>
            </a:r>
          </a:p>
          <a:p>
            <a:pPr algn="l"/>
            <a:r>
              <a:rPr lang="es-ES" altLang="es-ES" dirty="0">
                <a:solidFill>
                  <a:srgbClr val="000000"/>
                </a:solidFill>
                <a:latin typeface="Courier New" panose="02070309020205020404" pitchFamily="49" charset="0"/>
              </a:rPr>
              <a:t>FROM EMPLOYEE</a:t>
            </a:r>
          </a:p>
          <a:p>
            <a:pPr algn="l"/>
            <a:r>
              <a:rPr lang="es-ES" altLang="es-ES" dirty="0">
                <a:solidFill>
                  <a:srgbClr val="000000"/>
                </a:solidFill>
                <a:latin typeface="Courier New" panose="02070309020205020404" pitchFamily="49" charset="0"/>
              </a:rPr>
              <a:t>WHERE </a:t>
            </a:r>
            <a:r>
              <a:rPr lang="es-ES" altLang="es-ES" b="1" dirty="0">
                <a:solidFill>
                  <a:srgbClr val="000000"/>
                </a:solidFill>
                <a:latin typeface="Courier New" panose="02070309020205020404" pitchFamily="49" charset="0"/>
              </a:rPr>
              <a:t>(COMM/SALARY) * 100 &gt; 8</a:t>
            </a:r>
          </a:p>
          <a:p>
            <a:pPr algn="l"/>
            <a:r>
              <a:rPr lang="es-ES" altLang="es-ES" dirty="0">
                <a:solidFill>
                  <a:srgbClr val="000000"/>
                </a:solidFill>
                <a:latin typeface="Courier New" panose="02070309020205020404" pitchFamily="49" charset="0"/>
              </a:rPr>
              <a:t>ORDER BY EMPNO</a:t>
            </a:r>
          </a:p>
        </p:txBody>
      </p:sp>
      <p:grpSp>
        <p:nvGrpSpPr>
          <p:cNvPr id="94214" name="Group 45">
            <a:extLst>
              <a:ext uri="{FF2B5EF4-FFF2-40B4-BE49-F238E27FC236}">
                <a16:creationId xmlns:a16="http://schemas.microsoft.com/office/drawing/2014/main" id="{9F9ECC24-C24F-4FBB-8C9A-A7D650372665}"/>
              </a:ext>
            </a:extLst>
          </p:cNvPr>
          <p:cNvGrpSpPr>
            <a:grpSpLocks/>
          </p:cNvGrpSpPr>
          <p:nvPr/>
        </p:nvGrpSpPr>
        <p:grpSpPr bwMode="auto">
          <a:xfrm>
            <a:off x="682625" y="4640263"/>
            <a:ext cx="4437063" cy="1597025"/>
            <a:chOff x="567" y="2335"/>
            <a:chExt cx="2795" cy="1006"/>
          </a:xfrm>
        </p:grpSpPr>
        <p:sp>
          <p:nvSpPr>
            <p:cNvPr id="94219" name="Rectangle 10">
              <a:extLst>
                <a:ext uri="{FF2B5EF4-FFF2-40B4-BE49-F238E27FC236}">
                  <a16:creationId xmlns:a16="http://schemas.microsoft.com/office/drawing/2014/main" id="{0B11DEA4-F31B-481E-BACF-6A83DAF43879}"/>
                </a:ext>
              </a:extLst>
            </p:cNvPr>
            <p:cNvSpPr>
              <a:spLocks noChangeArrowheads="1"/>
            </p:cNvSpPr>
            <p:nvPr/>
          </p:nvSpPr>
          <p:spPr bwMode="auto">
            <a:xfrm>
              <a:off x="1922" y="2341"/>
              <a:ext cx="5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SALARY</a:t>
              </a:r>
              <a:endParaRPr lang="es-ES" altLang="es-ES" sz="1800"/>
            </a:p>
          </p:txBody>
        </p:sp>
        <p:sp>
          <p:nvSpPr>
            <p:cNvPr id="94220" name="Rectangle 15">
              <a:extLst>
                <a:ext uri="{FF2B5EF4-FFF2-40B4-BE49-F238E27FC236}">
                  <a16:creationId xmlns:a16="http://schemas.microsoft.com/office/drawing/2014/main" id="{5B996D90-E30E-4444-8436-C1AE52482BD8}"/>
                </a:ext>
              </a:extLst>
            </p:cNvPr>
            <p:cNvSpPr>
              <a:spLocks noChangeArrowheads="1"/>
            </p:cNvSpPr>
            <p:nvPr/>
          </p:nvSpPr>
          <p:spPr bwMode="auto">
            <a:xfrm>
              <a:off x="567" y="2335"/>
              <a:ext cx="5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94221" name="Rectangle 16">
              <a:extLst>
                <a:ext uri="{FF2B5EF4-FFF2-40B4-BE49-F238E27FC236}">
                  <a16:creationId xmlns:a16="http://schemas.microsoft.com/office/drawing/2014/main" id="{27378B60-20C6-4FEA-A15B-9AF8F6D923A4}"/>
                </a:ext>
              </a:extLst>
            </p:cNvPr>
            <p:cNvSpPr>
              <a:spLocks noChangeArrowheads="1"/>
            </p:cNvSpPr>
            <p:nvPr/>
          </p:nvSpPr>
          <p:spPr bwMode="auto">
            <a:xfrm>
              <a:off x="1247" y="2660"/>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2274.00</a:t>
              </a:r>
              <a:endParaRPr lang="es-ES" altLang="es-ES" sz="1800"/>
            </a:p>
          </p:txBody>
        </p:sp>
        <p:sp>
          <p:nvSpPr>
            <p:cNvPr id="94222" name="Rectangle 17">
              <a:extLst>
                <a:ext uri="{FF2B5EF4-FFF2-40B4-BE49-F238E27FC236}">
                  <a16:creationId xmlns:a16="http://schemas.microsoft.com/office/drawing/2014/main" id="{17D7D74C-DBF0-463C-8003-37102496E824}"/>
                </a:ext>
              </a:extLst>
            </p:cNvPr>
            <p:cNvSpPr>
              <a:spLocks noChangeArrowheads="1"/>
            </p:cNvSpPr>
            <p:nvPr/>
          </p:nvSpPr>
          <p:spPr bwMode="auto">
            <a:xfrm>
              <a:off x="1247" y="2831"/>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1462.00</a:t>
              </a:r>
              <a:endParaRPr lang="es-ES" altLang="es-ES" sz="1800"/>
            </a:p>
          </p:txBody>
        </p:sp>
        <p:sp>
          <p:nvSpPr>
            <p:cNvPr id="94223" name="Rectangle 18">
              <a:extLst>
                <a:ext uri="{FF2B5EF4-FFF2-40B4-BE49-F238E27FC236}">
                  <a16:creationId xmlns:a16="http://schemas.microsoft.com/office/drawing/2014/main" id="{C6B1D542-FAAF-4EDD-A5D8-2FFDFE904189}"/>
                </a:ext>
              </a:extLst>
            </p:cNvPr>
            <p:cNvSpPr>
              <a:spLocks noChangeArrowheads="1"/>
            </p:cNvSpPr>
            <p:nvPr/>
          </p:nvSpPr>
          <p:spPr bwMode="auto">
            <a:xfrm>
              <a:off x="1247" y="2997"/>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2301.00</a:t>
              </a:r>
              <a:endParaRPr lang="es-ES" altLang="es-ES" sz="1800"/>
            </a:p>
          </p:txBody>
        </p:sp>
        <p:sp>
          <p:nvSpPr>
            <p:cNvPr id="94224" name="Rectangle 19">
              <a:extLst>
                <a:ext uri="{FF2B5EF4-FFF2-40B4-BE49-F238E27FC236}">
                  <a16:creationId xmlns:a16="http://schemas.microsoft.com/office/drawing/2014/main" id="{FD59AB4C-BC00-4D45-BA6B-A735808497F2}"/>
                </a:ext>
              </a:extLst>
            </p:cNvPr>
            <p:cNvSpPr>
              <a:spLocks noChangeArrowheads="1"/>
            </p:cNvSpPr>
            <p:nvPr/>
          </p:nvSpPr>
          <p:spPr bwMode="auto">
            <a:xfrm>
              <a:off x="1247" y="3168"/>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2030.00</a:t>
              </a:r>
              <a:endParaRPr lang="es-ES" altLang="es-ES" sz="1800"/>
            </a:p>
          </p:txBody>
        </p:sp>
        <p:sp>
          <p:nvSpPr>
            <p:cNvPr id="94225" name="Rectangle 20">
              <a:extLst>
                <a:ext uri="{FF2B5EF4-FFF2-40B4-BE49-F238E27FC236}">
                  <a16:creationId xmlns:a16="http://schemas.microsoft.com/office/drawing/2014/main" id="{1B3C0637-1CE0-44EF-890D-665614E9A0C5}"/>
                </a:ext>
              </a:extLst>
            </p:cNvPr>
            <p:cNvSpPr>
              <a:spLocks noChangeArrowheads="1"/>
            </p:cNvSpPr>
            <p:nvPr/>
          </p:nvSpPr>
          <p:spPr bwMode="auto">
            <a:xfrm>
              <a:off x="1934" y="2660"/>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28420.00</a:t>
              </a:r>
              <a:endParaRPr lang="es-ES" altLang="es-ES" sz="1800"/>
            </a:p>
          </p:txBody>
        </p:sp>
        <p:sp>
          <p:nvSpPr>
            <p:cNvPr id="94226" name="Rectangle 21">
              <a:extLst>
                <a:ext uri="{FF2B5EF4-FFF2-40B4-BE49-F238E27FC236}">
                  <a16:creationId xmlns:a16="http://schemas.microsoft.com/office/drawing/2014/main" id="{0C71AD3B-824F-44E6-BEE2-D46DB15169C0}"/>
                </a:ext>
              </a:extLst>
            </p:cNvPr>
            <p:cNvSpPr>
              <a:spLocks noChangeArrowheads="1"/>
            </p:cNvSpPr>
            <p:nvPr/>
          </p:nvSpPr>
          <p:spPr bwMode="auto">
            <a:xfrm>
              <a:off x="1934" y="2831"/>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18270.00</a:t>
              </a:r>
              <a:endParaRPr lang="es-ES" altLang="es-ES" sz="1800"/>
            </a:p>
          </p:txBody>
        </p:sp>
        <p:sp>
          <p:nvSpPr>
            <p:cNvPr id="94227" name="Rectangle 22">
              <a:extLst>
                <a:ext uri="{FF2B5EF4-FFF2-40B4-BE49-F238E27FC236}">
                  <a16:creationId xmlns:a16="http://schemas.microsoft.com/office/drawing/2014/main" id="{F4867F73-5D5C-49CB-A9B6-B9D59CBDE756}"/>
                </a:ext>
              </a:extLst>
            </p:cNvPr>
            <p:cNvSpPr>
              <a:spLocks noChangeArrowheads="1"/>
            </p:cNvSpPr>
            <p:nvPr/>
          </p:nvSpPr>
          <p:spPr bwMode="auto">
            <a:xfrm>
              <a:off x="1934" y="2997"/>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28760.00</a:t>
              </a:r>
              <a:endParaRPr lang="es-ES" altLang="es-ES" sz="1800"/>
            </a:p>
          </p:txBody>
        </p:sp>
        <p:sp>
          <p:nvSpPr>
            <p:cNvPr id="94228" name="Rectangle 23">
              <a:extLst>
                <a:ext uri="{FF2B5EF4-FFF2-40B4-BE49-F238E27FC236}">
                  <a16:creationId xmlns:a16="http://schemas.microsoft.com/office/drawing/2014/main" id="{9CCEA87C-EDF7-498B-A8DD-82F21E694DCA}"/>
                </a:ext>
              </a:extLst>
            </p:cNvPr>
            <p:cNvSpPr>
              <a:spLocks noChangeArrowheads="1"/>
            </p:cNvSpPr>
            <p:nvPr/>
          </p:nvSpPr>
          <p:spPr bwMode="auto">
            <a:xfrm>
              <a:off x="1934" y="3168"/>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25370.00</a:t>
              </a:r>
              <a:endParaRPr lang="es-ES" altLang="es-ES" sz="1800"/>
            </a:p>
          </p:txBody>
        </p:sp>
        <p:sp>
          <p:nvSpPr>
            <p:cNvPr id="94229" name="Rectangle 24">
              <a:extLst>
                <a:ext uri="{FF2B5EF4-FFF2-40B4-BE49-F238E27FC236}">
                  <a16:creationId xmlns:a16="http://schemas.microsoft.com/office/drawing/2014/main" id="{5308A0CC-45CE-41FF-979B-E7B5B18C145E}"/>
                </a:ext>
              </a:extLst>
            </p:cNvPr>
            <p:cNvSpPr>
              <a:spLocks noChangeArrowheads="1"/>
            </p:cNvSpPr>
            <p:nvPr/>
          </p:nvSpPr>
          <p:spPr bwMode="auto">
            <a:xfrm>
              <a:off x="567" y="2660"/>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000140</a:t>
              </a:r>
              <a:endParaRPr lang="es-ES" altLang="es-ES" sz="1800"/>
            </a:p>
          </p:txBody>
        </p:sp>
        <p:sp>
          <p:nvSpPr>
            <p:cNvPr id="94230" name="Rectangle 25">
              <a:extLst>
                <a:ext uri="{FF2B5EF4-FFF2-40B4-BE49-F238E27FC236}">
                  <a16:creationId xmlns:a16="http://schemas.microsoft.com/office/drawing/2014/main" id="{DC872221-382B-4026-B07B-4420D044BF69}"/>
                </a:ext>
              </a:extLst>
            </p:cNvPr>
            <p:cNvSpPr>
              <a:spLocks noChangeArrowheads="1"/>
            </p:cNvSpPr>
            <p:nvPr/>
          </p:nvSpPr>
          <p:spPr bwMode="auto">
            <a:xfrm>
              <a:off x="567" y="2831"/>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000210</a:t>
              </a:r>
              <a:endParaRPr lang="es-ES" altLang="es-ES" sz="1800"/>
            </a:p>
          </p:txBody>
        </p:sp>
        <p:sp>
          <p:nvSpPr>
            <p:cNvPr id="94231" name="Rectangle 26">
              <a:extLst>
                <a:ext uri="{FF2B5EF4-FFF2-40B4-BE49-F238E27FC236}">
                  <a16:creationId xmlns:a16="http://schemas.microsoft.com/office/drawing/2014/main" id="{88D4537F-AE53-4B73-B404-E6DEB28C371A}"/>
                </a:ext>
              </a:extLst>
            </p:cNvPr>
            <p:cNvSpPr>
              <a:spLocks noChangeArrowheads="1"/>
            </p:cNvSpPr>
            <p:nvPr/>
          </p:nvSpPr>
          <p:spPr bwMode="auto">
            <a:xfrm>
              <a:off x="567" y="2997"/>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000240</a:t>
              </a:r>
              <a:endParaRPr lang="es-ES" altLang="es-ES" sz="1800"/>
            </a:p>
          </p:txBody>
        </p:sp>
        <p:sp>
          <p:nvSpPr>
            <p:cNvPr id="94232" name="Rectangle 27">
              <a:extLst>
                <a:ext uri="{FF2B5EF4-FFF2-40B4-BE49-F238E27FC236}">
                  <a16:creationId xmlns:a16="http://schemas.microsoft.com/office/drawing/2014/main" id="{C4BED66B-8BC6-4444-9507-78E0EE9A7B12}"/>
                </a:ext>
              </a:extLst>
            </p:cNvPr>
            <p:cNvSpPr>
              <a:spLocks noChangeArrowheads="1"/>
            </p:cNvSpPr>
            <p:nvPr/>
          </p:nvSpPr>
          <p:spPr bwMode="auto">
            <a:xfrm>
              <a:off x="567" y="3168"/>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000330</a:t>
              </a:r>
              <a:endParaRPr lang="es-ES" altLang="es-ES" sz="1800"/>
            </a:p>
          </p:txBody>
        </p:sp>
        <p:sp>
          <p:nvSpPr>
            <p:cNvPr id="94233" name="Rectangle 36">
              <a:extLst>
                <a:ext uri="{FF2B5EF4-FFF2-40B4-BE49-F238E27FC236}">
                  <a16:creationId xmlns:a16="http://schemas.microsoft.com/office/drawing/2014/main" id="{875216A0-493B-4ED6-B622-F27E39A08A90}"/>
                </a:ext>
              </a:extLst>
            </p:cNvPr>
            <p:cNvSpPr>
              <a:spLocks noChangeArrowheads="1"/>
            </p:cNvSpPr>
            <p:nvPr/>
          </p:nvSpPr>
          <p:spPr bwMode="auto">
            <a:xfrm>
              <a:off x="1259" y="2335"/>
              <a:ext cx="4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COMM</a:t>
              </a:r>
              <a:endParaRPr lang="es-ES" altLang="es-ES" sz="1800"/>
            </a:p>
          </p:txBody>
        </p:sp>
        <p:sp>
          <p:nvSpPr>
            <p:cNvPr id="94234" name="Rectangle 37">
              <a:extLst>
                <a:ext uri="{FF2B5EF4-FFF2-40B4-BE49-F238E27FC236}">
                  <a16:creationId xmlns:a16="http://schemas.microsoft.com/office/drawing/2014/main" id="{896814DA-9B51-4852-B57D-94E05C1B96A4}"/>
                </a:ext>
              </a:extLst>
            </p:cNvPr>
            <p:cNvSpPr>
              <a:spLocks noChangeArrowheads="1"/>
            </p:cNvSpPr>
            <p:nvPr/>
          </p:nvSpPr>
          <p:spPr bwMode="auto">
            <a:xfrm>
              <a:off x="2762" y="2660"/>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8.001400</a:t>
              </a:r>
              <a:endParaRPr lang="es-ES" altLang="es-ES" sz="1800"/>
            </a:p>
          </p:txBody>
        </p:sp>
        <p:sp>
          <p:nvSpPr>
            <p:cNvPr id="94235" name="Rectangle 38">
              <a:extLst>
                <a:ext uri="{FF2B5EF4-FFF2-40B4-BE49-F238E27FC236}">
                  <a16:creationId xmlns:a16="http://schemas.microsoft.com/office/drawing/2014/main" id="{2D8F87AB-D346-433E-92CB-94DF5585CA39}"/>
                </a:ext>
              </a:extLst>
            </p:cNvPr>
            <p:cNvSpPr>
              <a:spLocks noChangeArrowheads="1"/>
            </p:cNvSpPr>
            <p:nvPr/>
          </p:nvSpPr>
          <p:spPr bwMode="auto">
            <a:xfrm>
              <a:off x="2762" y="2831"/>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8.002100</a:t>
              </a:r>
              <a:endParaRPr lang="es-ES" altLang="es-ES" sz="1800"/>
            </a:p>
          </p:txBody>
        </p:sp>
        <p:sp>
          <p:nvSpPr>
            <p:cNvPr id="94236" name="Rectangle 39">
              <a:extLst>
                <a:ext uri="{FF2B5EF4-FFF2-40B4-BE49-F238E27FC236}">
                  <a16:creationId xmlns:a16="http://schemas.microsoft.com/office/drawing/2014/main" id="{25221859-A0AD-4664-86BB-310C3224374B}"/>
                </a:ext>
              </a:extLst>
            </p:cNvPr>
            <p:cNvSpPr>
              <a:spLocks noChangeArrowheads="1"/>
            </p:cNvSpPr>
            <p:nvPr/>
          </p:nvSpPr>
          <p:spPr bwMode="auto">
            <a:xfrm>
              <a:off x="2762" y="2997"/>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8.000600</a:t>
              </a:r>
              <a:endParaRPr lang="es-ES" altLang="es-ES" sz="1800"/>
            </a:p>
          </p:txBody>
        </p:sp>
        <p:sp>
          <p:nvSpPr>
            <p:cNvPr id="94237" name="Rectangle 40">
              <a:extLst>
                <a:ext uri="{FF2B5EF4-FFF2-40B4-BE49-F238E27FC236}">
                  <a16:creationId xmlns:a16="http://schemas.microsoft.com/office/drawing/2014/main" id="{A50A37D4-DC40-4509-9D21-9CACD2277E38}"/>
                </a:ext>
              </a:extLst>
            </p:cNvPr>
            <p:cNvSpPr>
              <a:spLocks noChangeArrowheads="1"/>
            </p:cNvSpPr>
            <p:nvPr/>
          </p:nvSpPr>
          <p:spPr bwMode="auto">
            <a:xfrm>
              <a:off x="2762" y="3168"/>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8.001500</a:t>
              </a:r>
              <a:endParaRPr lang="es-ES" altLang="es-ES" sz="1800"/>
            </a:p>
          </p:txBody>
        </p:sp>
      </p:grpSp>
      <p:grpSp>
        <p:nvGrpSpPr>
          <p:cNvPr id="94215" name="Group 41">
            <a:extLst>
              <a:ext uri="{FF2B5EF4-FFF2-40B4-BE49-F238E27FC236}">
                <a16:creationId xmlns:a16="http://schemas.microsoft.com/office/drawing/2014/main" id="{A2EC066B-E8AE-4DD1-804E-D6BEB43FE375}"/>
              </a:ext>
            </a:extLst>
          </p:cNvPr>
          <p:cNvGrpSpPr>
            <a:grpSpLocks/>
          </p:cNvGrpSpPr>
          <p:nvPr/>
        </p:nvGrpSpPr>
        <p:grpSpPr bwMode="auto">
          <a:xfrm>
            <a:off x="2555875" y="3776663"/>
            <a:ext cx="1119188" cy="608012"/>
            <a:chOff x="2721" y="1829"/>
            <a:chExt cx="705" cy="383"/>
          </a:xfrm>
        </p:grpSpPr>
        <p:sp>
          <p:nvSpPr>
            <p:cNvPr id="94217" name="Freeform 42">
              <a:extLst>
                <a:ext uri="{FF2B5EF4-FFF2-40B4-BE49-F238E27FC236}">
                  <a16:creationId xmlns:a16="http://schemas.microsoft.com/office/drawing/2014/main" id="{01D79A85-DF39-40DA-8C62-D3A736B67DEE}"/>
                </a:ext>
              </a:extLst>
            </p:cNvPr>
            <p:cNvSpPr>
              <a:spLocks/>
            </p:cNvSpPr>
            <p:nvPr/>
          </p:nvSpPr>
          <p:spPr bwMode="auto">
            <a:xfrm>
              <a:off x="2721" y="1854"/>
              <a:ext cx="685" cy="358"/>
            </a:xfrm>
            <a:custGeom>
              <a:avLst/>
              <a:gdLst>
                <a:gd name="T0" fmla="*/ 1370 w 1370"/>
                <a:gd name="T1" fmla="*/ 155 h 718"/>
                <a:gd name="T2" fmla="*/ 1127 w 1370"/>
                <a:gd name="T3" fmla="*/ 0 h 718"/>
                <a:gd name="T4" fmla="*/ 103 w 1370"/>
                <a:gd name="T5" fmla="*/ 372 h 718"/>
                <a:gd name="T6" fmla="*/ 0 w 1370"/>
                <a:gd name="T7" fmla="*/ 308 h 718"/>
                <a:gd name="T8" fmla="*/ 28 w 1370"/>
                <a:gd name="T9" fmla="*/ 674 h 718"/>
                <a:gd name="T10" fmla="*/ 665 w 1370"/>
                <a:gd name="T11" fmla="*/ 718 h 718"/>
                <a:gd name="T12" fmla="*/ 567 w 1370"/>
                <a:gd name="T13" fmla="*/ 630 h 718"/>
                <a:gd name="T14" fmla="*/ 1370 w 1370"/>
                <a:gd name="T15" fmla="*/ 155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5"/>
                  </a:moveTo>
                  <a:lnTo>
                    <a:pt x="1127" y="0"/>
                  </a:lnTo>
                  <a:lnTo>
                    <a:pt x="103" y="372"/>
                  </a:lnTo>
                  <a:lnTo>
                    <a:pt x="0" y="308"/>
                  </a:lnTo>
                  <a:lnTo>
                    <a:pt x="28" y="674"/>
                  </a:lnTo>
                  <a:lnTo>
                    <a:pt x="665" y="718"/>
                  </a:lnTo>
                  <a:lnTo>
                    <a:pt x="567" y="630"/>
                  </a:lnTo>
                  <a:lnTo>
                    <a:pt x="1370" y="155"/>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94218" name="Freeform 43">
              <a:extLst>
                <a:ext uri="{FF2B5EF4-FFF2-40B4-BE49-F238E27FC236}">
                  <a16:creationId xmlns:a16="http://schemas.microsoft.com/office/drawing/2014/main" id="{D846BAD3-243E-47BD-BA0D-B6B9B11B467D}"/>
                </a:ext>
              </a:extLst>
            </p:cNvPr>
            <p:cNvSpPr>
              <a:spLocks/>
            </p:cNvSpPr>
            <p:nvPr/>
          </p:nvSpPr>
          <p:spPr bwMode="auto">
            <a:xfrm>
              <a:off x="2741" y="1829"/>
              <a:ext cx="685" cy="360"/>
            </a:xfrm>
            <a:custGeom>
              <a:avLst/>
              <a:gdLst>
                <a:gd name="T0" fmla="*/ 1370 w 1370"/>
                <a:gd name="T1" fmla="*/ 156 h 718"/>
                <a:gd name="T2" fmla="*/ 1129 w 1370"/>
                <a:gd name="T3" fmla="*/ 0 h 718"/>
                <a:gd name="T4" fmla="*/ 106 w 1370"/>
                <a:gd name="T5" fmla="*/ 371 h 718"/>
                <a:gd name="T6" fmla="*/ 0 w 1370"/>
                <a:gd name="T7" fmla="*/ 309 h 718"/>
                <a:gd name="T8" fmla="*/ 27 w 1370"/>
                <a:gd name="T9" fmla="*/ 673 h 718"/>
                <a:gd name="T10" fmla="*/ 666 w 1370"/>
                <a:gd name="T11" fmla="*/ 718 h 718"/>
                <a:gd name="T12" fmla="*/ 567 w 1370"/>
                <a:gd name="T13" fmla="*/ 630 h 718"/>
                <a:gd name="T14" fmla="*/ 1370 w 1370"/>
                <a:gd name="T15" fmla="*/ 156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6"/>
                  </a:moveTo>
                  <a:lnTo>
                    <a:pt x="1129" y="0"/>
                  </a:lnTo>
                  <a:lnTo>
                    <a:pt x="106" y="371"/>
                  </a:lnTo>
                  <a:lnTo>
                    <a:pt x="0" y="309"/>
                  </a:lnTo>
                  <a:lnTo>
                    <a:pt x="27" y="673"/>
                  </a:lnTo>
                  <a:lnTo>
                    <a:pt x="666" y="718"/>
                  </a:lnTo>
                  <a:lnTo>
                    <a:pt x="567" y="630"/>
                  </a:lnTo>
                  <a:lnTo>
                    <a:pt x="1370" y="156"/>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sp>
        <p:nvSpPr>
          <p:cNvPr id="94216" name="Line 44">
            <a:extLst>
              <a:ext uri="{FF2B5EF4-FFF2-40B4-BE49-F238E27FC236}">
                <a16:creationId xmlns:a16="http://schemas.microsoft.com/office/drawing/2014/main" id="{B41C6A4B-8834-4994-A775-0FFDCE855C9A}"/>
              </a:ext>
            </a:extLst>
          </p:cNvPr>
          <p:cNvSpPr>
            <a:spLocks noChangeShapeType="1"/>
          </p:cNvSpPr>
          <p:nvPr/>
        </p:nvSpPr>
        <p:spPr bwMode="auto">
          <a:xfrm>
            <a:off x="611188" y="5000625"/>
            <a:ext cx="4464050"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4 Marcador de número de diapositiva">
            <a:extLst>
              <a:ext uri="{FF2B5EF4-FFF2-40B4-BE49-F238E27FC236}">
                <a16:creationId xmlns:a16="http://schemas.microsoft.com/office/drawing/2014/main" id="{C7E48050-0423-4441-AD44-0B69BF8BD9E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447B785E-0132-4486-A563-546BCAA3B9B3}" type="slidenum">
              <a:rPr lang="es-ES" altLang="es-ES" sz="1400">
                <a:solidFill>
                  <a:schemeClr val="folHlink"/>
                </a:solidFill>
                <a:latin typeface="Times New Roman" panose="02020603050405020304" pitchFamily="18" charset="0"/>
              </a:rPr>
              <a:pPr/>
              <a:t>67</a:t>
            </a:fld>
            <a:endParaRPr lang="es-ES" altLang="es-ES" sz="1400">
              <a:solidFill>
                <a:schemeClr val="folHlink"/>
              </a:solidFill>
              <a:latin typeface="Times New Roman" panose="02020603050405020304" pitchFamily="18" charset="0"/>
            </a:endParaRPr>
          </a:p>
        </p:txBody>
      </p:sp>
      <p:sp>
        <p:nvSpPr>
          <p:cNvPr id="95236" name="Rectangle 2">
            <a:extLst>
              <a:ext uri="{FF2B5EF4-FFF2-40B4-BE49-F238E27FC236}">
                <a16:creationId xmlns:a16="http://schemas.microsoft.com/office/drawing/2014/main" id="{E40A8CC7-93A3-4D78-BA81-D5D8EB1BC815}"/>
              </a:ext>
            </a:extLst>
          </p:cNvPr>
          <p:cNvSpPr>
            <a:spLocks noGrp="1" noChangeArrowheads="1"/>
          </p:cNvSpPr>
          <p:nvPr>
            <p:ph type="title"/>
          </p:nvPr>
        </p:nvSpPr>
        <p:spPr/>
        <p:txBody>
          <a:bodyPr/>
          <a:lstStyle/>
          <a:p>
            <a:pPr eaLnBrk="1" hangingPunct="1"/>
            <a:r>
              <a:rPr lang="es-ES" altLang="es-ES" dirty="0"/>
              <a:t>Uso de funciones</a:t>
            </a:r>
          </a:p>
        </p:txBody>
      </p:sp>
      <p:sp>
        <p:nvSpPr>
          <p:cNvPr id="95237" name="Rectangle 4">
            <a:extLst>
              <a:ext uri="{FF2B5EF4-FFF2-40B4-BE49-F238E27FC236}">
                <a16:creationId xmlns:a16="http://schemas.microsoft.com/office/drawing/2014/main" id="{C850746E-5F6C-422D-9884-CD8FB02B2177}"/>
              </a:ext>
            </a:extLst>
          </p:cNvPr>
          <p:cNvSpPr>
            <a:spLocks noChangeArrowheads="1"/>
          </p:cNvSpPr>
          <p:nvPr/>
        </p:nvSpPr>
        <p:spPr bwMode="auto">
          <a:xfrm>
            <a:off x="553939" y="1577090"/>
            <a:ext cx="8178998"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2200" dirty="0">
                <a:solidFill>
                  <a:srgbClr val="000000"/>
                </a:solidFill>
                <a:latin typeface="Courier New" panose="02070309020205020404" pitchFamily="49" charset="0"/>
              </a:rPr>
              <a:t>SELECT  EMPNO, SALARY, </a:t>
            </a:r>
            <a:r>
              <a:rPr lang="es-ES" altLang="es-ES" sz="2200" b="1" dirty="0">
                <a:solidFill>
                  <a:srgbClr val="000000"/>
                </a:solidFill>
                <a:latin typeface="Courier New" panose="02070309020205020404" pitchFamily="49" charset="0"/>
              </a:rPr>
              <a:t>TRUNC(SALARY*1.0375, 2)</a:t>
            </a:r>
          </a:p>
          <a:p>
            <a:pPr algn="l"/>
            <a:r>
              <a:rPr lang="es-ES" altLang="es-ES" sz="2200" dirty="0">
                <a:solidFill>
                  <a:srgbClr val="000000"/>
                </a:solidFill>
                <a:latin typeface="Courier New" panose="02070309020205020404" pitchFamily="49" charset="0"/>
              </a:rPr>
              <a:t>FROM EMPLOYEE</a:t>
            </a:r>
          </a:p>
          <a:p>
            <a:pPr algn="l"/>
            <a:r>
              <a:rPr lang="es-ES" altLang="es-ES" sz="2200" dirty="0">
                <a:solidFill>
                  <a:srgbClr val="000000"/>
                </a:solidFill>
                <a:latin typeface="Courier New" panose="02070309020205020404" pitchFamily="49" charset="0"/>
              </a:rPr>
              <a:t>WHERE SALARY &lt; 20000</a:t>
            </a:r>
          </a:p>
          <a:p>
            <a:pPr algn="l"/>
            <a:r>
              <a:rPr lang="es-ES" altLang="es-ES" sz="2200" dirty="0">
                <a:solidFill>
                  <a:srgbClr val="000000"/>
                </a:solidFill>
                <a:latin typeface="Courier New" panose="02070309020205020404" pitchFamily="49" charset="0"/>
              </a:rPr>
              <a:t>ORDER BY EMPNO</a:t>
            </a:r>
          </a:p>
        </p:txBody>
      </p:sp>
      <p:grpSp>
        <p:nvGrpSpPr>
          <p:cNvPr id="95238" name="Group 5">
            <a:extLst>
              <a:ext uri="{FF2B5EF4-FFF2-40B4-BE49-F238E27FC236}">
                <a16:creationId xmlns:a16="http://schemas.microsoft.com/office/drawing/2014/main" id="{1316EAE6-AD9F-4A5A-9A55-FDE95B754026}"/>
              </a:ext>
            </a:extLst>
          </p:cNvPr>
          <p:cNvGrpSpPr>
            <a:grpSpLocks/>
          </p:cNvGrpSpPr>
          <p:nvPr/>
        </p:nvGrpSpPr>
        <p:grpSpPr bwMode="auto">
          <a:xfrm>
            <a:off x="3419475" y="3357563"/>
            <a:ext cx="1119188" cy="608012"/>
            <a:chOff x="2721" y="1829"/>
            <a:chExt cx="705" cy="383"/>
          </a:xfrm>
        </p:grpSpPr>
        <p:sp>
          <p:nvSpPr>
            <p:cNvPr id="95264" name="Freeform 6">
              <a:extLst>
                <a:ext uri="{FF2B5EF4-FFF2-40B4-BE49-F238E27FC236}">
                  <a16:creationId xmlns:a16="http://schemas.microsoft.com/office/drawing/2014/main" id="{E1AB9F16-ECC2-4ECE-AD37-0239D953F06B}"/>
                </a:ext>
              </a:extLst>
            </p:cNvPr>
            <p:cNvSpPr>
              <a:spLocks/>
            </p:cNvSpPr>
            <p:nvPr/>
          </p:nvSpPr>
          <p:spPr bwMode="auto">
            <a:xfrm>
              <a:off x="2721" y="1854"/>
              <a:ext cx="685" cy="358"/>
            </a:xfrm>
            <a:custGeom>
              <a:avLst/>
              <a:gdLst>
                <a:gd name="T0" fmla="*/ 1370 w 1370"/>
                <a:gd name="T1" fmla="*/ 155 h 718"/>
                <a:gd name="T2" fmla="*/ 1127 w 1370"/>
                <a:gd name="T3" fmla="*/ 0 h 718"/>
                <a:gd name="T4" fmla="*/ 103 w 1370"/>
                <a:gd name="T5" fmla="*/ 372 h 718"/>
                <a:gd name="T6" fmla="*/ 0 w 1370"/>
                <a:gd name="T7" fmla="*/ 308 h 718"/>
                <a:gd name="T8" fmla="*/ 28 w 1370"/>
                <a:gd name="T9" fmla="*/ 674 h 718"/>
                <a:gd name="T10" fmla="*/ 665 w 1370"/>
                <a:gd name="T11" fmla="*/ 718 h 718"/>
                <a:gd name="T12" fmla="*/ 567 w 1370"/>
                <a:gd name="T13" fmla="*/ 630 h 718"/>
                <a:gd name="T14" fmla="*/ 1370 w 1370"/>
                <a:gd name="T15" fmla="*/ 155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5"/>
                  </a:moveTo>
                  <a:lnTo>
                    <a:pt x="1127" y="0"/>
                  </a:lnTo>
                  <a:lnTo>
                    <a:pt x="103" y="372"/>
                  </a:lnTo>
                  <a:lnTo>
                    <a:pt x="0" y="308"/>
                  </a:lnTo>
                  <a:lnTo>
                    <a:pt x="28" y="674"/>
                  </a:lnTo>
                  <a:lnTo>
                    <a:pt x="665" y="718"/>
                  </a:lnTo>
                  <a:lnTo>
                    <a:pt x="567" y="630"/>
                  </a:lnTo>
                  <a:lnTo>
                    <a:pt x="1370" y="155"/>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95265" name="Freeform 7">
              <a:extLst>
                <a:ext uri="{FF2B5EF4-FFF2-40B4-BE49-F238E27FC236}">
                  <a16:creationId xmlns:a16="http://schemas.microsoft.com/office/drawing/2014/main" id="{99E423AD-812E-43BD-87B1-A45822454F67}"/>
                </a:ext>
              </a:extLst>
            </p:cNvPr>
            <p:cNvSpPr>
              <a:spLocks/>
            </p:cNvSpPr>
            <p:nvPr/>
          </p:nvSpPr>
          <p:spPr bwMode="auto">
            <a:xfrm>
              <a:off x="2741" y="1829"/>
              <a:ext cx="685" cy="360"/>
            </a:xfrm>
            <a:custGeom>
              <a:avLst/>
              <a:gdLst>
                <a:gd name="T0" fmla="*/ 1370 w 1370"/>
                <a:gd name="T1" fmla="*/ 156 h 718"/>
                <a:gd name="T2" fmla="*/ 1129 w 1370"/>
                <a:gd name="T3" fmla="*/ 0 h 718"/>
                <a:gd name="T4" fmla="*/ 106 w 1370"/>
                <a:gd name="T5" fmla="*/ 371 h 718"/>
                <a:gd name="T6" fmla="*/ 0 w 1370"/>
                <a:gd name="T7" fmla="*/ 309 h 718"/>
                <a:gd name="T8" fmla="*/ 27 w 1370"/>
                <a:gd name="T9" fmla="*/ 673 h 718"/>
                <a:gd name="T10" fmla="*/ 666 w 1370"/>
                <a:gd name="T11" fmla="*/ 718 h 718"/>
                <a:gd name="T12" fmla="*/ 567 w 1370"/>
                <a:gd name="T13" fmla="*/ 630 h 718"/>
                <a:gd name="T14" fmla="*/ 1370 w 1370"/>
                <a:gd name="T15" fmla="*/ 156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6"/>
                  </a:moveTo>
                  <a:lnTo>
                    <a:pt x="1129" y="0"/>
                  </a:lnTo>
                  <a:lnTo>
                    <a:pt x="106" y="371"/>
                  </a:lnTo>
                  <a:lnTo>
                    <a:pt x="0" y="309"/>
                  </a:lnTo>
                  <a:lnTo>
                    <a:pt x="27" y="673"/>
                  </a:lnTo>
                  <a:lnTo>
                    <a:pt x="666" y="718"/>
                  </a:lnTo>
                  <a:lnTo>
                    <a:pt x="567" y="630"/>
                  </a:lnTo>
                  <a:lnTo>
                    <a:pt x="1370" y="156"/>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sp>
        <p:nvSpPr>
          <p:cNvPr id="95239" name="Line 8">
            <a:extLst>
              <a:ext uri="{FF2B5EF4-FFF2-40B4-BE49-F238E27FC236}">
                <a16:creationId xmlns:a16="http://schemas.microsoft.com/office/drawing/2014/main" id="{A2D724DC-70AA-49DE-A5F3-879DB378C947}"/>
              </a:ext>
            </a:extLst>
          </p:cNvPr>
          <p:cNvSpPr>
            <a:spLocks noChangeShapeType="1"/>
          </p:cNvSpPr>
          <p:nvPr/>
        </p:nvSpPr>
        <p:spPr bwMode="auto">
          <a:xfrm>
            <a:off x="1116013" y="4322763"/>
            <a:ext cx="3527425"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grpSp>
        <p:nvGrpSpPr>
          <p:cNvPr id="95240" name="Group 50">
            <a:extLst>
              <a:ext uri="{FF2B5EF4-FFF2-40B4-BE49-F238E27FC236}">
                <a16:creationId xmlns:a16="http://schemas.microsoft.com/office/drawing/2014/main" id="{EEDFE99E-FAC9-4EBF-9712-8A1956CF427B}"/>
              </a:ext>
            </a:extLst>
          </p:cNvPr>
          <p:cNvGrpSpPr>
            <a:grpSpLocks/>
          </p:cNvGrpSpPr>
          <p:nvPr/>
        </p:nvGrpSpPr>
        <p:grpSpPr bwMode="auto">
          <a:xfrm>
            <a:off x="1116013" y="4005263"/>
            <a:ext cx="3443287" cy="2078037"/>
            <a:chOff x="1596" y="2704"/>
            <a:chExt cx="2169" cy="1309"/>
          </a:xfrm>
        </p:grpSpPr>
        <p:sp>
          <p:nvSpPr>
            <p:cNvPr id="95241" name="Rectangle 14">
              <a:extLst>
                <a:ext uri="{FF2B5EF4-FFF2-40B4-BE49-F238E27FC236}">
                  <a16:creationId xmlns:a16="http://schemas.microsoft.com/office/drawing/2014/main" id="{DEA48942-25E0-4C88-813B-709690F4F336}"/>
                </a:ext>
              </a:extLst>
            </p:cNvPr>
            <p:cNvSpPr>
              <a:spLocks noChangeArrowheads="1"/>
            </p:cNvSpPr>
            <p:nvPr/>
          </p:nvSpPr>
          <p:spPr bwMode="auto">
            <a:xfrm>
              <a:off x="2348" y="2704"/>
              <a:ext cx="5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SALARY</a:t>
              </a:r>
              <a:endParaRPr lang="es-ES" altLang="es-ES" sz="1800"/>
            </a:p>
          </p:txBody>
        </p:sp>
        <p:sp>
          <p:nvSpPr>
            <p:cNvPr id="95242" name="Rectangle 15">
              <a:extLst>
                <a:ext uri="{FF2B5EF4-FFF2-40B4-BE49-F238E27FC236}">
                  <a16:creationId xmlns:a16="http://schemas.microsoft.com/office/drawing/2014/main" id="{C3B164BD-B8B6-4FE3-8C53-1A3D2AE6690A}"/>
                </a:ext>
              </a:extLst>
            </p:cNvPr>
            <p:cNvSpPr>
              <a:spLocks noChangeArrowheads="1"/>
            </p:cNvSpPr>
            <p:nvPr/>
          </p:nvSpPr>
          <p:spPr bwMode="auto">
            <a:xfrm>
              <a:off x="1596" y="2704"/>
              <a:ext cx="5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EMPNO</a:t>
              </a:r>
              <a:endParaRPr lang="es-ES" altLang="es-ES" sz="1800"/>
            </a:p>
          </p:txBody>
        </p:sp>
        <p:sp>
          <p:nvSpPr>
            <p:cNvPr id="95243" name="Rectangle 16">
              <a:extLst>
                <a:ext uri="{FF2B5EF4-FFF2-40B4-BE49-F238E27FC236}">
                  <a16:creationId xmlns:a16="http://schemas.microsoft.com/office/drawing/2014/main" id="{78FD9240-DE3B-46D0-8186-3B58D9316706}"/>
                </a:ext>
              </a:extLst>
            </p:cNvPr>
            <p:cNvSpPr>
              <a:spLocks noChangeArrowheads="1"/>
            </p:cNvSpPr>
            <p:nvPr/>
          </p:nvSpPr>
          <p:spPr bwMode="auto">
            <a:xfrm>
              <a:off x="2321" y="2954"/>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18270.00</a:t>
              </a:r>
              <a:endParaRPr lang="es-ES" altLang="es-ES" sz="1800"/>
            </a:p>
          </p:txBody>
        </p:sp>
        <p:sp>
          <p:nvSpPr>
            <p:cNvPr id="95244" name="Rectangle 17">
              <a:extLst>
                <a:ext uri="{FF2B5EF4-FFF2-40B4-BE49-F238E27FC236}">
                  <a16:creationId xmlns:a16="http://schemas.microsoft.com/office/drawing/2014/main" id="{8C14C54E-CAA7-450C-BED2-49833381E95A}"/>
                </a:ext>
              </a:extLst>
            </p:cNvPr>
            <p:cNvSpPr>
              <a:spLocks noChangeArrowheads="1"/>
            </p:cNvSpPr>
            <p:nvPr/>
          </p:nvSpPr>
          <p:spPr bwMode="auto">
            <a:xfrm>
              <a:off x="2321" y="3103"/>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19180.00</a:t>
              </a:r>
              <a:endParaRPr lang="es-ES" altLang="es-ES" sz="1800"/>
            </a:p>
          </p:txBody>
        </p:sp>
        <p:sp>
          <p:nvSpPr>
            <p:cNvPr id="95245" name="Rectangle 18">
              <a:extLst>
                <a:ext uri="{FF2B5EF4-FFF2-40B4-BE49-F238E27FC236}">
                  <a16:creationId xmlns:a16="http://schemas.microsoft.com/office/drawing/2014/main" id="{3A9F318D-3443-44FF-A0A6-692BECB15578}"/>
                </a:ext>
              </a:extLst>
            </p:cNvPr>
            <p:cNvSpPr>
              <a:spLocks noChangeArrowheads="1"/>
            </p:cNvSpPr>
            <p:nvPr/>
          </p:nvSpPr>
          <p:spPr bwMode="auto">
            <a:xfrm>
              <a:off x="2321" y="3246"/>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17250.00</a:t>
              </a:r>
              <a:endParaRPr lang="es-ES" altLang="es-ES" sz="1800"/>
            </a:p>
          </p:txBody>
        </p:sp>
        <p:sp>
          <p:nvSpPr>
            <p:cNvPr id="95246" name="Rectangle 19">
              <a:extLst>
                <a:ext uri="{FF2B5EF4-FFF2-40B4-BE49-F238E27FC236}">
                  <a16:creationId xmlns:a16="http://schemas.microsoft.com/office/drawing/2014/main" id="{5B9EE843-9D55-4669-83A1-42F71094EDFE}"/>
                </a:ext>
              </a:extLst>
            </p:cNvPr>
            <p:cNvSpPr>
              <a:spLocks noChangeArrowheads="1"/>
            </p:cNvSpPr>
            <p:nvPr/>
          </p:nvSpPr>
          <p:spPr bwMode="auto">
            <a:xfrm>
              <a:off x="2321" y="3394"/>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15340.00</a:t>
              </a:r>
              <a:endParaRPr lang="es-ES" altLang="es-ES" sz="1800"/>
            </a:p>
          </p:txBody>
        </p:sp>
        <p:sp>
          <p:nvSpPr>
            <p:cNvPr id="95247" name="Rectangle 20">
              <a:extLst>
                <a:ext uri="{FF2B5EF4-FFF2-40B4-BE49-F238E27FC236}">
                  <a16:creationId xmlns:a16="http://schemas.microsoft.com/office/drawing/2014/main" id="{A8C71307-3CA8-459A-8CCF-DA8DEA6D1E06}"/>
                </a:ext>
              </a:extLst>
            </p:cNvPr>
            <p:cNvSpPr>
              <a:spLocks noChangeArrowheads="1"/>
            </p:cNvSpPr>
            <p:nvPr/>
          </p:nvSpPr>
          <p:spPr bwMode="auto">
            <a:xfrm>
              <a:off x="2321" y="3543"/>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17750.00</a:t>
              </a:r>
              <a:endParaRPr lang="es-ES" altLang="es-ES" sz="1800"/>
            </a:p>
          </p:txBody>
        </p:sp>
        <p:sp>
          <p:nvSpPr>
            <p:cNvPr id="95248" name="Rectangle 21">
              <a:extLst>
                <a:ext uri="{FF2B5EF4-FFF2-40B4-BE49-F238E27FC236}">
                  <a16:creationId xmlns:a16="http://schemas.microsoft.com/office/drawing/2014/main" id="{9EDA37A8-30EC-4721-88A9-5FB47729209C}"/>
                </a:ext>
              </a:extLst>
            </p:cNvPr>
            <p:cNvSpPr>
              <a:spLocks noChangeArrowheads="1"/>
            </p:cNvSpPr>
            <p:nvPr/>
          </p:nvSpPr>
          <p:spPr bwMode="auto">
            <a:xfrm>
              <a:off x="2321" y="3691"/>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15900.00</a:t>
              </a:r>
              <a:endParaRPr lang="es-ES" altLang="es-ES" sz="1800"/>
            </a:p>
          </p:txBody>
        </p:sp>
        <p:sp>
          <p:nvSpPr>
            <p:cNvPr id="95249" name="Rectangle 22">
              <a:extLst>
                <a:ext uri="{FF2B5EF4-FFF2-40B4-BE49-F238E27FC236}">
                  <a16:creationId xmlns:a16="http://schemas.microsoft.com/office/drawing/2014/main" id="{642D4BA8-E9FE-49C6-89EE-EEB1B391DE63}"/>
                </a:ext>
              </a:extLst>
            </p:cNvPr>
            <p:cNvSpPr>
              <a:spLocks noChangeArrowheads="1"/>
            </p:cNvSpPr>
            <p:nvPr/>
          </p:nvSpPr>
          <p:spPr bwMode="auto">
            <a:xfrm>
              <a:off x="2321" y="3840"/>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19950.00</a:t>
              </a:r>
              <a:endParaRPr lang="es-ES" altLang="es-ES" sz="1800"/>
            </a:p>
          </p:txBody>
        </p:sp>
        <p:sp>
          <p:nvSpPr>
            <p:cNvPr id="95250" name="Rectangle 23">
              <a:extLst>
                <a:ext uri="{FF2B5EF4-FFF2-40B4-BE49-F238E27FC236}">
                  <a16:creationId xmlns:a16="http://schemas.microsoft.com/office/drawing/2014/main" id="{63110A87-9258-4787-968C-8B3A0331224E}"/>
                </a:ext>
              </a:extLst>
            </p:cNvPr>
            <p:cNvSpPr>
              <a:spLocks noChangeArrowheads="1"/>
            </p:cNvSpPr>
            <p:nvPr/>
          </p:nvSpPr>
          <p:spPr bwMode="auto">
            <a:xfrm>
              <a:off x="3165" y="2954"/>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18955.12</a:t>
              </a:r>
              <a:endParaRPr lang="es-ES" altLang="es-ES" sz="1800"/>
            </a:p>
          </p:txBody>
        </p:sp>
        <p:sp>
          <p:nvSpPr>
            <p:cNvPr id="95251" name="Rectangle 24">
              <a:extLst>
                <a:ext uri="{FF2B5EF4-FFF2-40B4-BE49-F238E27FC236}">
                  <a16:creationId xmlns:a16="http://schemas.microsoft.com/office/drawing/2014/main" id="{14A18AB2-B3B9-41E3-BB0C-6BAE9FB867FA}"/>
                </a:ext>
              </a:extLst>
            </p:cNvPr>
            <p:cNvSpPr>
              <a:spLocks noChangeArrowheads="1"/>
            </p:cNvSpPr>
            <p:nvPr/>
          </p:nvSpPr>
          <p:spPr bwMode="auto">
            <a:xfrm>
              <a:off x="3165" y="3103"/>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19899.25</a:t>
              </a:r>
              <a:endParaRPr lang="es-ES" altLang="es-ES" sz="1800"/>
            </a:p>
          </p:txBody>
        </p:sp>
        <p:sp>
          <p:nvSpPr>
            <p:cNvPr id="95252" name="Rectangle 25">
              <a:extLst>
                <a:ext uri="{FF2B5EF4-FFF2-40B4-BE49-F238E27FC236}">
                  <a16:creationId xmlns:a16="http://schemas.microsoft.com/office/drawing/2014/main" id="{37F0FD11-F5D6-4327-997D-226AF8BB3916}"/>
                </a:ext>
              </a:extLst>
            </p:cNvPr>
            <p:cNvSpPr>
              <a:spLocks noChangeArrowheads="1"/>
            </p:cNvSpPr>
            <p:nvPr/>
          </p:nvSpPr>
          <p:spPr bwMode="auto">
            <a:xfrm>
              <a:off x="3165" y="3246"/>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17896.87</a:t>
              </a:r>
              <a:endParaRPr lang="es-ES" altLang="es-ES" sz="1800"/>
            </a:p>
          </p:txBody>
        </p:sp>
        <p:sp>
          <p:nvSpPr>
            <p:cNvPr id="95253" name="Rectangle 26">
              <a:extLst>
                <a:ext uri="{FF2B5EF4-FFF2-40B4-BE49-F238E27FC236}">
                  <a16:creationId xmlns:a16="http://schemas.microsoft.com/office/drawing/2014/main" id="{FFA99873-F8A3-4B57-AE36-086562B807D4}"/>
                </a:ext>
              </a:extLst>
            </p:cNvPr>
            <p:cNvSpPr>
              <a:spLocks noChangeArrowheads="1"/>
            </p:cNvSpPr>
            <p:nvPr/>
          </p:nvSpPr>
          <p:spPr bwMode="auto">
            <a:xfrm>
              <a:off x="3165" y="3394"/>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15915.25</a:t>
              </a:r>
              <a:endParaRPr lang="es-ES" altLang="es-ES" sz="1800"/>
            </a:p>
          </p:txBody>
        </p:sp>
        <p:sp>
          <p:nvSpPr>
            <p:cNvPr id="95254" name="Rectangle 27">
              <a:extLst>
                <a:ext uri="{FF2B5EF4-FFF2-40B4-BE49-F238E27FC236}">
                  <a16:creationId xmlns:a16="http://schemas.microsoft.com/office/drawing/2014/main" id="{52CBEF10-793A-43C2-B4E3-612877CB640E}"/>
                </a:ext>
              </a:extLst>
            </p:cNvPr>
            <p:cNvSpPr>
              <a:spLocks noChangeArrowheads="1"/>
            </p:cNvSpPr>
            <p:nvPr/>
          </p:nvSpPr>
          <p:spPr bwMode="auto">
            <a:xfrm>
              <a:off x="3165" y="3543"/>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18415.62</a:t>
              </a:r>
              <a:endParaRPr lang="es-ES" altLang="es-ES" sz="1800"/>
            </a:p>
          </p:txBody>
        </p:sp>
        <p:sp>
          <p:nvSpPr>
            <p:cNvPr id="95255" name="Rectangle 28">
              <a:extLst>
                <a:ext uri="{FF2B5EF4-FFF2-40B4-BE49-F238E27FC236}">
                  <a16:creationId xmlns:a16="http://schemas.microsoft.com/office/drawing/2014/main" id="{D6468046-4642-4E2A-93E1-0A2A4DF6B013}"/>
                </a:ext>
              </a:extLst>
            </p:cNvPr>
            <p:cNvSpPr>
              <a:spLocks noChangeArrowheads="1"/>
            </p:cNvSpPr>
            <p:nvPr/>
          </p:nvSpPr>
          <p:spPr bwMode="auto">
            <a:xfrm>
              <a:off x="3165" y="3691"/>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16496.25</a:t>
              </a:r>
              <a:endParaRPr lang="es-ES" altLang="es-ES" sz="1800"/>
            </a:p>
          </p:txBody>
        </p:sp>
        <p:sp>
          <p:nvSpPr>
            <p:cNvPr id="95256" name="Rectangle 29">
              <a:extLst>
                <a:ext uri="{FF2B5EF4-FFF2-40B4-BE49-F238E27FC236}">
                  <a16:creationId xmlns:a16="http://schemas.microsoft.com/office/drawing/2014/main" id="{E5152E69-9ACE-4BA2-B1AB-06F47B4EC700}"/>
                </a:ext>
              </a:extLst>
            </p:cNvPr>
            <p:cNvSpPr>
              <a:spLocks noChangeArrowheads="1"/>
            </p:cNvSpPr>
            <p:nvPr/>
          </p:nvSpPr>
          <p:spPr bwMode="auto">
            <a:xfrm>
              <a:off x="3165" y="3840"/>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20698.12</a:t>
              </a:r>
              <a:endParaRPr lang="es-ES" altLang="es-ES" sz="1800"/>
            </a:p>
          </p:txBody>
        </p:sp>
        <p:sp>
          <p:nvSpPr>
            <p:cNvPr id="95257" name="Rectangle 30">
              <a:extLst>
                <a:ext uri="{FF2B5EF4-FFF2-40B4-BE49-F238E27FC236}">
                  <a16:creationId xmlns:a16="http://schemas.microsoft.com/office/drawing/2014/main" id="{B94691C5-0987-4077-960C-829E081DD833}"/>
                </a:ext>
              </a:extLst>
            </p:cNvPr>
            <p:cNvSpPr>
              <a:spLocks noChangeArrowheads="1"/>
            </p:cNvSpPr>
            <p:nvPr/>
          </p:nvSpPr>
          <p:spPr bwMode="auto">
            <a:xfrm>
              <a:off x="1615" y="2954"/>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000210</a:t>
              </a:r>
              <a:endParaRPr lang="es-ES" altLang="es-ES" sz="1800"/>
            </a:p>
          </p:txBody>
        </p:sp>
        <p:sp>
          <p:nvSpPr>
            <p:cNvPr id="95258" name="Rectangle 31">
              <a:extLst>
                <a:ext uri="{FF2B5EF4-FFF2-40B4-BE49-F238E27FC236}">
                  <a16:creationId xmlns:a16="http://schemas.microsoft.com/office/drawing/2014/main" id="{C8004E03-35AF-4823-B358-780C25D06F0E}"/>
                </a:ext>
              </a:extLst>
            </p:cNvPr>
            <p:cNvSpPr>
              <a:spLocks noChangeArrowheads="1"/>
            </p:cNvSpPr>
            <p:nvPr/>
          </p:nvSpPr>
          <p:spPr bwMode="auto">
            <a:xfrm>
              <a:off x="1615" y="3103"/>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000250</a:t>
              </a:r>
              <a:endParaRPr lang="es-ES" altLang="es-ES" sz="1800"/>
            </a:p>
          </p:txBody>
        </p:sp>
        <p:sp>
          <p:nvSpPr>
            <p:cNvPr id="95259" name="Rectangle 32">
              <a:extLst>
                <a:ext uri="{FF2B5EF4-FFF2-40B4-BE49-F238E27FC236}">
                  <a16:creationId xmlns:a16="http://schemas.microsoft.com/office/drawing/2014/main" id="{A2D1EBFE-8485-4F9F-B83C-05D7A992CD59}"/>
                </a:ext>
              </a:extLst>
            </p:cNvPr>
            <p:cNvSpPr>
              <a:spLocks noChangeArrowheads="1"/>
            </p:cNvSpPr>
            <p:nvPr/>
          </p:nvSpPr>
          <p:spPr bwMode="auto">
            <a:xfrm>
              <a:off x="1615" y="3246"/>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000260</a:t>
              </a:r>
              <a:endParaRPr lang="es-ES" altLang="es-ES" sz="1800"/>
            </a:p>
          </p:txBody>
        </p:sp>
        <p:sp>
          <p:nvSpPr>
            <p:cNvPr id="95260" name="Rectangle 33">
              <a:extLst>
                <a:ext uri="{FF2B5EF4-FFF2-40B4-BE49-F238E27FC236}">
                  <a16:creationId xmlns:a16="http://schemas.microsoft.com/office/drawing/2014/main" id="{AF4D444A-B956-4734-B212-DE2DE933C54E}"/>
                </a:ext>
              </a:extLst>
            </p:cNvPr>
            <p:cNvSpPr>
              <a:spLocks noChangeArrowheads="1"/>
            </p:cNvSpPr>
            <p:nvPr/>
          </p:nvSpPr>
          <p:spPr bwMode="auto">
            <a:xfrm>
              <a:off x="1615" y="3394"/>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000290</a:t>
              </a:r>
              <a:endParaRPr lang="es-ES" altLang="es-ES" sz="1800"/>
            </a:p>
          </p:txBody>
        </p:sp>
        <p:sp>
          <p:nvSpPr>
            <p:cNvPr id="95261" name="Rectangle 34">
              <a:extLst>
                <a:ext uri="{FF2B5EF4-FFF2-40B4-BE49-F238E27FC236}">
                  <a16:creationId xmlns:a16="http://schemas.microsoft.com/office/drawing/2014/main" id="{74E073A9-4EA2-44E8-AF55-4B75BD51DC68}"/>
                </a:ext>
              </a:extLst>
            </p:cNvPr>
            <p:cNvSpPr>
              <a:spLocks noChangeArrowheads="1"/>
            </p:cNvSpPr>
            <p:nvPr/>
          </p:nvSpPr>
          <p:spPr bwMode="auto">
            <a:xfrm>
              <a:off x="1615" y="3543"/>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000300</a:t>
              </a:r>
              <a:endParaRPr lang="es-ES" altLang="es-ES" sz="1800"/>
            </a:p>
          </p:txBody>
        </p:sp>
        <p:sp>
          <p:nvSpPr>
            <p:cNvPr id="95262" name="Rectangle 35">
              <a:extLst>
                <a:ext uri="{FF2B5EF4-FFF2-40B4-BE49-F238E27FC236}">
                  <a16:creationId xmlns:a16="http://schemas.microsoft.com/office/drawing/2014/main" id="{52276E28-0148-4E57-B757-8EE406BC64B1}"/>
                </a:ext>
              </a:extLst>
            </p:cNvPr>
            <p:cNvSpPr>
              <a:spLocks noChangeArrowheads="1"/>
            </p:cNvSpPr>
            <p:nvPr/>
          </p:nvSpPr>
          <p:spPr bwMode="auto">
            <a:xfrm>
              <a:off x="1615" y="3691"/>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000310</a:t>
              </a:r>
              <a:endParaRPr lang="es-ES" altLang="es-ES" sz="1800"/>
            </a:p>
          </p:txBody>
        </p:sp>
        <p:sp>
          <p:nvSpPr>
            <p:cNvPr id="95263" name="Rectangle 36">
              <a:extLst>
                <a:ext uri="{FF2B5EF4-FFF2-40B4-BE49-F238E27FC236}">
                  <a16:creationId xmlns:a16="http://schemas.microsoft.com/office/drawing/2014/main" id="{8231039E-C450-4E42-9212-96FEEAB068EE}"/>
                </a:ext>
              </a:extLst>
            </p:cNvPr>
            <p:cNvSpPr>
              <a:spLocks noChangeArrowheads="1"/>
            </p:cNvSpPr>
            <p:nvPr/>
          </p:nvSpPr>
          <p:spPr bwMode="auto">
            <a:xfrm>
              <a:off x="1615" y="3840"/>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000320</a:t>
              </a:r>
              <a:endParaRPr lang="es-ES" altLang="es-ES" sz="1800"/>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4 Marcador de número de diapositiva">
            <a:extLst>
              <a:ext uri="{FF2B5EF4-FFF2-40B4-BE49-F238E27FC236}">
                <a16:creationId xmlns:a16="http://schemas.microsoft.com/office/drawing/2014/main" id="{3E2E1CFB-0EAB-409B-BA48-57FD7E222A8F}"/>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96388A40-F875-4B30-A37A-0D94B576DA27}" type="slidenum">
              <a:rPr lang="es-ES" altLang="es-ES" sz="1400">
                <a:solidFill>
                  <a:schemeClr val="folHlink"/>
                </a:solidFill>
                <a:latin typeface="Times New Roman" panose="02020603050405020304" pitchFamily="18" charset="0"/>
              </a:rPr>
              <a:pPr/>
              <a:t>68</a:t>
            </a:fld>
            <a:endParaRPr lang="es-ES" altLang="es-ES" sz="1400">
              <a:solidFill>
                <a:schemeClr val="folHlink"/>
              </a:solidFill>
              <a:latin typeface="Times New Roman" panose="02020603050405020304" pitchFamily="18" charset="0"/>
            </a:endParaRPr>
          </a:p>
        </p:txBody>
      </p:sp>
      <p:sp>
        <p:nvSpPr>
          <p:cNvPr id="96260" name="Rectangle 2">
            <a:extLst>
              <a:ext uri="{FF2B5EF4-FFF2-40B4-BE49-F238E27FC236}">
                <a16:creationId xmlns:a16="http://schemas.microsoft.com/office/drawing/2014/main" id="{02738150-528D-4211-B9F4-256088F4091B}"/>
              </a:ext>
            </a:extLst>
          </p:cNvPr>
          <p:cNvSpPr>
            <a:spLocks noGrp="1" noChangeArrowheads="1"/>
          </p:cNvSpPr>
          <p:nvPr>
            <p:ph type="title"/>
          </p:nvPr>
        </p:nvSpPr>
        <p:spPr/>
        <p:txBody>
          <a:bodyPr/>
          <a:lstStyle/>
          <a:p>
            <a:pPr eaLnBrk="1" hangingPunct="1"/>
            <a:r>
              <a:rPr lang="es-ES" altLang="es-ES" dirty="0"/>
              <a:t>Uso de funciones (cont.)</a:t>
            </a:r>
            <a:endParaRPr lang="es-ES_tradnl" altLang="es-ES_tradnl" dirty="0"/>
          </a:p>
        </p:txBody>
      </p:sp>
      <p:sp>
        <p:nvSpPr>
          <p:cNvPr id="96261" name="Rectangle 5">
            <a:extLst>
              <a:ext uri="{FF2B5EF4-FFF2-40B4-BE49-F238E27FC236}">
                <a16:creationId xmlns:a16="http://schemas.microsoft.com/office/drawing/2014/main" id="{165C0D7A-FA31-4580-8FF1-0142BBC9B88C}"/>
              </a:ext>
            </a:extLst>
          </p:cNvPr>
          <p:cNvSpPr>
            <a:spLocks noChangeArrowheads="1"/>
          </p:cNvSpPr>
          <p:nvPr/>
        </p:nvSpPr>
        <p:spPr bwMode="auto">
          <a:xfrm>
            <a:off x="539553" y="1268413"/>
            <a:ext cx="8346722"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2200" dirty="0">
                <a:solidFill>
                  <a:srgbClr val="000000"/>
                </a:solidFill>
                <a:latin typeface="Courier New" panose="02070309020205020404" pitchFamily="49" charset="0"/>
              </a:rPr>
              <a:t>SELECT CONCAT (LASTNAME,',’,FIRSTNAME </a:t>
            </a:r>
            <a:r>
              <a:rPr lang="es-ES" altLang="es-ES" sz="2200" b="1" dirty="0">
                <a:solidFill>
                  <a:srgbClr val="000000"/>
                </a:solidFill>
                <a:latin typeface="Courier New" panose="02070309020205020404" pitchFamily="49" charset="0"/>
              </a:rPr>
              <a:t>)</a:t>
            </a:r>
            <a:r>
              <a:rPr lang="es-ES" altLang="es-ES" sz="2200" dirty="0">
                <a:solidFill>
                  <a:srgbClr val="000000"/>
                </a:solidFill>
                <a:latin typeface="Courier New" panose="02070309020205020404" pitchFamily="49" charset="0"/>
              </a:rPr>
              <a:t> AS NAME</a:t>
            </a:r>
            <a:endParaRPr lang="es-ES" altLang="es-ES" sz="2200" b="1" dirty="0">
              <a:solidFill>
                <a:srgbClr val="000000"/>
              </a:solidFill>
              <a:latin typeface="Courier New" panose="02070309020205020404" pitchFamily="49" charset="0"/>
            </a:endParaRPr>
          </a:p>
          <a:p>
            <a:pPr algn="l"/>
            <a:r>
              <a:rPr lang="es-ES" altLang="es-ES" sz="2200" dirty="0">
                <a:solidFill>
                  <a:srgbClr val="000000"/>
                </a:solidFill>
                <a:latin typeface="Courier New" panose="02070309020205020404" pitchFamily="49" charset="0"/>
              </a:rPr>
              <a:t>FROM EMPLOYEE</a:t>
            </a:r>
          </a:p>
          <a:p>
            <a:pPr algn="l"/>
            <a:r>
              <a:rPr lang="es-ES" altLang="es-ES" sz="2200" dirty="0">
                <a:solidFill>
                  <a:srgbClr val="000000"/>
                </a:solidFill>
                <a:latin typeface="Courier New" panose="02070309020205020404" pitchFamily="49" charset="0"/>
              </a:rPr>
              <a:t>WHERE WORKDEPT = 'A00'</a:t>
            </a:r>
          </a:p>
          <a:p>
            <a:pPr algn="l"/>
            <a:r>
              <a:rPr lang="es-ES" altLang="es-ES" sz="2200" dirty="0">
                <a:solidFill>
                  <a:srgbClr val="000000"/>
                </a:solidFill>
                <a:latin typeface="Courier New" panose="02070309020205020404" pitchFamily="49" charset="0"/>
              </a:rPr>
              <a:t>ORDER BY NAME</a:t>
            </a:r>
          </a:p>
        </p:txBody>
      </p:sp>
      <p:sp>
        <p:nvSpPr>
          <p:cNvPr id="96262" name="Rectangle 10">
            <a:extLst>
              <a:ext uri="{FF2B5EF4-FFF2-40B4-BE49-F238E27FC236}">
                <a16:creationId xmlns:a16="http://schemas.microsoft.com/office/drawing/2014/main" id="{1147C4FA-3880-4305-AA86-A1DEFD4ABF9F}"/>
              </a:ext>
            </a:extLst>
          </p:cNvPr>
          <p:cNvSpPr>
            <a:spLocks noChangeArrowheads="1"/>
          </p:cNvSpPr>
          <p:nvPr/>
        </p:nvSpPr>
        <p:spPr bwMode="auto">
          <a:xfrm>
            <a:off x="1979613" y="3860800"/>
            <a:ext cx="66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NAME</a:t>
            </a:r>
            <a:endParaRPr lang="es-ES" altLang="es-ES" sz="1800"/>
          </a:p>
        </p:txBody>
      </p:sp>
      <p:sp>
        <p:nvSpPr>
          <p:cNvPr id="96263" name="Rectangle 15">
            <a:extLst>
              <a:ext uri="{FF2B5EF4-FFF2-40B4-BE49-F238E27FC236}">
                <a16:creationId xmlns:a16="http://schemas.microsoft.com/office/drawing/2014/main" id="{66431EAC-8F51-4642-B8F8-EBFDF425195D}"/>
              </a:ext>
            </a:extLst>
          </p:cNvPr>
          <p:cNvSpPr>
            <a:spLocks noChangeArrowheads="1"/>
          </p:cNvSpPr>
          <p:nvPr/>
        </p:nvSpPr>
        <p:spPr bwMode="auto">
          <a:xfrm>
            <a:off x="1979613" y="4276725"/>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HAAS, CHRISTA</a:t>
            </a:r>
            <a:endParaRPr lang="es-ES" altLang="es-ES" sz="1800"/>
          </a:p>
        </p:txBody>
      </p:sp>
      <p:sp>
        <p:nvSpPr>
          <p:cNvPr id="96264" name="Rectangle 16">
            <a:extLst>
              <a:ext uri="{FF2B5EF4-FFF2-40B4-BE49-F238E27FC236}">
                <a16:creationId xmlns:a16="http://schemas.microsoft.com/office/drawing/2014/main" id="{E0316D69-245A-40F1-8315-DC4B49B9BBF3}"/>
              </a:ext>
            </a:extLst>
          </p:cNvPr>
          <p:cNvSpPr>
            <a:spLocks noChangeArrowheads="1"/>
          </p:cNvSpPr>
          <p:nvPr/>
        </p:nvSpPr>
        <p:spPr bwMode="auto">
          <a:xfrm>
            <a:off x="1979613" y="4589463"/>
            <a:ext cx="2463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LUCCHESI, VINCENZO</a:t>
            </a:r>
            <a:endParaRPr lang="es-ES" altLang="es-ES" sz="1800"/>
          </a:p>
        </p:txBody>
      </p:sp>
      <p:sp>
        <p:nvSpPr>
          <p:cNvPr id="96265" name="Rectangle 17">
            <a:extLst>
              <a:ext uri="{FF2B5EF4-FFF2-40B4-BE49-F238E27FC236}">
                <a16:creationId xmlns:a16="http://schemas.microsoft.com/office/drawing/2014/main" id="{1B1BE83A-5687-4011-9902-54F414127617}"/>
              </a:ext>
            </a:extLst>
          </p:cNvPr>
          <p:cNvSpPr>
            <a:spLocks noChangeArrowheads="1"/>
          </p:cNvSpPr>
          <p:nvPr/>
        </p:nvSpPr>
        <p:spPr bwMode="auto">
          <a:xfrm>
            <a:off x="1979613" y="4903788"/>
            <a:ext cx="20494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O'CONNELL, SEAN</a:t>
            </a:r>
            <a:endParaRPr lang="es-ES" altLang="es-ES" sz="1800"/>
          </a:p>
        </p:txBody>
      </p:sp>
      <p:grpSp>
        <p:nvGrpSpPr>
          <p:cNvPr id="96266" name="Group 30">
            <a:extLst>
              <a:ext uri="{FF2B5EF4-FFF2-40B4-BE49-F238E27FC236}">
                <a16:creationId xmlns:a16="http://schemas.microsoft.com/office/drawing/2014/main" id="{7189C1C5-FF2C-4AB2-A634-162FB34DA419}"/>
              </a:ext>
            </a:extLst>
          </p:cNvPr>
          <p:cNvGrpSpPr>
            <a:grpSpLocks/>
          </p:cNvGrpSpPr>
          <p:nvPr/>
        </p:nvGrpSpPr>
        <p:grpSpPr bwMode="auto">
          <a:xfrm>
            <a:off x="3203575" y="3068638"/>
            <a:ext cx="1119188" cy="608012"/>
            <a:chOff x="2721" y="1829"/>
            <a:chExt cx="705" cy="383"/>
          </a:xfrm>
        </p:grpSpPr>
        <p:sp>
          <p:nvSpPr>
            <p:cNvPr id="96268" name="Freeform 31">
              <a:extLst>
                <a:ext uri="{FF2B5EF4-FFF2-40B4-BE49-F238E27FC236}">
                  <a16:creationId xmlns:a16="http://schemas.microsoft.com/office/drawing/2014/main" id="{62C2DE46-A19E-48CE-9BCD-F0D048A364FF}"/>
                </a:ext>
              </a:extLst>
            </p:cNvPr>
            <p:cNvSpPr>
              <a:spLocks/>
            </p:cNvSpPr>
            <p:nvPr/>
          </p:nvSpPr>
          <p:spPr bwMode="auto">
            <a:xfrm>
              <a:off x="2721" y="1854"/>
              <a:ext cx="685" cy="358"/>
            </a:xfrm>
            <a:custGeom>
              <a:avLst/>
              <a:gdLst>
                <a:gd name="T0" fmla="*/ 1370 w 1370"/>
                <a:gd name="T1" fmla="*/ 155 h 718"/>
                <a:gd name="T2" fmla="*/ 1127 w 1370"/>
                <a:gd name="T3" fmla="*/ 0 h 718"/>
                <a:gd name="T4" fmla="*/ 103 w 1370"/>
                <a:gd name="T5" fmla="*/ 372 h 718"/>
                <a:gd name="T6" fmla="*/ 0 w 1370"/>
                <a:gd name="T7" fmla="*/ 308 h 718"/>
                <a:gd name="T8" fmla="*/ 28 w 1370"/>
                <a:gd name="T9" fmla="*/ 674 h 718"/>
                <a:gd name="T10" fmla="*/ 665 w 1370"/>
                <a:gd name="T11" fmla="*/ 718 h 718"/>
                <a:gd name="T12" fmla="*/ 567 w 1370"/>
                <a:gd name="T13" fmla="*/ 630 h 718"/>
                <a:gd name="T14" fmla="*/ 1370 w 1370"/>
                <a:gd name="T15" fmla="*/ 155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5"/>
                  </a:moveTo>
                  <a:lnTo>
                    <a:pt x="1127" y="0"/>
                  </a:lnTo>
                  <a:lnTo>
                    <a:pt x="103" y="372"/>
                  </a:lnTo>
                  <a:lnTo>
                    <a:pt x="0" y="308"/>
                  </a:lnTo>
                  <a:lnTo>
                    <a:pt x="28" y="674"/>
                  </a:lnTo>
                  <a:lnTo>
                    <a:pt x="665" y="718"/>
                  </a:lnTo>
                  <a:lnTo>
                    <a:pt x="567" y="630"/>
                  </a:lnTo>
                  <a:lnTo>
                    <a:pt x="1370" y="155"/>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96269" name="Freeform 32">
              <a:extLst>
                <a:ext uri="{FF2B5EF4-FFF2-40B4-BE49-F238E27FC236}">
                  <a16:creationId xmlns:a16="http://schemas.microsoft.com/office/drawing/2014/main" id="{BB5439B2-A893-4AC6-B5B7-DE04C6EDAE5F}"/>
                </a:ext>
              </a:extLst>
            </p:cNvPr>
            <p:cNvSpPr>
              <a:spLocks/>
            </p:cNvSpPr>
            <p:nvPr/>
          </p:nvSpPr>
          <p:spPr bwMode="auto">
            <a:xfrm>
              <a:off x="2741" y="1829"/>
              <a:ext cx="685" cy="360"/>
            </a:xfrm>
            <a:custGeom>
              <a:avLst/>
              <a:gdLst>
                <a:gd name="T0" fmla="*/ 1370 w 1370"/>
                <a:gd name="T1" fmla="*/ 156 h 718"/>
                <a:gd name="T2" fmla="*/ 1129 w 1370"/>
                <a:gd name="T3" fmla="*/ 0 h 718"/>
                <a:gd name="T4" fmla="*/ 106 w 1370"/>
                <a:gd name="T5" fmla="*/ 371 h 718"/>
                <a:gd name="T6" fmla="*/ 0 w 1370"/>
                <a:gd name="T7" fmla="*/ 309 h 718"/>
                <a:gd name="T8" fmla="*/ 27 w 1370"/>
                <a:gd name="T9" fmla="*/ 673 h 718"/>
                <a:gd name="T10" fmla="*/ 666 w 1370"/>
                <a:gd name="T11" fmla="*/ 718 h 718"/>
                <a:gd name="T12" fmla="*/ 567 w 1370"/>
                <a:gd name="T13" fmla="*/ 630 h 718"/>
                <a:gd name="T14" fmla="*/ 1370 w 1370"/>
                <a:gd name="T15" fmla="*/ 156 h 718"/>
                <a:gd name="T16" fmla="*/ 0 60000 65536"/>
                <a:gd name="T17" fmla="*/ 0 60000 65536"/>
                <a:gd name="T18" fmla="*/ 0 60000 65536"/>
                <a:gd name="T19" fmla="*/ 0 60000 65536"/>
                <a:gd name="T20" fmla="*/ 0 60000 65536"/>
                <a:gd name="T21" fmla="*/ 0 60000 65536"/>
                <a:gd name="T22" fmla="*/ 0 60000 65536"/>
                <a:gd name="T23" fmla="*/ 0 60000 65536"/>
                <a:gd name="T24" fmla="*/ 0 w 1370"/>
                <a:gd name="T25" fmla="*/ 0 h 718"/>
                <a:gd name="T26" fmla="*/ 1370 w 1370"/>
                <a:gd name="T27" fmla="*/ 718 h 7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70" h="718">
                  <a:moveTo>
                    <a:pt x="1370" y="156"/>
                  </a:moveTo>
                  <a:lnTo>
                    <a:pt x="1129" y="0"/>
                  </a:lnTo>
                  <a:lnTo>
                    <a:pt x="106" y="371"/>
                  </a:lnTo>
                  <a:lnTo>
                    <a:pt x="0" y="309"/>
                  </a:lnTo>
                  <a:lnTo>
                    <a:pt x="27" y="673"/>
                  </a:lnTo>
                  <a:lnTo>
                    <a:pt x="666" y="718"/>
                  </a:lnTo>
                  <a:lnTo>
                    <a:pt x="567" y="630"/>
                  </a:lnTo>
                  <a:lnTo>
                    <a:pt x="1370" y="156"/>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sp>
        <p:nvSpPr>
          <p:cNvPr id="96267" name="Line 33">
            <a:extLst>
              <a:ext uri="{FF2B5EF4-FFF2-40B4-BE49-F238E27FC236}">
                <a16:creationId xmlns:a16="http://schemas.microsoft.com/office/drawing/2014/main" id="{8AE7D2AA-B3BB-4F6A-93E2-275412F341DA}"/>
              </a:ext>
            </a:extLst>
          </p:cNvPr>
          <p:cNvSpPr>
            <a:spLocks noChangeShapeType="1"/>
          </p:cNvSpPr>
          <p:nvPr/>
        </p:nvSpPr>
        <p:spPr bwMode="auto">
          <a:xfrm>
            <a:off x="1968500" y="4203700"/>
            <a:ext cx="2520950" cy="0"/>
          </a:xfrm>
          <a:prstGeom prst="line">
            <a:avLst/>
          </a:prstGeom>
          <a:noFill/>
          <a:ln w="28575">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s-E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BB799852-97D7-4966-8F40-D1FFD7FE4CA1}"/>
              </a:ext>
            </a:extLst>
          </p:cNvPr>
          <p:cNvSpPr>
            <a:spLocks noGrp="1"/>
          </p:cNvSpPr>
          <p:nvPr>
            <p:ph type="ftr" sz="quarter" idx="11"/>
          </p:nvPr>
        </p:nvSpPr>
        <p:spPr/>
        <p:txBody>
          <a:bodyPr/>
          <a:lstStyle/>
          <a:p>
            <a:pPr>
              <a:defRPr/>
            </a:pPr>
            <a:r>
              <a:rPr lang="es-ES" dirty="0"/>
              <a:t>Lenguaje SQL</a:t>
            </a:r>
          </a:p>
        </p:txBody>
      </p:sp>
      <p:sp>
        <p:nvSpPr>
          <p:cNvPr id="5" name="5 Marcador de número de diapositiva">
            <a:extLst>
              <a:ext uri="{FF2B5EF4-FFF2-40B4-BE49-F238E27FC236}">
                <a16:creationId xmlns:a16="http://schemas.microsoft.com/office/drawing/2014/main" id="{86188629-EE46-463E-95D8-F3C65F208F80}"/>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7AAA5BDA-4129-4712-827C-C8C8841CEF00}" type="slidenum">
              <a:rPr lang="es-ES" altLang="es-ES" sz="1400">
                <a:solidFill>
                  <a:schemeClr val="folHlink"/>
                </a:solidFill>
                <a:latin typeface="Times New Roman" panose="02020603050405020304" pitchFamily="18" charset="0"/>
              </a:rPr>
              <a:pPr/>
              <a:t>69</a:t>
            </a:fld>
            <a:endParaRPr lang="es-ES" altLang="es-ES" sz="1400">
              <a:solidFill>
                <a:schemeClr val="folHlink"/>
              </a:solidFill>
              <a:latin typeface="Times New Roman" panose="02020603050405020304" pitchFamily="18" charset="0"/>
            </a:endParaRPr>
          </a:p>
        </p:txBody>
      </p:sp>
      <p:sp>
        <p:nvSpPr>
          <p:cNvPr id="103428" name="Rectangle 2">
            <a:extLst>
              <a:ext uri="{FF2B5EF4-FFF2-40B4-BE49-F238E27FC236}">
                <a16:creationId xmlns:a16="http://schemas.microsoft.com/office/drawing/2014/main" id="{6949B5EE-E286-4F86-A113-B341DEC15D6F}"/>
              </a:ext>
            </a:extLst>
          </p:cNvPr>
          <p:cNvSpPr>
            <a:spLocks noGrp="1" noChangeArrowheads="1"/>
          </p:cNvSpPr>
          <p:nvPr>
            <p:ph type="title"/>
          </p:nvPr>
        </p:nvSpPr>
        <p:spPr/>
        <p:txBody>
          <a:bodyPr/>
          <a:lstStyle/>
          <a:p>
            <a:pPr eaLnBrk="1" hangingPunct="1"/>
            <a:r>
              <a:rPr lang="es-ES" altLang="es-ES" dirty="0"/>
              <a:t>Funciones de columna</a:t>
            </a:r>
          </a:p>
        </p:txBody>
      </p:sp>
      <p:sp>
        <p:nvSpPr>
          <p:cNvPr id="103429" name="Rectangle 3">
            <a:extLst>
              <a:ext uri="{FF2B5EF4-FFF2-40B4-BE49-F238E27FC236}">
                <a16:creationId xmlns:a16="http://schemas.microsoft.com/office/drawing/2014/main" id="{259270C9-4D34-48F2-A7D7-2FC58EE64E5E}"/>
              </a:ext>
            </a:extLst>
          </p:cNvPr>
          <p:cNvSpPr>
            <a:spLocks noGrp="1" noChangeArrowheads="1"/>
          </p:cNvSpPr>
          <p:nvPr>
            <p:ph type="body" idx="1"/>
          </p:nvPr>
        </p:nvSpPr>
        <p:spPr>
          <a:xfrm>
            <a:off x="561974" y="1196975"/>
            <a:ext cx="8221663" cy="4899025"/>
          </a:xfrm>
        </p:spPr>
        <p:txBody>
          <a:bodyPr/>
          <a:lstStyle/>
          <a:p>
            <a:pPr eaLnBrk="1" hangingPunct="1"/>
            <a:r>
              <a:rPr lang="es-ES" altLang="es-ES" dirty="0"/>
              <a:t>Las funciones de columna o </a:t>
            </a:r>
            <a:r>
              <a:rPr lang="es-ES" altLang="es-ES" i="1" dirty="0"/>
              <a:t>funciones de agregación</a:t>
            </a:r>
            <a:r>
              <a:rPr lang="es-ES" altLang="es-ES" dirty="0"/>
              <a:t> son funciones que toman una colección (conjunto o multiconjunto) de valores de entrada y devuelve un solo valor.</a:t>
            </a:r>
          </a:p>
          <a:p>
            <a:pPr lvl="1" eaLnBrk="1" hangingPunct="1"/>
            <a:r>
              <a:rPr lang="es-ES" dirty="0" err="1"/>
              <a:t>avg</a:t>
            </a:r>
            <a:r>
              <a:rPr lang="es-ES" dirty="0"/>
              <a:t>( [</a:t>
            </a:r>
            <a:r>
              <a:rPr lang="es-ES" dirty="0" err="1"/>
              <a:t>distinct</a:t>
            </a:r>
            <a:r>
              <a:rPr lang="es-ES" dirty="0"/>
              <a:t>] campo ) -&gt; devuelve el valor medio de los valores del campo</a:t>
            </a:r>
          </a:p>
          <a:p>
            <a:pPr lvl="1" eaLnBrk="1" hangingPunct="1"/>
            <a:r>
              <a:rPr lang="es-ES" dirty="0" err="1"/>
              <a:t>count</a:t>
            </a:r>
            <a:r>
              <a:rPr lang="es-ES" dirty="0"/>
              <a:t>( [</a:t>
            </a:r>
            <a:r>
              <a:rPr lang="es-ES" dirty="0" err="1"/>
              <a:t>distinct</a:t>
            </a:r>
            <a:r>
              <a:rPr lang="es-ES" dirty="0"/>
              <a:t>] valor | * ) -&gt; cuenta el </a:t>
            </a:r>
            <a:r>
              <a:rPr lang="es-ES" dirty="0" err="1"/>
              <a:t>nº</a:t>
            </a:r>
            <a:r>
              <a:rPr lang="es-ES" dirty="0"/>
              <a:t> de registros</a:t>
            </a:r>
          </a:p>
          <a:p>
            <a:pPr lvl="1" eaLnBrk="1" hangingPunct="1"/>
            <a:r>
              <a:rPr lang="es-ES" dirty="0"/>
              <a:t>sum( [</a:t>
            </a:r>
            <a:r>
              <a:rPr lang="es-ES" dirty="0" err="1"/>
              <a:t>distinct</a:t>
            </a:r>
            <a:r>
              <a:rPr lang="es-ES" dirty="0"/>
              <a:t>] valor )  -&gt; suma los valores del campo indicado</a:t>
            </a:r>
          </a:p>
          <a:p>
            <a:pPr lvl="1" eaLnBrk="1" hangingPunct="1"/>
            <a:r>
              <a:rPr lang="es-ES" dirty="0" err="1"/>
              <a:t>max</a:t>
            </a:r>
            <a:r>
              <a:rPr lang="es-ES" dirty="0"/>
              <a:t>( [</a:t>
            </a:r>
            <a:r>
              <a:rPr lang="es-ES" dirty="0" err="1"/>
              <a:t>distinct</a:t>
            </a:r>
            <a:r>
              <a:rPr lang="es-ES" dirty="0"/>
              <a:t>] valor ) ;  min( [</a:t>
            </a:r>
            <a:r>
              <a:rPr lang="es-ES" dirty="0" err="1"/>
              <a:t>distinct</a:t>
            </a:r>
            <a:r>
              <a:rPr lang="es-ES" dirty="0"/>
              <a:t>] valor )  -&gt; devuelve el valor máximo o el mínimo.</a:t>
            </a:r>
            <a:endParaRPr lang="es-ES" altLang="es-ES" dirty="0"/>
          </a:p>
          <a:p>
            <a:pPr eaLnBrk="1" hangingPunct="1"/>
            <a:r>
              <a:rPr lang="es-ES" altLang="es-ES" dirty="0"/>
              <a:t>Las funciones de columna disponibles son: </a:t>
            </a:r>
            <a:r>
              <a:rPr lang="es-ES" altLang="es-ES" b="1" dirty="0">
                <a:latin typeface="Courier New" panose="02070309020205020404" pitchFamily="49" charset="0"/>
              </a:rPr>
              <a:t>AVG</a:t>
            </a:r>
            <a:r>
              <a:rPr lang="es-ES" altLang="es-ES" dirty="0"/>
              <a:t>, </a:t>
            </a:r>
            <a:r>
              <a:rPr lang="es-ES" altLang="es-ES" b="1" dirty="0">
                <a:latin typeface="Courier New" panose="02070309020205020404" pitchFamily="49" charset="0"/>
              </a:rPr>
              <a:t>MIN</a:t>
            </a:r>
            <a:r>
              <a:rPr lang="es-ES" altLang="es-ES" dirty="0"/>
              <a:t>, </a:t>
            </a:r>
            <a:r>
              <a:rPr lang="es-ES" altLang="es-ES" b="1" dirty="0">
                <a:latin typeface="Courier New" panose="02070309020205020404" pitchFamily="49" charset="0"/>
              </a:rPr>
              <a:t>MAX</a:t>
            </a:r>
            <a:r>
              <a:rPr lang="es-ES" altLang="es-ES" dirty="0"/>
              <a:t>, </a:t>
            </a:r>
            <a:r>
              <a:rPr lang="es-ES" altLang="es-ES" b="1" dirty="0">
                <a:latin typeface="Courier New" panose="02070309020205020404" pitchFamily="49" charset="0"/>
              </a:rPr>
              <a:t>SUM</a:t>
            </a:r>
            <a:r>
              <a:rPr lang="es-ES" altLang="es-ES" dirty="0"/>
              <a:t>, </a:t>
            </a:r>
            <a:r>
              <a:rPr lang="es-ES" altLang="es-ES" b="1" dirty="0">
                <a:latin typeface="Courier New" panose="02070309020205020404" pitchFamily="49" charset="0"/>
              </a:rPr>
              <a:t>COUNT</a:t>
            </a:r>
            <a:r>
              <a:rPr lang="es-ES" altLang="es-ES" dirty="0"/>
              <a:t>.</a:t>
            </a:r>
          </a:p>
          <a:p>
            <a:pPr eaLnBrk="1" hangingPunct="1"/>
            <a:r>
              <a:rPr lang="es-ES" altLang="es-ES" dirty="0"/>
              <a:t>Los datos de entrada para </a:t>
            </a:r>
            <a:r>
              <a:rPr lang="es-ES" altLang="es-ES" b="1" dirty="0">
                <a:latin typeface="Courier New" panose="02070309020205020404" pitchFamily="49" charset="0"/>
              </a:rPr>
              <a:t>SUM</a:t>
            </a:r>
            <a:r>
              <a:rPr lang="es-ES" altLang="es-ES" dirty="0"/>
              <a:t> y </a:t>
            </a:r>
            <a:r>
              <a:rPr lang="es-ES" altLang="es-ES" b="1" dirty="0">
                <a:latin typeface="Courier New" panose="02070309020205020404" pitchFamily="49" charset="0"/>
              </a:rPr>
              <a:t>AVG</a:t>
            </a:r>
            <a:r>
              <a:rPr lang="es-ES" altLang="es-ES" dirty="0"/>
              <a:t> deben ser una colección de números, pero el resto de operadores pueden operar sobre colecciones de datos de tipo no numérico.</a:t>
            </a:r>
          </a:p>
        </p:txBody>
      </p:sp>
    </p:spTree>
    <p:extLst>
      <p:ext uri="{BB962C8B-B14F-4D97-AF65-F5344CB8AC3E}">
        <p14:creationId xmlns:p14="http://schemas.microsoft.com/office/powerpoint/2010/main" val="213128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274638"/>
            <a:ext cx="8072494" cy="1143000"/>
          </a:xfrm>
        </p:spPr>
        <p:txBody>
          <a:bodyPr>
            <a:noAutofit/>
          </a:bodyPr>
          <a:lstStyle/>
          <a:p>
            <a:r>
              <a:rPr lang="es-ES_tradnl" altLang="es-ES_tradnl" dirty="0"/>
              <a:t>SQL &gt;&gt; Lenguaje DCL - LCD</a:t>
            </a:r>
            <a:endParaRPr lang="es-PE" dirty="0">
              <a:solidFill>
                <a:schemeClr val="bg2">
                  <a:lumMod val="25000"/>
                </a:schemeClr>
              </a:solidFill>
              <a:latin typeface="Lucida Handwriting" pitchFamily="66" charset="0"/>
            </a:endParaRPr>
          </a:p>
        </p:txBody>
      </p:sp>
      <p:graphicFrame>
        <p:nvGraphicFramePr>
          <p:cNvPr id="6" name="5 Marcador de contenido"/>
          <p:cNvGraphicFramePr>
            <a:graphicFrameLocks noGrp="1"/>
          </p:cNvGraphicFramePr>
          <p:nvPr>
            <p:ph sz="half" idx="2"/>
            <p:extLst>
              <p:ext uri="{D42A27DB-BD31-4B8C-83A1-F6EECF244321}">
                <p14:modId xmlns:p14="http://schemas.microsoft.com/office/powerpoint/2010/main" val="3985776207"/>
              </p:ext>
            </p:extLst>
          </p:nvPr>
        </p:nvGraphicFramePr>
        <p:xfrm>
          <a:off x="2071670" y="1600200"/>
          <a:ext cx="678661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Grp="1" noChangeAspect="1" noChangeArrowheads="1"/>
          </p:cNvPicPr>
          <p:nvPr>
            <p:ph sz="half" idx="1"/>
          </p:nvPr>
        </p:nvPicPr>
        <p:blipFill>
          <a:blip r:embed="rId7" cstate="print"/>
          <a:srcRect/>
          <a:stretch>
            <a:fillRect/>
          </a:stretch>
        </p:blipFill>
        <p:spPr bwMode="auto">
          <a:xfrm>
            <a:off x="539552" y="3068960"/>
            <a:ext cx="1260804" cy="1499845"/>
          </a:xfrm>
          <a:prstGeom prst="rect">
            <a:avLst/>
          </a:prstGeom>
          <a:noFill/>
          <a:ln w="9525">
            <a:noFill/>
            <a:miter lim="800000"/>
            <a:headEnd/>
            <a:tailEnd/>
          </a:ln>
          <a:effectLst/>
        </p:spPr>
      </p:pic>
    </p:spTree>
  </p:cSld>
  <p:clrMapOvr>
    <a:masterClrMapping/>
  </p:clrMapOvr>
  <p:transition advClick="0" advTm="40000">
    <p:strips dir="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33AF7F9A-D132-4B63-B237-FE7ED10EC4F9}"/>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82D61848-E590-4318-863C-E9BC0C1EA340}"/>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011A7548-C021-44C6-8DFB-D326839A48D0}" type="slidenum">
              <a:rPr lang="es-ES" altLang="es-ES" sz="1400">
                <a:solidFill>
                  <a:schemeClr val="folHlink"/>
                </a:solidFill>
                <a:latin typeface="Times New Roman" panose="02020603050405020304" pitchFamily="18" charset="0"/>
              </a:rPr>
              <a:pPr/>
              <a:t>70</a:t>
            </a:fld>
            <a:endParaRPr lang="es-ES" altLang="es-ES" sz="1400">
              <a:solidFill>
                <a:schemeClr val="folHlink"/>
              </a:solidFill>
              <a:latin typeface="Times New Roman" panose="02020603050405020304" pitchFamily="18" charset="0"/>
            </a:endParaRPr>
          </a:p>
        </p:txBody>
      </p:sp>
      <p:sp>
        <p:nvSpPr>
          <p:cNvPr id="104452" name="Rectangle 2">
            <a:extLst>
              <a:ext uri="{FF2B5EF4-FFF2-40B4-BE49-F238E27FC236}">
                <a16:creationId xmlns:a16="http://schemas.microsoft.com/office/drawing/2014/main" id="{2976F373-B47A-40CE-A7B4-D08EB47E1467}"/>
              </a:ext>
            </a:extLst>
          </p:cNvPr>
          <p:cNvSpPr>
            <a:spLocks noGrp="1" noChangeArrowheads="1"/>
          </p:cNvSpPr>
          <p:nvPr>
            <p:ph type="title"/>
          </p:nvPr>
        </p:nvSpPr>
        <p:spPr/>
        <p:txBody>
          <a:bodyPr/>
          <a:lstStyle/>
          <a:p>
            <a:pPr eaLnBrk="1" hangingPunct="1"/>
            <a:r>
              <a:rPr lang="es-ES" altLang="es-ES"/>
              <a:t>Funciones de columna</a:t>
            </a:r>
          </a:p>
        </p:txBody>
      </p:sp>
      <p:sp>
        <p:nvSpPr>
          <p:cNvPr id="104453" name="Rectangle 3">
            <a:extLst>
              <a:ext uri="{FF2B5EF4-FFF2-40B4-BE49-F238E27FC236}">
                <a16:creationId xmlns:a16="http://schemas.microsoft.com/office/drawing/2014/main" id="{F92D8784-957B-4C3F-A47D-C44D1F12115C}"/>
              </a:ext>
            </a:extLst>
          </p:cNvPr>
          <p:cNvSpPr>
            <a:spLocks noGrp="1" noChangeArrowheads="1"/>
          </p:cNvSpPr>
          <p:nvPr>
            <p:ph type="body" idx="1"/>
          </p:nvPr>
        </p:nvSpPr>
        <p:spPr/>
        <p:txBody>
          <a:bodyPr/>
          <a:lstStyle/>
          <a:p>
            <a:pPr eaLnBrk="1" hangingPunct="1"/>
            <a:r>
              <a:rPr lang="es-ES" altLang="es-ES"/>
              <a:t>Por defecto las funciones se aplican a todas las tuplas resultantes de la consulta.</a:t>
            </a:r>
          </a:p>
          <a:p>
            <a:pPr eaLnBrk="1" hangingPunct="1"/>
            <a:r>
              <a:rPr lang="es-ES" altLang="es-ES"/>
              <a:t>Podemos agrupar las tuplas resultantes para poder aplicar las funciones de columna a grupos específicos utilizando la cláusula </a:t>
            </a:r>
            <a:r>
              <a:rPr lang="es-ES" altLang="es-ES" b="1">
                <a:latin typeface="Courier New" panose="02070309020205020404" pitchFamily="49" charset="0"/>
              </a:rPr>
              <a:t>GROUP BY</a:t>
            </a:r>
            <a:r>
              <a:rPr lang="es-ES" altLang="es-ES"/>
              <a:t>.</a:t>
            </a:r>
          </a:p>
          <a:p>
            <a:pPr eaLnBrk="1" hangingPunct="1"/>
            <a:r>
              <a:rPr lang="es-ES" altLang="es-ES"/>
              <a:t>En la cláusula </a:t>
            </a:r>
            <a:r>
              <a:rPr lang="es-ES" altLang="es-ES" b="1">
                <a:latin typeface="Courier New" panose="02070309020205020404" pitchFamily="49" charset="0"/>
              </a:rPr>
              <a:t>SELECT</a:t>
            </a:r>
            <a:r>
              <a:rPr lang="es-ES" altLang="es-ES"/>
              <a:t> de consultas que utilizan funciones de columna solamente pueden aparecer funciones de columna.</a:t>
            </a:r>
          </a:p>
          <a:p>
            <a:pPr lvl="1" eaLnBrk="1" hangingPunct="1"/>
            <a:r>
              <a:rPr lang="es-ES" altLang="es-ES"/>
              <a:t>En caso de utilizar </a:t>
            </a:r>
            <a:r>
              <a:rPr lang="es-ES" altLang="es-ES" b="1">
                <a:latin typeface="Courier New" panose="02070309020205020404" pitchFamily="49" charset="0"/>
              </a:rPr>
              <a:t>GROUP BY</a:t>
            </a:r>
            <a:r>
              <a:rPr lang="es-ES" altLang="es-ES"/>
              <a:t>, también pueden aparecer columnas utilizadas en la agrupación.</a:t>
            </a:r>
          </a:p>
          <a:p>
            <a:pPr eaLnBrk="1" hangingPunct="1"/>
            <a:r>
              <a:rPr lang="es-ES" altLang="es-ES"/>
              <a:t>Adicionalmente se pueden aplicar condiciones sobre los grupos utilizando la cláusula </a:t>
            </a:r>
            <a:r>
              <a:rPr lang="es-ES" altLang="es-ES" b="1">
                <a:latin typeface="Courier New" panose="02070309020205020404" pitchFamily="49" charset="0"/>
              </a:rPr>
              <a:t>HAVING</a:t>
            </a:r>
            <a:r>
              <a:rPr lang="es-ES" altLang="es-ES"/>
              <a:t>.</a:t>
            </a:r>
          </a:p>
        </p:txBody>
      </p:sp>
    </p:spTree>
    <p:extLst>
      <p:ext uri="{BB962C8B-B14F-4D97-AF65-F5344CB8AC3E}">
        <p14:creationId xmlns:p14="http://schemas.microsoft.com/office/powerpoint/2010/main" val="36624821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08400DC0-182A-442F-876E-C7030F310824}"/>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9CA7B6C0-6A07-4E7A-AE30-CFE19234205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5694C90-26F3-47FA-817D-4A4F9CEDDB99}" type="slidenum">
              <a:rPr lang="es-ES" altLang="es-ES" sz="1400">
                <a:solidFill>
                  <a:schemeClr val="folHlink"/>
                </a:solidFill>
                <a:latin typeface="Times New Roman" panose="02020603050405020304" pitchFamily="18" charset="0"/>
              </a:rPr>
              <a:pPr/>
              <a:t>71</a:t>
            </a:fld>
            <a:endParaRPr lang="es-ES" altLang="es-ES" sz="1400">
              <a:solidFill>
                <a:schemeClr val="folHlink"/>
              </a:solidFill>
              <a:latin typeface="Times New Roman" panose="02020603050405020304" pitchFamily="18" charset="0"/>
            </a:endParaRPr>
          </a:p>
        </p:txBody>
      </p:sp>
      <p:sp>
        <p:nvSpPr>
          <p:cNvPr id="105476" name="Rectangle 5">
            <a:extLst>
              <a:ext uri="{FF2B5EF4-FFF2-40B4-BE49-F238E27FC236}">
                <a16:creationId xmlns:a16="http://schemas.microsoft.com/office/drawing/2014/main" id="{EE003DEF-659E-4994-8952-0204F22E3B3D}"/>
              </a:ext>
            </a:extLst>
          </p:cNvPr>
          <p:cNvSpPr>
            <a:spLocks noGrp="1" noChangeArrowheads="1"/>
          </p:cNvSpPr>
          <p:nvPr>
            <p:ph type="title"/>
          </p:nvPr>
        </p:nvSpPr>
        <p:spPr/>
        <p:txBody>
          <a:bodyPr/>
          <a:lstStyle/>
          <a:p>
            <a:pPr eaLnBrk="1" hangingPunct="1"/>
            <a:r>
              <a:rPr lang="es-ES_tradnl" altLang="es-ES_tradnl"/>
              <a:t>Funciones de columna</a:t>
            </a:r>
          </a:p>
        </p:txBody>
      </p:sp>
      <p:sp>
        <p:nvSpPr>
          <p:cNvPr id="105477" name="Rectangle 6">
            <a:extLst>
              <a:ext uri="{FF2B5EF4-FFF2-40B4-BE49-F238E27FC236}">
                <a16:creationId xmlns:a16="http://schemas.microsoft.com/office/drawing/2014/main" id="{29E33B88-E042-44C1-ACCF-CBA5B4CD710B}"/>
              </a:ext>
            </a:extLst>
          </p:cNvPr>
          <p:cNvSpPr>
            <a:spLocks noGrp="1" noChangeArrowheads="1"/>
          </p:cNvSpPr>
          <p:nvPr>
            <p:ph type="body" idx="1"/>
          </p:nvPr>
        </p:nvSpPr>
        <p:spPr/>
        <p:txBody>
          <a:bodyPr/>
          <a:lstStyle/>
          <a:p>
            <a:pPr eaLnBrk="1" hangingPunct="1"/>
            <a:r>
              <a:rPr lang="es-ES" altLang="es-ES" dirty="0"/>
              <a:t>Cálculo del total </a:t>
            </a:r>
            <a:r>
              <a:rPr lang="es-ES" altLang="es-ES" dirty="0">
                <a:sym typeface="Wingdings" panose="05000000000000000000" pitchFamily="2" charset="2"/>
              </a:rPr>
              <a:t> </a:t>
            </a:r>
            <a:r>
              <a:rPr lang="es-ES" altLang="es-ES" b="1" dirty="0">
                <a:latin typeface="Courier New" panose="02070309020205020404" pitchFamily="49" charset="0"/>
                <a:sym typeface="Wingdings" panose="05000000000000000000" pitchFamily="2" charset="2"/>
              </a:rPr>
              <a:t>SUM (expresión)</a:t>
            </a:r>
          </a:p>
          <a:p>
            <a:pPr eaLnBrk="1" hangingPunct="1"/>
            <a:r>
              <a:rPr lang="es-ES" altLang="es-ES" dirty="0"/>
              <a:t>Cálculo de la media </a:t>
            </a:r>
            <a:r>
              <a:rPr lang="es-ES" altLang="es-ES" dirty="0">
                <a:sym typeface="Wingdings" panose="05000000000000000000" pitchFamily="2" charset="2"/>
              </a:rPr>
              <a:t> </a:t>
            </a:r>
            <a:r>
              <a:rPr lang="es-ES" altLang="es-ES" b="1" dirty="0">
                <a:latin typeface="Courier New" panose="02070309020205020404" pitchFamily="49" charset="0"/>
                <a:sym typeface="Wingdings" panose="05000000000000000000" pitchFamily="2" charset="2"/>
              </a:rPr>
              <a:t>AVG (expresión)</a:t>
            </a:r>
          </a:p>
          <a:p>
            <a:pPr eaLnBrk="1" hangingPunct="1"/>
            <a:r>
              <a:rPr lang="es-ES" altLang="es-ES" dirty="0">
                <a:sym typeface="Wingdings" panose="05000000000000000000" pitchFamily="2" charset="2"/>
              </a:rPr>
              <a:t>Obtener el valor mínimo  </a:t>
            </a:r>
            <a:r>
              <a:rPr lang="es-ES" altLang="es-ES" b="1" dirty="0">
                <a:latin typeface="Courier New" panose="02070309020205020404" pitchFamily="49" charset="0"/>
                <a:sym typeface="Wingdings" panose="05000000000000000000" pitchFamily="2" charset="2"/>
              </a:rPr>
              <a:t>MIN (expresión)</a:t>
            </a:r>
          </a:p>
          <a:p>
            <a:pPr eaLnBrk="1" hangingPunct="1"/>
            <a:r>
              <a:rPr lang="es-ES" altLang="es-ES" dirty="0">
                <a:sym typeface="Wingdings" panose="05000000000000000000" pitchFamily="2" charset="2"/>
              </a:rPr>
              <a:t>Obtener el valor máximo  </a:t>
            </a:r>
            <a:r>
              <a:rPr lang="es-ES" altLang="es-ES" b="1" dirty="0">
                <a:latin typeface="Courier New" panose="02070309020205020404" pitchFamily="49" charset="0"/>
                <a:sym typeface="Wingdings" panose="05000000000000000000" pitchFamily="2" charset="2"/>
              </a:rPr>
              <a:t>MAX (expresión)</a:t>
            </a:r>
          </a:p>
          <a:p>
            <a:pPr eaLnBrk="1" hangingPunct="1"/>
            <a:r>
              <a:rPr lang="es-ES" altLang="es-ES" dirty="0">
                <a:sym typeface="Wingdings" panose="05000000000000000000" pitchFamily="2" charset="2"/>
              </a:rPr>
              <a:t>Contar el número de filas que satisfacen la condición de búsqueda  </a:t>
            </a:r>
            <a:r>
              <a:rPr lang="es-ES" altLang="es-ES" b="1" dirty="0">
                <a:latin typeface="Courier New" panose="02070309020205020404" pitchFamily="49" charset="0"/>
                <a:sym typeface="Wingdings" panose="05000000000000000000" pitchFamily="2" charset="2"/>
              </a:rPr>
              <a:t>COUNT(*)</a:t>
            </a:r>
          </a:p>
          <a:p>
            <a:pPr lvl="1" eaLnBrk="1" hangingPunct="1"/>
            <a:r>
              <a:rPr lang="es-ES" altLang="es-ES" dirty="0">
                <a:sym typeface="Wingdings" panose="05000000000000000000" pitchFamily="2" charset="2"/>
              </a:rPr>
              <a:t>Los valores NULL SI se cuentan.</a:t>
            </a:r>
          </a:p>
          <a:p>
            <a:pPr eaLnBrk="1" hangingPunct="1"/>
            <a:r>
              <a:rPr lang="es-ES" altLang="es-ES" dirty="0">
                <a:sym typeface="Wingdings" panose="05000000000000000000" pitchFamily="2" charset="2"/>
              </a:rPr>
              <a:t>Contar el número de valores distintos en una columna  </a:t>
            </a:r>
            <a:r>
              <a:rPr lang="es-ES" altLang="es-ES" b="1" dirty="0">
                <a:latin typeface="Courier New" panose="02070309020205020404" pitchFamily="49" charset="0"/>
                <a:sym typeface="Wingdings" panose="05000000000000000000" pitchFamily="2" charset="2"/>
              </a:rPr>
              <a:t>COUNT (DISTINCT nombre-columna)</a:t>
            </a:r>
          </a:p>
          <a:p>
            <a:pPr lvl="1" eaLnBrk="1" hangingPunct="1"/>
            <a:r>
              <a:rPr lang="es-ES" altLang="es-ES" dirty="0"/>
              <a:t>Los valores NULL NO se cuenta.</a:t>
            </a:r>
          </a:p>
        </p:txBody>
      </p:sp>
    </p:spTree>
    <p:extLst>
      <p:ext uri="{BB962C8B-B14F-4D97-AF65-F5344CB8AC3E}">
        <p14:creationId xmlns:p14="http://schemas.microsoft.com/office/powerpoint/2010/main" val="486638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2486621F-C7C0-42E9-AF7C-2A66062B55EC}"/>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320772F3-9A63-4227-83AB-DAAE2E6FEB2E}"/>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CCEDE6F2-24D2-4DBC-8B82-965889464F38}" type="slidenum">
              <a:rPr lang="es-ES" altLang="es-ES" sz="1400">
                <a:solidFill>
                  <a:schemeClr val="folHlink"/>
                </a:solidFill>
                <a:latin typeface="Times New Roman" panose="02020603050405020304" pitchFamily="18" charset="0"/>
              </a:rPr>
              <a:pPr/>
              <a:t>72</a:t>
            </a:fld>
            <a:endParaRPr lang="es-ES" altLang="es-ES" sz="1400">
              <a:solidFill>
                <a:schemeClr val="folHlink"/>
              </a:solidFill>
              <a:latin typeface="Times New Roman" panose="02020603050405020304" pitchFamily="18" charset="0"/>
            </a:endParaRPr>
          </a:p>
        </p:txBody>
      </p:sp>
      <p:sp>
        <p:nvSpPr>
          <p:cNvPr id="17413" name="Rectangle 5">
            <a:extLst>
              <a:ext uri="{FF2B5EF4-FFF2-40B4-BE49-F238E27FC236}">
                <a16:creationId xmlns:a16="http://schemas.microsoft.com/office/drawing/2014/main" id="{8FBF26D4-F11E-4829-8CB7-4F5EDA022F17}"/>
              </a:ext>
            </a:extLst>
          </p:cNvPr>
          <p:cNvSpPr>
            <a:spLocks noGrp="1" noChangeArrowheads="1"/>
          </p:cNvSpPr>
          <p:nvPr>
            <p:ph type="title"/>
          </p:nvPr>
        </p:nvSpPr>
        <p:spPr/>
        <p:txBody>
          <a:bodyPr/>
          <a:lstStyle/>
          <a:p>
            <a:pPr eaLnBrk="1" hangingPunct="1"/>
            <a:r>
              <a:rPr lang="es-ES_tradnl" altLang="es-ES_tradnl"/>
              <a:t>Funciones de columna</a:t>
            </a:r>
          </a:p>
        </p:txBody>
      </p:sp>
      <p:graphicFrame>
        <p:nvGraphicFramePr>
          <p:cNvPr id="17410" name="Object 4">
            <a:extLst>
              <a:ext uri="{FF2B5EF4-FFF2-40B4-BE49-F238E27FC236}">
                <a16:creationId xmlns:a16="http://schemas.microsoft.com/office/drawing/2014/main" id="{98A9505C-17ED-49E5-88CB-2D494AB6BBB6}"/>
              </a:ext>
            </a:extLst>
          </p:cNvPr>
          <p:cNvGraphicFramePr>
            <a:graphicFrameLocks noChangeAspect="1"/>
          </p:cNvGraphicFramePr>
          <p:nvPr/>
        </p:nvGraphicFramePr>
        <p:xfrm>
          <a:off x="685800" y="1524000"/>
          <a:ext cx="7924800" cy="4648200"/>
        </p:xfrm>
        <a:graphic>
          <a:graphicData uri="http://schemas.openxmlformats.org/presentationml/2006/ole">
            <mc:AlternateContent xmlns:mc="http://schemas.openxmlformats.org/markup-compatibility/2006">
              <mc:Choice xmlns:v="urn:schemas-microsoft-com:vml" Requires="v">
                <p:oleObj spid="_x0000_s172046" name="Dibujo" r:id="rId3" imgW="2602800" imgH="1526400" progId="FLW3Drawing">
                  <p:embed/>
                </p:oleObj>
              </mc:Choice>
              <mc:Fallback>
                <p:oleObj name="Dibujo" r:id="rId3" imgW="2602800" imgH="1526400" progId="FLW3Drawing">
                  <p:embed/>
                  <p:pic>
                    <p:nvPicPr>
                      <p:cNvPr id="17410" name="Object 4">
                        <a:extLst>
                          <a:ext uri="{FF2B5EF4-FFF2-40B4-BE49-F238E27FC236}">
                            <a16:creationId xmlns:a16="http://schemas.microsoft.com/office/drawing/2014/main" id="{98A9505C-17ED-49E5-88CB-2D494AB6BB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524000"/>
                        <a:ext cx="7924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008062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5169FDEE-1929-4B2A-A58E-BEE7CC9A7BD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F23D6D39-51B0-41A9-8635-1937C417172D}" type="slidenum">
              <a:rPr lang="es-ES" altLang="es-ES" sz="1400">
                <a:solidFill>
                  <a:schemeClr val="folHlink"/>
                </a:solidFill>
                <a:latin typeface="Times New Roman" panose="02020603050405020304" pitchFamily="18" charset="0"/>
              </a:rPr>
              <a:pPr/>
              <a:t>73</a:t>
            </a:fld>
            <a:endParaRPr lang="es-ES" altLang="es-ES" sz="1400">
              <a:solidFill>
                <a:schemeClr val="folHlink"/>
              </a:solidFill>
              <a:latin typeface="Times New Roman" panose="02020603050405020304" pitchFamily="18" charset="0"/>
            </a:endParaRPr>
          </a:p>
        </p:txBody>
      </p:sp>
      <p:sp>
        <p:nvSpPr>
          <p:cNvPr id="97284" name="Rectangle 2">
            <a:extLst>
              <a:ext uri="{FF2B5EF4-FFF2-40B4-BE49-F238E27FC236}">
                <a16:creationId xmlns:a16="http://schemas.microsoft.com/office/drawing/2014/main" id="{451DB079-E712-4DE6-93FF-EE0CCC9955FB}"/>
              </a:ext>
            </a:extLst>
          </p:cNvPr>
          <p:cNvSpPr>
            <a:spLocks noGrp="1" noChangeArrowheads="1"/>
          </p:cNvSpPr>
          <p:nvPr>
            <p:ph type="title"/>
          </p:nvPr>
        </p:nvSpPr>
        <p:spPr/>
        <p:txBody>
          <a:bodyPr/>
          <a:lstStyle/>
          <a:p>
            <a:pPr eaLnBrk="1" hangingPunct="1"/>
            <a:r>
              <a:rPr lang="es-ES" altLang="es-ES"/>
              <a:t>Operadores de conjunto</a:t>
            </a:r>
          </a:p>
        </p:txBody>
      </p:sp>
      <p:sp>
        <p:nvSpPr>
          <p:cNvPr id="97285" name="Rectangle 3">
            <a:extLst>
              <a:ext uri="{FF2B5EF4-FFF2-40B4-BE49-F238E27FC236}">
                <a16:creationId xmlns:a16="http://schemas.microsoft.com/office/drawing/2014/main" id="{4E075116-59A9-471B-B08B-3EC7B3F53FE2}"/>
              </a:ext>
            </a:extLst>
          </p:cNvPr>
          <p:cNvSpPr>
            <a:spLocks noGrp="1" noChangeArrowheads="1"/>
          </p:cNvSpPr>
          <p:nvPr>
            <p:ph type="body" idx="1"/>
          </p:nvPr>
        </p:nvSpPr>
        <p:spPr/>
        <p:txBody>
          <a:bodyPr/>
          <a:lstStyle/>
          <a:p>
            <a:pPr eaLnBrk="1" hangingPunct="1"/>
            <a:r>
              <a:rPr lang="es-ES" altLang="es-ES" dirty="0"/>
              <a:t>SQL incluye las operaciones:</a:t>
            </a:r>
          </a:p>
          <a:p>
            <a:pPr lvl="1" eaLnBrk="1" hangingPunct="1"/>
            <a:r>
              <a:rPr lang="es-ES" altLang="es-ES" b="1" dirty="0">
                <a:latin typeface="Courier New" panose="02070309020205020404" pitchFamily="49" charset="0"/>
              </a:rPr>
              <a:t>UNION</a:t>
            </a:r>
            <a:r>
              <a:rPr lang="es-ES" altLang="es-ES" dirty="0"/>
              <a:t> </a:t>
            </a:r>
          </a:p>
          <a:p>
            <a:pPr lvl="1" eaLnBrk="1" hangingPunct="1"/>
            <a:r>
              <a:rPr lang="es-ES" altLang="es-ES" b="1" dirty="0">
                <a:latin typeface="Courier New" panose="02070309020205020404" pitchFamily="49" charset="0"/>
              </a:rPr>
              <a:t>INTERSECT</a:t>
            </a:r>
          </a:p>
          <a:p>
            <a:pPr lvl="1" eaLnBrk="1" hangingPunct="1"/>
            <a:r>
              <a:rPr lang="es-ES" altLang="es-ES" b="1" dirty="0">
                <a:latin typeface="Courier New" panose="02070309020205020404" pitchFamily="49" charset="0"/>
              </a:rPr>
              <a:t>EXCEPT</a:t>
            </a:r>
            <a:r>
              <a:rPr lang="es-ES" altLang="es-ES" dirty="0"/>
              <a:t> (</a:t>
            </a:r>
            <a:r>
              <a:rPr lang="es-ES" altLang="es-ES" b="1" dirty="0">
                <a:latin typeface="Courier New" panose="02070309020205020404" pitchFamily="49" charset="0"/>
              </a:rPr>
              <a:t>MINUS</a:t>
            </a:r>
            <a:r>
              <a:rPr lang="es-ES" altLang="es-ES" dirty="0"/>
              <a:t> en Oracle)</a:t>
            </a:r>
          </a:p>
          <a:p>
            <a:pPr eaLnBrk="1" hangingPunct="1"/>
            <a:r>
              <a:rPr lang="es-ES" altLang="es-ES" dirty="0"/>
              <a:t>Por definición los operadores de conjunto eliminan las tuplas duplicadas. </a:t>
            </a:r>
          </a:p>
          <a:p>
            <a:pPr lvl="1" eaLnBrk="1" hangingPunct="1"/>
            <a:r>
              <a:rPr lang="es-ES" altLang="es-ES" dirty="0"/>
              <a:t>Para retener duplicados se debe utilizar </a:t>
            </a:r>
            <a:r>
              <a:rPr lang="es-ES" altLang="es-ES" b="1" i="1" dirty="0">
                <a:latin typeface="Courier New" panose="02070309020205020404" pitchFamily="49" charset="0"/>
              </a:rPr>
              <a:t>&lt;Operador&gt;</a:t>
            </a:r>
            <a:r>
              <a:rPr lang="es-ES" altLang="es-ES" b="1" dirty="0">
                <a:latin typeface="Courier New" panose="02070309020205020404" pitchFamily="49" charset="0"/>
              </a:rPr>
              <a:t> ALL</a:t>
            </a:r>
          </a:p>
          <a:p>
            <a:pPr lvl="1" eaLnBrk="1" hangingPunct="1"/>
            <a:endParaRPr lang="es-ES" altLang="es-ES" b="1" dirty="0">
              <a:latin typeface="Courier New" panose="02070309020205020404"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7027A823-3792-4996-8BD2-C0263B4119C0}"/>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F8E25A4C-E0C2-4D44-B593-162A4BA6CBB4}"/>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824AD636-A2CB-42DA-87BB-9FD9C4F3C582}" type="slidenum">
              <a:rPr lang="es-ES" altLang="es-ES" sz="1400">
                <a:solidFill>
                  <a:schemeClr val="folHlink"/>
                </a:solidFill>
                <a:latin typeface="Times New Roman" panose="02020603050405020304" pitchFamily="18" charset="0"/>
              </a:rPr>
              <a:pPr/>
              <a:t>74</a:t>
            </a:fld>
            <a:endParaRPr lang="es-ES" altLang="es-ES" sz="1400">
              <a:solidFill>
                <a:schemeClr val="folHlink"/>
              </a:solidFill>
              <a:latin typeface="Times New Roman" panose="02020603050405020304" pitchFamily="18" charset="0"/>
            </a:endParaRPr>
          </a:p>
        </p:txBody>
      </p:sp>
      <p:sp>
        <p:nvSpPr>
          <p:cNvPr id="98308" name="Rectangle 2">
            <a:extLst>
              <a:ext uri="{FF2B5EF4-FFF2-40B4-BE49-F238E27FC236}">
                <a16:creationId xmlns:a16="http://schemas.microsoft.com/office/drawing/2014/main" id="{A3C5EE9C-5689-46F3-A336-1FAA40BF7916}"/>
              </a:ext>
            </a:extLst>
          </p:cNvPr>
          <p:cNvSpPr>
            <a:spLocks noGrp="1" noChangeArrowheads="1"/>
          </p:cNvSpPr>
          <p:nvPr>
            <p:ph type="title"/>
          </p:nvPr>
        </p:nvSpPr>
        <p:spPr/>
        <p:txBody>
          <a:bodyPr/>
          <a:lstStyle/>
          <a:p>
            <a:pPr eaLnBrk="1" hangingPunct="1"/>
            <a:r>
              <a:rPr lang="es-ES_tradnl" altLang="es-ES_tradnl"/>
              <a:t>UNION </a:t>
            </a:r>
          </a:p>
        </p:txBody>
      </p:sp>
      <p:sp>
        <p:nvSpPr>
          <p:cNvPr id="98309" name="Rectangle 3">
            <a:extLst>
              <a:ext uri="{FF2B5EF4-FFF2-40B4-BE49-F238E27FC236}">
                <a16:creationId xmlns:a16="http://schemas.microsoft.com/office/drawing/2014/main" id="{69C48EDC-19AF-4EE9-BC42-7DAA5B579B3C}"/>
              </a:ext>
            </a:extLst>
          </p:cNvPr>
          <p:cNvSpPr>
            <a:spLocks noGrp="1" noChangeArrowheads="1"/>
          </p:cNvSpPr>
          <p:nvPr>
            <p:ph type="body" idx="1"/>
          </p:nvPr>
        </p:nvSpPr>
        <p:spPr/>
        <p:txBody>
          <a:bodyPr/>
          <a:lstStyle/>
          <a:p>
            <a:pPr eaLnBrk="1" hangingPunct="1"/>
            <a:r>
              <a:rPr lang="es-ES" altLang="es-ES"/>
              <a:t>Cada </a:t>
            </a:r>
            <a:r>
              <a:rPr lang="es-ES" altLang="es-ES" b="1">
                <a:latin typeface="Courier New" panose="02070309020205020404" pitchFamily="49" charset="0"/>
              </a:rPr>
              <a:t>SELECT</a:t>
            </a:r>
            <a:r>
              <a:rPr lang="es-ES" altLang="es-ES"/>
              <a:t> debe tener el mismo número de columnas</a:t>
            </a:r>
          </a:p>
          <a:p>
            <a:pPr eaLnBrk="1" hangingPunct="1"/>
            <a:r>
              <a:rPr lang="es-ES" altLang="es-ES"/>
              <a:t>Las columnas correspondientes deben tener tipos de datos compatibles</a:t>
            </a:r>
          </a:p>
          <a:p>
            <a:pPr eaLnBrk="1" hangingPunct="1"/>
            <a:r>
              <a:rPr lang="es-ES" altLang="es-ES" b="1">
                <a:latin typeface="Courier New" panose="02070309020205020404" pitchFamily="49" charset="0"/>
              </a:rPr>
              <a:t>UNION</a:t>
            </a:r>
            <a:r>
              <a:rPr lang="es-ES" altLang="es-ES"/>
              <a:t> elimina duplicados</a:t>
            </a:r>
          </a:p>
          <a:p>
            <a:pPr eaLnBrk="1" hangingPunct="1"/>
            <a:r>
              <a:rPr lang="es-ES" altLang="es-ES"/>
              <a:t>Si se indica, el </a:t>
            </a:r>
            <a:r>
              <a:rPr lang="es-ES" altLang="es-ES" b="1">
                <a:latin typeface="Courier New" panose="02070309020205020404" pitchFamily="49" charset="0"/>
              </a:rPr>
              <a:t>ORDER BY</a:t>
            </a:r>
            <a:r>
              <a:rPr lang="es-ES" altLang="es-ES"/>
              <a:t> debe ser la última cláusula de la sentencia</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6AFEB8DD-7596-4A1D-BCCB-B23D5C810B9E}"/>
              </a:ext>
            </a:extLst>
          </p:cNvPr>
          <p:cNvSpPr>
            <a:spLocks noGrp="1"/>
          </p:cNvSpPr>
          <p:nvPr>
            <p:ph type="ftr" sz="quarter" idx="11"/>
          </p:nvPr>
        </p:nvSpPr>
        <p:spPr/>
        <p:txBody>
          <a:bodyPr/>
          <a:lstStyle/>
          <a:p>
            <a:pPr>
              <a:defRPr/>
            </a:pPr>
            <a:r>
              <a:rPr lang="es-ES"/>
              <a:t>Lenguaje SQL</a:t>
            </a:r>
          </a:p>
        </p:txBody>
      </p:sp>
      <p:sp>
        <p:nvSpPr>
          <p:cNvPr id="5" name="4 Marcador de número de diapositiva">
            <a:extLst>
              <a:ext uri="{FF2B5EF4-FFF2-40B4-BE49-F238E27FC236}">
                <a16:creationId xmlns:a16="http://schemas.microsoft.com/office/drawing/2014/main" id="{1D8D9882-4C4C-4119-B12E-395801C0D8D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45B7B1B6-1055-4401-B3E9-35DC6C52409E}" type="slidenum">
              <a:rPr lang="es-ES" altLang="es-ES" sz="1400">
                <a:solidFill>
                  <a:schemeClr val="folHlink"/>
                </a:solidFill>
                <a:latin typeface="Times New Roman" panose="02020603050405020304" pitchFamily="18" charset="0"/>
              </a:rPr>
              <a:pPr/>
              <a:t>75</a:t>
            </a:fld>
            <a:endParaRPr lang="es-ES" altLang="es-ES" sz="1400">
              <a:solidFill>
                <a:schemeClr val="folHlink"/>
              </a:solidFill>
              <a:latin typeface="Times New Roman" panose="02020603050405020304" pitchFamily="18" charset="0"/>
            </a:endParaRPr>
          </a:p>
        </p:txBody>
      </p:sp>
      <p:sp>
        <p:nvSpPr>
          <p:cNvPr id="3077" name="Rectangle 2">
            <a:extLst>
              <a:ext uri="{FF2B5EF4-FFF2-40B4-BE49-F238E27FC236}">
                <a16:creationId xmlns:a16="http://schemas.microsoft.com/office/drawing/2014/main" id="{44DE0D77-F293-47DA-8706-E0502897C67F}"/>
              </a:ext>
            </a:extLst>
          </p:cNvPr>
          <p:cNvSpPr>
            <a:spLocks noGrp="1" noChangeArrowheads="1"/>
          </p:cNvSpPr>
          <p:nvPr>
            <p:ph type="title"/>
          </p:nvPr>
        </p:nvSpPr>
        <p:spPr/>
        <p:txBody>
          <a:bodyPr/>
          <a:lstStyle/>
          <a:p>
            <a:pPr eaLnBrk="1" hangingPunct="1"/>
            <a:r>
              <a:rPr lang="es-ES_tradnl" altLang="es-ES_tradnl"/>
              <a:t>UNION </a:t>
            </a:r>
          </a:p>
        </p:txBody>
      </p:sp>
      <p:graphicFrame>
        <p:nvGraphicFramePr>
          <p:cNvPr id="3074" name="Object 4">
            <a:extLst>
              <a:ext uri="{FF2B5EF4-FFF2-40B4-BE49-F238E27FC236}">
                <a16:creationId xmlns:a16="http://schemas.microsoft.com/office/drawing/2014/main" id="{0032FCCF-1FE3-4258-A9AB-C02707916F23}"/>
              </a:ext>
            </a:extLst>
          </p:cNvPr>
          <p:cNvGraphicFramePr>
            <a:graphicFrameLocks noChangeAspect="1"/>
          </p:cNvGraphicFramePr>
          <p:nvPr/>
        </p:nvGraphicFramePr>
        <p:xfrm>
          <a:off x="323850" y="1047750"/>
          <a:ext cx="8001000" cy="5810250"/>
        </p:xfrm>
        <a:graphic>
          <a:graphicData uri="http://schemas.openxmlformats.org/presentationml/2006/ole">
            <mc:AlternateContent xmlns:mc="http://schemas.openxmlformats.org/markup-compatibility/2006">
              <mc:Choice xmlns:v="urn:schemas-microsoft-com:vml" Requires="v">
                <p:oleObj spid="_x0000_s3107" name="Dibujo" r:id="rId3" imgW="2631600" imgH="1911600" progId="FLW3Drawing">
                  <p:embed/>
                </p:oleObj>
              </mc:Choice>
              <mc:Fallback>
                <p:oleObj name="Dibujo" r:id="rId3" imgW="2631600" imgH="1911600" progId="FLW3Drawing">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047750"/>
                        <a:ext cx="8001000" cy="581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3 Marcador de pie de página">
            <a:extLst>
              <a:ext uri="{FF2B5EF4-FFF2-40B4-BE49-F238E27FC236}">
                <a16:creationId xmlns:a16="http://schemas.microsoft.com/office/drawing/2014/main" id="{046F4F28-3316-43A9-A9EF-67BE102725D6}"/>
              </a:ext>
            </a:extLst>
          </p:cNvPr>
          <p:cNvSpPr>
            <a:spLocks noGrp="1"/>
          </p:cNvSpPr>
          <p:nvPr>
            <p:ph type="ftr" sz="quarter" idx="11"/>
          </p:nvPr>
        </p:nvSpPr>
        <p:spPr/>
        <p:txBody>
          <a:bodyPr/>
          <a:lstStyle/>
          <a:p>
            <a:pPr>
              <a:defRPr/>
            </a:pPr>
            <a:r>
              <a:rPr lang="es-ES"/>
              <a:t>Lenguaje SQL</a:t>
            </a:r>
          </a:p>
        </p:txBody>
      </p:sp>
      <p:sp>
        <p:nvSpPr>
          <p:cNvPr id="54" name="4 Marcador de número de diapositiva">
            <a:extLst>
              <a:ext uri="{FF2B5EF4-FFF2-40B4-BE49-F238E27FC236}">
                <a16:creationId xmlns:a16="http://schemas.microsoft.com/office/drawing/2014/main" id="{DA55246B-16AA-402C-B91F-C06941C1642F}"/>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4E00293D-C0F4-49EE-AF44-08EF5D0BA490}" type="slidenum">
              <a:rPr lang="es-ES" altLang="es-ES" sz="1400">
                <a:solidFill>
                  <a:schemeClr val="folHlink"/>
                </a:solidFill>
                <a:latin typeface="Times New Roman" panose="02020603050405020304" pitchFamily="18" charset="0"/>
              </a:rPr>
              <a:pPr/>
              <a:t>76</a:t>
            </a:fld>
            <a:endParaRPr lang="es-ES" altLang="es-ES" sz="1400">
              <a:solidFill>
                <a:schemeClr val="folHlink"/>
              </a:solidFill>
              <a:latin typeface="Times New Roman" panose="02020603050405020304" pitchFamily="18" charset="0"/>
            </a:endParaRPr>
          </a:p>
        </p:txBody>
      </p:sp>
      <p:sp>
        <p:nvSpPr>
          <p:cNvPr id="100356" name="Rectangle 5">
            <a:extLst>
              <a:ext uri="{FF2B5EF4-FFF2-40B4-BE49-F238E27FC236}">
                <a16:creationId xmlns:a16="http://schemas.microsoft.com/office/drawing/2014/main" id="{989A56F9-990C-4621-B5D2-3C54B917C923}"/>
              </a:ext>
            </a:extLst>
          </p:cNvPr>
          <p:cNvSpPr>
            <a:spLocks noGrp="1" noChangeArrowheads="1"/>
          </p:cNvSpPr>
          <p:nvPr>
            <p:ph type="title"/>
          </p:nvPr>
        </p:nvSpPr>
        <p:spPr/>
        <p:txBody>
          <a:bodyPr/>
          <a:lstStyle/>
          <a:p>
            <a:pPr eaLnBrk="1" hangingPunct="1"/>
            <a:r>
              <a:rPr lang="es-ES_tradnl" altLang="es-ES_tradnl" dirty="0"/>
              <a:t>Consultas de más de una tabla </a:t>
            </a:r>
            <a:br>
              <a:rPr lang="es-ES_tradnl" altLang="es-ES_tradnl" dirty="0"/>
            </a:br>
            <a:r>
              <a:rPr lang="es-ES_tradnl" altLang="es-ES_tradnl" dirty="0"/>
              <a:t>(Integridad Referencial)</a:t>
            </a:r>
          </a:p>
        </p:txBody>
      </p:sp>
      <p:sp>
        <p:nvSpPr>
          <p:cNvPr id="100357" name="AutoShape 58">
            <a:extLst>
              <a:ext uri="{FF2B5EF4-FFF2-40B4-BE49-F238E27FC236}">
                <a16:creationId xmlns:a16="http://schemas.microsoft.com/office/drawing/2014/main" id="{411FF0CB-F9D1-41B8-8E83-96727EEA95D1}"/>
              </a:ext>
            </a:extLst>
          </p:cNvPr>
          <p:cNvSpPr>
            <a:spLocks noChangeAspect="1" noChangeArrowheads="1" noTextEdit="1"/>
          </p:cNvSpPr>
          <p:nvPr/>
        </p:nvSpPr>
        <p:spPr bwMode="auto">
          <a:xfrm>
            <a:off x="1484313" y="1628775"/>
            <a:ext cx="5943600"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100358" name="Rectangle 60">
            <a:extLst>
              <a:ext uri="{FF2B5EF4-FFF2-40B4-BE49-F238E27FC236}">
                <a16:creationId xmlns:a16="http://schemas.microsoft.com/office/drawing/2014/main" id="{8A676F6E-D594-4175-9601-2DA4902C2CDC}"/>
              </a:ext>
            </a:extLst>
          </p:cNvPr>
          <p:cNvSpPr>
            <a:spLocks noChangeArrowheads="1"/>
          </p:cNvSpPr>
          <p:nvPr/>
        </p:nvSpPr>
        <p:spPr bwMode="auto">
          <a:xfrm>
            <a:off x="1403350" y="1636713"/>
            <a:ext cx="1257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800">
                <a:solidFill>
                  <a:srgbClr val="000000"/>
                </a:solidFill>
              </a:rPr>
              <a:t>EMPLOYEE</a:t>
            </a:r>
            <a:endParaRPr lang="es-ES" altLang="es-ES"/>
          </a:p>
        </p:txBody>
      </p:sp>
      <p:sp>
        <p:nvSpPr>
          <p:cNvPr id="100359" name="Rectangle 61">
            <a:extLst>
              <a:ext uri="{FF2B5EF4-FFF2-40B4-BE49-F238E27FC236}">
                <a16:creationId xmlns:a16="http://schemas.microsoft.com/office/drawing/2014/main" id="{7DB18F02-C871-4F7E-8837-879873815034}"/>
              </a:ext>
            </a:extLst>
          </p:cNvPr>
          <p:cNvSpPr>
            <a:spLocks noChangeArrowheads="1"/>
          </p:cNvSpPr>
          <p:nvPr/>
        </p:nvSpPr>
        <p:spPr bwMode="auto">
          <a:xfrm>
            <a:off x="1835150" y="4660900"/>
            <a:ext cx="1039813" cy="17097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60" name="Rectangle 62">
            <a:extLst>
              <a:ext uri="{FF2B5EF4-FFF2-40B4-BE49-F238E27FC236}">
                <a16:creationId xmlns:a16="http://schemas.microsoft.com/office/drawing/2014/main" id="{D9C1294F-B2C5-4672-B842-E53615709CA8}"/>
              </a:ext>
            </a:extLst>
          </p:cNvPr>
          <p:cNvSpPr>
            <a:spLocks noChangeArrowheads="1"/>
          </p:cNvSpPr>
          <p:nvPr/>
        </p:nvSpPr>
        <p:spPr bwMode="auto">
          <a:xfrm>
            <a:off x="5522913" y="1916113"/>
            <a:ext cx="946150" cy="17160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61" name="Rectangle 63">
            <a:extLst>
              <a:ext uri="{FF2B5EF4-FFF2-40B4-BE49-F238E27FC236}">
                <a16:creationId xmlns:a16="http://schemas.microsoft.com/office/drawing/2014/main" id="{6FAA7321-42D6-4A98-8820-8224946B6FA6}"/>
              </a:ext>
            </a:extLst>
          </p:cNvPr>
          <p:cNvSpPr>
            <a:spLocks noChangeArrowheads="1"/>
          </p:cNvSpPr>
          <p:nvPr/>
        </p:nvSpPr>
        <p:spPr bwMode="auto">
          <a:xfrm>
            <a:off x="1822450" y="4668838"/>
            <a:ext cx="4856163" cy="1704975"/>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62" name="Line 64">
            <a:extLst>
              <a:ext uri="{FF2B5EF4-FFF2-40B4-BE49-F238E27FC236}">
                <a16:creationId xmlns:a16="http://schemas.microsoft.com/office/drawing/2014/main" id="{9594BEAB-2A31-4BC6-825C-4A9F6A4DBCE3}"/>
              </a:ext>
            </a:extLst>
          </p:cNvPr>
          <p:cNvSpPr>
            <a:spLocks noChangeShapeType="1"/>
          </p:cNvSpPr>
          <p:nvPr/>
        </p:nvSpPr>
        <p:spPr bwMode="auto">
          <a:xfrm>
            <a:off x="1833563" y="5084763"/>
            <a:ext cx="4846637"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0363" name="Line 65">
            <a:extLst>
              <a:ext uri="{FF2B5EF4-FFF2-40B4-BE49-F238E27FC236}">
                <a16:creationId xmlns:a16="http://schemas.microsoft.com/office/drawing/2014/main" id="{03593366-4F45-4DEC-9B43-A943DE56ABB6}"/>
              </a:ext>
            </a:extLst>
          </p:cNvPr>
          <p:cNvSpPr>
            <a:spLocks noChangeShapeType="1"/>
          </p:cNvSpPr>
          <p:nvPr/>
        </p:nvSpPr>
        <p:spPr bwMode="auto">
          <a:xfrm>
            <a:off x="2876550" y="4668838"/>
            <a:ext cx="1588" cy="17145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0364" name="Line 66">
            <a:extLst>
              <a:ext uri="{FF2B5EF4-FFF2-40B4-BE49-F238E27FC236}">
                <a16:creationId xmlns:a16="http://schemas.microsoft.com/office/drawing/2014/main" id="{DB76B8FF-5E7F-42B9-A620-E31460816737}"/>
              </a:ext>
            </a:extLst>
          </p:cNvPr>
          <p:cNvSpPr>
            <a:spLocks noChangeShapeType="1"/>
          </p:cNvSpPr>
          <p:nvPr/>
        </p:nvSpPr>
        <p:spPr bwMode="auto">
          <a:xfrm>
            <a:off x="6216650" y="4679950"/>
            <a:ext cx="1588" cy="16922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0365" name="Rectangle 67">
            <a:extLst>
              <a:ext uri="{FF2B5EF4-FFF2-40B4-BE49-F238E27FC236}">
                <a16:creationId xmlns:a16="http://schemas.microsoft.com/office/drawing/2014/main" id="{E58B8A7C-CACB-4220-9FED-B693D9A303BE}"/>
              </a:ext>
            </a:extLst>
          </p:cNvPr>
          <p:cNvSpPr>
            <a:spLocks noChangeArrowheads="1"/>
          </p:cNvSpPr>
          <p:nvPr/>
        </p:nvSpPr>
        <p:spPr bwMode="auto">
          <a:xfrm>
            <a:off x="1504950" y="1919288"/>
            <a:ext cx="5429250" cy="1727200"/>
          </a:xfrm>
          <a:prstGeom prst="rect">
            <a:avLst/>
          </a:prstGeom>
          <a:noFill/>
          <a:ln w="79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66" name="Line 68">
            <a:extLst>
              <a:ext uri="{FF2B5EF4-FFF2-40B4-BE49-F238E27FC236}">
                <a16:creationId xmlns:a16="http://schemas.microsoft.com/office/drawing/2014/main" id="{F9D362DA-0894-4926-AA8D-C758C5E1A194}"/>
              </a:ext>
            </a:extLst>
          </p:cNvPr>
          <p:cNvSpPr>
            <a:spLocks noChangeShapeType="1"/>
          </p:cNvSpPr>
          <p:nvPr/>
        </p:nvSpPr>
        <p:spPr bwMode="auto">
          <a:xfrm>
            <a:off x="1506538" y="2333625"/>
            <a:ext cx="543401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0367" name="Line 69">
            <a:extLst>
              <a:ext uri="{FF2B5EF4-FFF2-40B4-BE49-F238E27FC236}">
                <a16:creationId xmlns:a16="http://schemas.microsoft.com/office/drawing/2014/main" id="{127CDCE3-BB1D-4CC7-A92C-C33C44C8CDFC}"/>
              </a:ext>
            </a:extLst>
          </p:cNvPr>
          <p:cNvSpPr>
            <a:spLocks noChangeShapeType="1"/>
          </p:cNvSpPr>
          <p:nvPr/>
        </p:nvSpPr>
        <p:spPr bwMode="auto">
          <a:xfrm>
            <a:off x="2554288" y="1925638"/>
            <a:ext cx="1587" cy="17145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0368" name="Line 70">
            <a:extLst>
              <a:ext uri="{FF2B5EF4-FFF2-40B4-BE49-F238E27FC236}">
                <a16:creationId xmlns:a16="http://schemas.microsoft.com/office/drawing/2014/main" id="{73517C0A-8102-4993-BA05-C7E66E9235EB}"/>
              </a:ext>
            </a:extLst>
          </p:cNvPr>
          <p:cNvSpPr>
            <a:spLocks noChangeShapeType="1"/>
          </p:cNvSpPr>
          <p:nvPr/>
        </p:nvSpPr>
        <p:spPr bwMode="auto">
          <a:xfrm>
            <a:off x="5516563" y="1925638"/>
            <a:ext cx="1587" cy="17145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0369" name="Line 71">
            <a:extLst>
              <a:ext uri="{FF2B5EF4-FFF2-40B4-BE49-F238E27FC236}">
                <a16:creationId xmlns:a16="http://schemas.microsoft.com/office/drawing/2014/main" id="{BB1BF657-1382-44B5-8100-93B00D005AA9}"/>
              </a:ext>
            </a:extLst>
          </p:cNvPr>
          <p:cNvSpPr>
            <a:spLocks noChangeShapeType="1"/>
          </p:cNvSpPr>
          <p:nvPr/>
        </p:nvSpPr>
        <p:spPr bwMode="auto">
          <a:xfrm>
            <a:off x="6464300" y="1925638"/>
            <a:ext cx="1588" cy="17145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0370" name="Rectangle 72">
            <a:extLst>
              <a:ext uri="{FF2B5EF4-FFF2-40B4-BE49-F238E27FC236}">
                <a16:creationId xmlns:a16="http://schemas.microsoft.com/office/drawing/2014/main" id="{7932B2F5-4B3B-4371-9DA1-930BDDF05288}"/>
              </a:ext>
            </a:extLst>
          </p:cNvPr>
          <p:cNvSpPr>
            <a:spLocks noChangeArrowheads="1"/>
          </p:cNvSpPr>
          <p:nvPr/>
        </p:nvSpPr>
        <p:spPr bwMode="auto">
          <a:xfrm>
            <a:off x="2959100" y="4800600"/>
            <a:ext cx="1125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DEPTNAME</a:t>
            </a:r>
            <a:endParaRPr lang="es-ES" altLang="es-ES"/>
          </a:p>
        </p:txBody>
      </p:sp>
      <p:sp>
        <p:nvSpPr>
          <p:cNvPr id="100371" name="Rectangle 73">
            <a:extLst>
              <a:ext uri="{FF2B5EF4-FFF2-40B4-BE49-F238E27FC236}">
                <a16:creationId xmlns:a16="http://schemas.microsoft.com/office/drawing/2014/main" id="{680C9CC4-9E16-42BC-AF48-390BEC00153D}"/>
              </a:ext>
            </a:extLst>
          </p:cNvPr>
          <p:cNvSpPr>
            <a:spLocks noChangeArrowheads="1"/>
          </p:cNvSpPr>
          <p:nvPr/>
        </p:nvSpPr>
        <p:spPr bwMode="auto">
          <a:xfrm>
            <a:off x="2660650" y="2044700"/>
            <a:ext cx="1092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LASTNAME</a:t>
            </a:r>
            <a:endParaRPr lang="es-ES" altLang="es-ES"/>
          </a:p>
        </p:txBody>
      </p:sp>
      <p:sp>
        <p:nvSpPr>
          <p:cNvPr id="100372" name="Rectangle 74">
            <a:extLst>
              <a:ext uri="{FF2B5EF4-FFF2-40B4-BE49-F238E27FC236}">
                <a16:creationId xmlns:a16="http://schemas.microsoft.com/office/drawing/2014/main" id="{75495FCA-C1DC-4157-89F4-0A5DB29FF306}"/>
              </a:ext>
            </a:extLst>
          </p:cNvPr>
          <p:cNvSpPr>
            <a:spLocks noChangeArrowheads="1"/>
          </p:cNvSpPr>
          <p:nvPr/>
        </p:nvSpPr>
        <p:spPr bwMode="auto">
          <a:xfrm>
            <a:off x="5408613" y="2044700"/>
            <a:ext cx="11715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WORKDEPT</a:t>
            </a:r>
            <a:endParaRPr lang="es-ES" altLang="es-ES"/>
          </a:p>
        </p:txBody>
      </p:sp>
      <p:sp>
        <p:nvSpPr>
          <p:cNvPr id="100373" name="Rectangle 75">
            <a:extLst>
              <a:ext uri="{FF2B5EF4-FFF2-40B4-BE49-F238E27FC236}">
                <a16:creationId xmlns:a16="http://schemas.microsoft.com/office/drawing/2014/main" id="{07616ADF-67F9-473A-8B78-C9CC52A9B630}"/>
              </a:ext>
            </a:extLst>
          </p:cNvPr>
          <p:cNvSpPr>
            <a:spLocks noChangeArrowheads="1"/>
          </p:cNvSpPr>
          <p:nvPr/>
        </p:nvSpPr>
        <p:spPr bwMode="auto">
          <a:xfrm>
            <a:off x="6335713" y="4757738"/>
            <a:ext cx="285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 . .</a:t>
            </a:r>
            <a:endParaRPr lang="es-ES" altLang="es-ES"/>
          </a:p>
        </p:txBody>
      </p:sp>
      <p:sp>
        <p:nvSpPr>
          <p:cNvPr id="100374" name="Rectangle 76">
            <a:extLst>
              <a:ext uri="{FF2B5EF4-FFF2-40B4-BE49-F238E27FC236}">
                <a16:creationId xmlns:a16="http://schemas.microsoft.com/office/drawing/2014/main" id="{16033A49-0CCB-498F-AEC2-AA2957FA9EFA}"/>
              </a:ext>
            </a:extLst>
          </p:cNvPr>
          <p:cNvSpPr>
            <a:spLocks noChangeArrowheads="1"/>
          </p:cNvSpPr>
          <p:nvPr/>
        </p:nvSpPr>
        <p:spPr bwMode="auto">
          <a:xfrm>
            <a:off x="6583363" y="2003425"/>
            <a:ext cx="285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 . .</a:t>
            </a:r>
            <a:endParaRPr lang="es-ES" altLang="es-ES"/>
          </a:p>
        </p:txBody>
      </p:sp>
      <p:sp>
        <p:nvSpPr>
          <p:cNvPr id="100375" name="Rectangle 77">
            <a:extLst>
              <a:ext uri="{FF2B5EF4-FFF2-40B4-BE49-F238E27FC236}">
                <a16:creationId xmlns:a16="http://schemas.microsoft.com/office/drawing/2014/main" id="{55FC6088-CBCE-4E15-95BC-89CB627CA287}"/>
              </a:ext>
            </a:extLst>
          </p:cNvPr>
          <p:cNvSpPr>
            <a:spLocks noChangeArrowheads="1"/>
          </p:cNvSpPr>
          <p:nvPr/>
        </p:nvSpPr>
        <p:spPr bwMode="auto">
          <a:xfrm>
            <a:off x="1831975" y="4384675"/>
            <a:ext cx="148748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700">
                <a:solidFill>
                  <a:srgbClr val="000000"/>
                </a:solidFill>
              </a:rPr>
              <a:t>DEPARTMENT</a:t>
            </a:r>
            <a:endParaRPr lang="es-ES" altLang="es-ES"/>
          </a:p>
        </p:txBody>
      </p:sp>
      <p:sp>
        <p:nvSpPr>
          <p:cNvPr id="100376" name="Rectangle 78">
            <a:extLst>
              <a:ext uri="{FF2B5EF4-FFF2-40B4-BE49-F238E27FC236}">
                <a16:creationId xmlns:a16="http://schemas.microsoft.com/office/drawing/2014/main" id="{967969A7-1B50-41C6-B517-8EB228985785}"/>
              </a:ext>
            </a:extLst>
          </p:cNvPr>
          <p:cNvSpPr>
            <a:spLocks noChangeArrowheads="1"/>
          </p:cNvSpPr>
          <p:nvPr/>
        </p:nvSpPr>
        <p:spPr bwMode="auto">
          <a:xfrm>
            <a:off x="1685925" y="2044700"/>
            <a:ext cx="744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EMPNO</a:t>
            </a:r>
            <a:endParaRPr lang="es-ES" altLang="es-ES"/>
          </a:p>
        </p:txBody>
      </p:sp>
      <p:sp>
        <p:nvSpPr>
          <p:cNvPr id="100377" name="Rectangle 79">
            <a:extLst>
              <a:ext uri="{FF2B5EF4-FFF2-40B4-BE49-F238E27FC236}">
                <a16:creationId xmlns:a16="http://schemas.microsoft.com/office/drawing/2014/main" id="{886847B9-76E8-4CDB-B3D7-5D9AC874CE3F}"/>
              </a:ext>
            </a:extLst>
          </p:cNvPr>
          <p:cNvSpPr>
            <a:spLocks noChangeArrowheads="1"/>
          </p:cNvSpPr>
          <p:nvPr/>
        </p:nvSpPr>
        <p:spPr bwMode="auto">
          <a:xfrm>
            <a:off x="2120900" y="3394075"/>
            <a:ext cx="14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78" name="Rectangle 80">
            <a:extLst>
              <a:ext uri="{FF2B5EF4-FFF2-40B4-BE49-F238E27FC236}">
                <a16:creationId xmlns:a16="http://schemas.microsoft.com/office/drawing/2014/main" id="{CF9E67A3-1E55-4431-8917-72EAC9D5CAB2}"/>
              </a:ext>
            </a:extLst>
          </p:cNvPr>
          <p:cNvSpPr>
            <a:spLocks noChangeArrowheads="1"/>
          </p:cNvSpPr>
          <p:nvPr/>
        </p:nvSpPr>
        <p:spPr bwMode="auto">
          <a:xfrm>
            <a:off x="2120900" y="3529013"/>
            <a:ext cx="14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79" name="Rectangle 81">
            <a:extLst>
              <a:ext uri="{FF2B5EF4-FFF2-40B4-BE49-F238E27FC236}">
                <a16:creationId xmlns:a16="http://schemas.microsoft.com/office/drawing/2014/main" id="{C5D19291-F80C-40FF-A8C7-969F34BA3DA9}"/>
              </a:ext>
            </a:extLst>
          </p:cNvPr>
          <p:cNvSpPr>
            <a:spLocks noChangeArrowheads="1"/>
          </p:cNvSpPr>
          <p:nvPr/>
        </p:nvSpPr>
        <p:spPr bwMode="auto">
          <a:xfrm>
            <a:off x="3997325" y="3394075"/>
            <a:ext cx="158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80" name="Rectangle 82">
            <a:extLst>
              <a:ext uri="{FF2B5EF4-FFF2-40B4-BE49-F238E27FC236}">
                <a16:creationId xmlns:a16="http://schemas.microsoft.com/office/drawing/2014/main" id="{00C93A82-B829-440D-9AE6-081FEC43895D}"/>
              </a:ext>
            </a:extLst>
          </p:cNvPr>
          <p:cNvSpPr>
            <a:spLocks noChangeArrowheads="1"/>
          </p:cNvSpPr>
          <p:nvPr/>
        </p:nvSpPr>
        <p:spPr bwMode="auto">
          <a:xfrm>
            <a:off x="3997325" y="3529013"/>
            <a:ext cx="158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81" name="Rectangle 83">
            <a:extLst>
              <a:ext uri="{FF2B5EF4-FFF2-40B4-BE49-F238E27FC236}">
                <a16:creationId xmlns:a16="http://schemas.microsoft.com/office/drawing/2014/main" id="{CED001B5-7C1C-4EB5-ACB1-4D5FA3728CDE}"/>
              </a:ext>
            </a:extLst>
          </p:cNvPr>
          <p:cNvSpPr>
            <a:spLocks noChangeArrowheads="1"/>
          </p:cNvSpPr>
          <p:nvPr/>
        </p:nvSpPr>
        <p:spPr bwMode="auto">
          <a:xfrm>
            <a:off x="2174875" y="6115050"/>
            <a:ext cx="17463"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82" name="Rectangle 84">
            <a:extLst>
              <a:ext uri="{FF2B5EF4-FFF2-40B4-BE49-F238E27FC236}">
                <a16:creationId xmlns:a16="http://schemas.microsoft.com/office/drawing/2014/main" id="{11BE4ACD-F690-4A77-A4E1-1EBE71EC95E8}"/>
              </a:ext>
            </a:extLst>
          </p:cNvPr>
          <p:cNvSpPr>
            <a:spLocks noChangeArrowheads="1"/>
          </p:cNvSpPr>
          <p:nvPr/>
        </p:nvSpPr>
        <p:spPr bwMode="auto">
          <a:xfrm>
            <a:off x="2174875" y="6251575"/>
            <a:ext cx="17463"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83" name="Rectangle 85">
            <a:extLst>
              <a:ext uri="{FF2B5EF4-FFF2-40B4-BE49-F238E27FC236}">
                <a16:creationId xmlns:a16="http://schemas.microsoft.com/office/drawing/2014/main" id="{06B01939-2863-4259-9F52-D5A36158DF2B}"/>
              </a:ext>
            </a:extLst>
          </p:cNvPr>
          <p:cNvSpPr>
            <a:spLocks noChangeArrowheads="1"/>
          </p:cNvSpPr>
          <p:nvPr/>
        </p:nvSpPr>
        <p:spPr bwMode="auto">
          <a:xfrm>
            <a:off x="4348163" y="6115050"/>
            <a:ext cx="17462"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84" name="Rectangle 86">
            <a:extLst>
              <a:ext uri="{FF2B5EF4-FFF2-40B4-BE49-F238E27FC236}">
                <a16:creationId xmlns:a16="http://schemas.microsoft.com/office/drawing/2014/main" id="{D16AF0A8-989E-4DDF-8BB9-9BA0E862A60C}"/>
              </a:ext>
            </a:extLst>
          </p:cNvPr>
          <p:cNvSpPr>
            <a:spLocks noChangeArrowheads="1"/>
          </p:cNvSpPr>
          <p:nvPr/>
        </p:nvSpPr>
        <p:spPr bwMode="auto">
          <a:xfrm>
            <a:off x="4348163" y="6251575"/>
            <a:ext cx="17462"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85" name="Freeform 87">
            <a:extLst>
              <a:ext uri="{FF2B5EF4-FFF2-40B4-BE49-F238E27FC236}">
                <a16:creationId xmlns:a16="http://schemas.microsoft.com/office/drawing/2014/main" id="{81ACCD9A-88A5-483C-8842-4FE971FC5752}"/>
              </a:ext>
            </a:extLst>
          </p:cNvPr>
          <p:cNvSpPr>
            <a:spLocks/>
          </p:cNvSpPr>
          <p:nvPr/>
        </p:nvSpPr>
        <p:spPr bwMode="auto">
          <a:xfrm>
            <a:off x="6697663" y="2446338"/>
            <a:ext cx="698500" cy="3432175"/>
          </a:xfrm>
          <a:custGeom>
            <a:avLst/>
            <a:gdLst>
              <a:gd name="T0" fmla="*/ 457 w 1322"/>
              <a:gd name="T1" fmla="*/ 247 h 6487"/>
              <a:gd name="T2" fmla="*/ 1085 w 1322"/>
              <a:gd name="T3" fmla="*/ 247 h 6487"/>
              <a:gd name="T4" fmla="*/ 1085 w 1322"/>
              <a:gd name="T5" fmla="*/ 6027 h 6487"/>
              <a:gd name="T6" fmla="*/ 537 w 1322"/>
              <a:gd name="T7" fmla="*/ 6027 h 6487"/>
              <a:gd name="T8" fmla="*/ 537 w 1322"/>
              <a:gd name="T9" fmla="*/ 5823 h 6487"/>
              <a:gd name="T10" fmla="*/ 0 w 1322"/>
              <a:gd name="T11" fmla="*/ 6170 h 6487"/>
              <a:gd name="T12" fmla="*/ 555 w 1322"/>
              <a:gd name="T13" fmla="*/ 6487 h 6487"/>
              <a:gd name="T14" fmla="*/ 555 w 1322"/>
              <a:gd name="T15" fmla="*/ 6260 h 6487"/>
              <a:gd name="T16" fmla="*/ 1322 w 1322"/>
              <a:gd name="T17" fmla="*/ 6260 h 6487"/>
              <a:gd name="T18" fmla="*/ 1322 w 1322"/>
              <a:gd name="T19" fmla="*/ 2 h 6487"/>
              <a:gd name="T20" fmla="*/ 464 w 1322"/>
              <a:gd name="T21" fmla="*/ 0 h 6487"/>
              <a:gd name="T22" fmla="*/ 457 w 1322"/>
              <a:gd name="T23" fmla="*/ 247 h 64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22"/>
              <a:gd name="T37" fmla="*/ 0 h 6487"/>
              <a:gd name="T38" fmla="*/ 1322 w 1322"/>
              <a:gd name="T39" fmla="*/ 6487 h 64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22" h="6487">
                <a:moveTo>
                  <a:pt x="457" y="247"/>
                </a:moveTo>
                <a:lnTo>
                  <a:pt x="1085" y="247"/>
                </a:lnTo>
                <a:lnTo>
                  <a:pt x="1085" y="6027"/>
                </a:lnTo>
                <a:lnTo>
                  <a:pt x="537" y="6027"/>
                </a:lnTo>
                <a:lnTo>
                  <a:pt x="537" y="5823"/>
                </a:lnTo>
                <a:lnTo>
                  <a:pt x="0" y="6170"/>
                </a:lnTo>
                <a:lnTo>
                  <a:pt x="555" y="6487"/>
                </a:lnTo>
                <a:lnTo>
                  <a:pt x="555" y="6260"/>
                </a:lnTo>
                <a:lnTo>
                  <a:pt x="1322" y="6260"/>
                </a:lnTo>
                <a:lnTo>
                  <a:pt x="1322" y="2"/>
                </a:lnTo>
                <a:lnTo>
                  <a:pt x="464" y="0"/>
                </a:lnTo>
                <a:lnTo>
                  <a:pt x="457" y="247"/>
                </a:lnTo>
                <a:close/>
              </a:path>
            </a:pathLst>
          </a:custGeom>
          <a:solidFill>
            <a:srgbClr val="D2D2D2"/>
          </a:solidFill>
          <a:ln w="7938">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0386" name="Rectangle 88">
            <a:extLst>
              <a:ext uri="{FF2B5EF4-FFF2-40B4-BE49-F238E27FC236}">
                <a16:creationId xmlns:a16="http://schemas.microsoft.com/office/drawing/2014/main" id="{6885A564-A707-4818-874F-E51FFAEDE5DB}"/>
              </a:ext>
            </a:extLst>
          </p:cNvPr>
          <p:cNvSpPr>
            <a:spLocks noChangeArrowheads="1"/>
          </p:cNvSpPr>
          <p:nvPr/>
        </p:nvSpPr>
        <p:spPr bwMode="auto">
          <a:xfrm>
            <a:off x="1908175" y="4792663"/>
            <a:ext cx="841375"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DEPTNO</a:t>
            </a:r>
            <a:endParaRPr lang="es-ES" altLang="es-ES"/>
          </a:p>
        </p:txBody>
      </p:sp>
      <p:sp>
        <p:nvSpPr>
          <p:cNvPr id="100387" name="Rectangle 89">
            <a:extLst>
              <a:ext uri="{FF2B5EF4-FFF2-40B4-BE49-F238E27FC236}">
                <a16:creationId xmlns:a16="http://schemas.microsoft.com/office/drawing/2014/main" id="{38A3F6A1-DA41-445B-9689-47B263080DD7}"/>
              </a:ext>
            </a:extLst>
          </p:cNvPr>
          <p:cNvSpPr>
            <a:spLocks noChangeArrowheads="1"/>
          </p:cNvSpPr>
          <p:nvPr/>
        </p:nvSpPr>
        <p:spPr bwMode="auto">
          <a:xfrm>
            <a:off x="1989138" y="5191125"/>
            <a:ext cx="3603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a:p>
        </p:txBody>
      </p:sp>
      <p:sp>
        <p:nvSpPr>
          <p:cNvPr id="100388" name="Rectangle 90">
            <a:extLst>
              <a:ext uri="{FF2B5EF4-FFF2-40B4-BE49-F238E27FC236}">
                <a16:creationId xmlns:a16="http://schemas.microsoft.com/office/drawing/2014/main" id="{D43BF12A-D513-470A-BDF1-F3443B3C2FC7}"/>
              </a:ext>
            </a:extLst>
          </p:cNvPr>
          <p:cNvSpPr>
            <a:spLocks noChangeArrowheads="1"/>
          </p:cNvSpPr>
          <p:nvPr/>
        </p:nvSpPr>
        <p:spPr bwMode="auto">
          <a:xfrm>
            <a:off x="1989138" y="541178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C01</a:t>
            </a:r>
            <a:endParaRPr lang="es-ES" altLang="es-ES"/>
          </a:p>
        </p:txBody>
      </p:sp>
      <p:sp>
        <p:nvSpPr>
          <p:cNvPr id="100389" name="Rectangle 91">
            <a:extLst>
              <a:ext uri="{FF2B5EF4-FFF2-40B4-BE49-F238E27FC236}">
                <a16:creationId xmlns:a16="http://schemas.microsoft.com/office/drawing/2014/main" id="{AAA4D9F5-833D-410A-9C89-E6EB033AECCE}"/>
              </a:ext>
            </a:extLst>
          </p:cNvPr>
          <p:cNvSpPr>
            <a:spLocks noChangeArrowheads="1"/>
          </p:cNvSpPr>
          <p:nvPr/>
        </p:nvSpPr>
        <p:spPr bwMode="auto">
          <a:xfrm>
            <a:off x="1989138" y="563403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D01</a:t>
            </a:r>
            <a:endParaRPr lang="es-ES" altLang="es-ES"/>
          </a:p>
        </p:txBody>
      </p:sp>
      <p:sp>
        <p:nvSpPr>
          <p:cNvPr id="100390" name="Rectangle 92">
            <a:extLst>
              <a:ext uri="{FF2B5EF4-FFF2-40B4-BE49-F238E27FC236}">
                <a16:creationId xmlns:a16="http://schemas.microsoft.com/office/drawing/2014/main" id="{F6A56EBE-16E6-449B-A835-FC5BCCEC393A}"/>
              </a:ext>
            </a:extLst>
          </p:cNvPr>
          <p:cNvSpPr>
            <a:spLocks noChangeArrowheads="1"/>
          </p:cNvSpPr>
          <p:nvPr/>
        </p:nvSpPr>
        <p:spPr bwMode="auto">
          <a:xfrm>
            <a:off x="1989138" y="5854700"/>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D21</a:t>
            </a:r>
            <a:endParaRPr lang="es-ES" altLang="es-ES"/>
          </a:p>
        </p:txBody>
      </p:sp>
      <p:sp>
        <p:nvSpPr>
          <p:cNvPr id="100391" name="Rectangle 93">
            <a:extLst>
              <a:ext uri="{FF2B5EF4-FFF2-40B4-BE49-F238E27FC236}">
                <a16:creationId xmlns:a16="http://schemas.microsoft.com/office/drawing/2014/main" id="{30D8F6BE-2C9B-4A06-AAC8-932958D208BF}"/>
              </a:ext>
            </a:extLst>
          </p:cNvPr>
          <p:cNvSpPr>
            <a:spLocks noChangeArrowheads="1"/>
          </p:cNvSpPr>
          <p:nvPr/>
        </p:nvSpPr>
        <p:spPr bwMode="auto">
          <a:xfrm>
            <a:off x="2838450" y="5191125"/>
            <a:ext cx="33258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SPIFFY COMPUTER SERVICE DIV.</a:t>
            </a:r>
            <a:endParaRPr lang="es-ES" altLang="es-ES"/>
          </a:p>
        </p:txBody>
      </p:sp>
      <p:sp>
        <p:nvSpPr>
          <p:cNvPr id="100392" name="Rectangle 94">
            <a:extLst>
              <a:ext uri="{FF2B5EF4-FFF2-40B4-BE49-F238E27FC236}">
                <a16:creationId xmlns:a16="http://schemas.microsoft.com/office/drawing/2014/main" id="{52B1BCDE-6BA4-4EC7-AB92-96CB0EF11D03}"/>
              </a:ext>
            </a:extLst>
          </p:cNvPr>
          <p:cNvSpPr>
            <a:spLocks noChangeArrowheads="1"/>
          </p:cNvSpPr>
          <p:nvPr/>
        </p:nvSpPr>
        <p:spPr bwMode="auto">
          <a:xfrm>
            <a:off x="2889250" y="5411788"/>
            <a:ext cx="2311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INFORMATION CENTER</a:t>
            </a:r>
            <a:endParaRPr lang="es-ES" altLang="es-ES"/>
          </a:p>
        </p:txBody>
      </p:sp>
      <p:sp>
        <p:nvSpPr>
          <p:cNvPr id="100393" name="Rectangle 95">
            <a:extLst>
              <a:ext uri="{FF2B5EF4-FFF2-40B4-BE49-F238E27FC236}">
                <a16:creationId xmlns:a16="http://schemas.microsoft.com/office/drawing/2014/main" id="{BEDDB3BF-4D44-45C9-BF42-0BF4AC8DC10B}"/>
              </a:ext>
            </a:extLst>
          </p:cNvPr>
          <p:cNvSpPr>
            <a:spLocks noChangeArrowheads="1"/>
          </p:cNvSpPr>
          <p:nvPr/>
        </p:nvSpPr>
        <p:spPr bwMode="auto">
          <a:xfrm>
            <a:off x="2886075" y="5634038"/>
            <a:ext cx="2420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DEVELOPMENT CENTER</a:t>
            </a:r>
            <a:endParaRPr lang="es-ES" altLang="es-ES"/>
          </a:p>
        </p:txBody>
      </p:sp>
      <p:sp>
        <p:nvSpPr>
          <p:cNvPr id="100394" name="Rectangle 96">
            <a:extLst>
              <a:ext uri="{FF2B5EF4-FFF2-40B4-BE49-F238E27FC236}">
                <a16:creationId xmlns:a16="http://schemas.microsoft.com/office/drawing/2014/main" id="{26320D2F-78F4-401E-8A70-E806C4FB5C3A}"/>
              </a:ext>
            </a:extLst>
          </p:cNvPr>
          <p:cNvSpPr>
            <a:spLocks noChangeArrowheads="1"/>
          </p:cNvSpPr>
          <p:nvPr/>
        </p:nvSpPr>
        <p:spPr bwMode="auto">
          <a:xfrm>
            <a:off x="2867025" y="5854700"/>
            <a:ext cx="2762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ADMINISTRATION SYSTEMS</a:t>
            </a:r>
            <a:endParaRPr lang="es-ES" altLang="es-ES"/>
          </a:p>
        </p:txBody>
      </p:sp>
      <p:sp>
        <p:nvSpPr>
          <p:cNvPr id="100395" name="Rectangle 97">
            <a:extLst>
              <a:ext uri="{FF2B5EF4-FFF2-40B4-BE49-F238E27FC236}">
                <a16:creationId xmlns:a16="http://schemas.microsoft.com/office/drawing/2014/main" id="{209DDA75-A333-4ECD-B491-CF46DDBB3EFA}"/>
              </a:ext>
            </a:extLst>
          </p:cNvPr>
          <p:cNvSpPr>
            <a:spLocks noChangeArrowheads="1"/>
          </p:cNvSpPr>
          <p:nvPr/>
        </p:nvSpPr>
        <p:spPr bwMode="auto">
          <a:xfrm>
            <a:off x="1687513" y="2444750"/>
            <a:ext cx="676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000010</a:t>
            </a:r>
            <a:endParaRPr lang="es-ES" altLang="es-ES"/>
          </a:p>
        </p:txBody>
      </p:sp>
      <p:sp>
        <p:nvSpPr>
          <p:cNvPr id="100396" name="Rectangle 98">
            <a:extLst>
              <a:ext uri="{FF2B5EF4-FFF2-40B4-BE49-F238E27FC236}">
                <a16:creationId xmlns:a16="http://schemas.microsoft.com/office/drawing/2014/main" id="{15A61EF6-B820-49C0-8282-D44BC5971EF6}"/>
              </a:ext>
            </a:extLst>
          </p:cNvPr>
          <p:cNvSpPr>
            <a:spLocks noChangeArrowheads="1"/>
          </p:cNvSpPr>
          <p:nvPr/>
        </p:nvSpPr>
        <p:spPr bwMode="auto">
          <a:xfrm>
            <a:off x="1685925" y="2657475"/>
            <a:ext cx="676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000020</a:t>
            </a:r>
            <a:endParaRPr lang="es-ES" altLang="es-ES"/>
          </a:p>
        </p:txBody>
      </p:sp>
      <p:sp>
        <p:nvSpPr>
          <p:cNvPr id="100397" name="Rectangle 99">
            <a:extLst>
              <a:ext uri="{FF2B5EF4-FFF2-40B4-BE49-F238E27FC236}">
                <a16:creationId xmlns:a16="http://schemas.microsoft.com/office/drawing/2014/main" id="{3DF6E999-8C6E-4577-ACA6-4BAA0E7BDABB}"/>
              </a:ext>
            </a:extLst>
          </p:cNvPr>
          <p:cNvSpPr>
            <a:spLocks noChangeArrowheads="1"/>
          </p:cNvSpPr>
          <p:nvPr/>
        </p:nvSpPr>
        <p:spPr bwMode="auto">
          <a:xfrm>
            <a:off x="1687513" y="2878138"/>
            <a:ext cx="676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000030</a:t>
            </a:r>
            <a:endParaRPr lang="es-ES" altLang="es-ES"/>
          </a:p>
        </p:txBody>
      </p:sp>
      <p:sp>
        <p:nvSpPr>
          <p:cNvPr id="100398" name="Rectangle 100">
            <a:extLst>
              <a:ext uri="{FF2B5EF4-FFF2-40B4-BE49-F238E27FC236}">
                <a16:creationId xmlns:a16="http://schemas.microsoft.com/office/drawing/2014/main" id="{4F6413A9-898A-4C7F-BF20-92C2CD0861FF}"/>
              </a:ext>
            </a:extLst>
          </p:cNvPr>
          <p:cNvSpPr>
            <a:spLocks noChangeArrowheads="1"/>
          </p:cNvSpPr>
          <p:nvPr/>
        </p:nvSpPr>
        <p:spPr bwMode="auto">
          <a:xfrm>
            <a:off x="1687513" y="3098800"/>
            <a:ext cx="676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000040</a:t>
            </a:r>
            <a:endParaRPr lang="es-ES" altLang="es-ES"/>
          </a:p>
        </p:txBody>
      </p:sp>
      <p:sp>
        <p:nvSpPr>
          <p:cNvPr id="100399" name="Rectangle 101">
            <a:extLst>
              <a:ext uri="{FF2B5EF4-FFF2-40B4-BE49-F238E27FC236}">
                <a16:creationId xmlns:a16="http://schemas.microsoft.com/office/drawing/2014/main" id="{9434EEC9-3F02-4F8D-9D3F-17DAEABBA59F}"/>
              </a:ext>
            </a:extLst>
          </p:cNvPr>
          <p:cNvSpPr>
            <a:spLocks noChangeArrowheads="1"/>
          </p:cNvSpPr>
          <p:nvPr/>
        </p:nvSpPr>
        <p:spPr bwMode="auto">
          <a:xfrm>
            <a:off x="5635625" y="2444750"/>
            <a:ext cx="3603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A00</a:t>
            </a:r>
            <a:endParaRPr lang="es-ES" altLang="es-ES"/>
          </a:p>
        </p:txBody>
      </p:sp>
      <p:sp>
        <p:nvSpPr>
          <p:cNvPr id="100400" name="Rectangle 102">
            <a:extLst>
              <a:ext uri="{FF2B5EF4-FFF2-40B4-BE49-F238E27FC236}">
                <a16:creationId xmlns:a16="http://schemas.microsoft.com/office/drawing/2014/main" id="{C070C59B-A7FB-4AD4-AE59-63C31F37D3CB}"/>
              </a:ext>
            </a:extLst>
          </p:cNvPr>
          <p:cNvSpPr>
            <a:spLocks noChangeArrowheads="1"/>
          </p:cNvSpPr>
          <p:nvPr/>
        </p:nvSpPr>
        <p:spPr bwMode="auto">
          <a:xfrm>
            <a:off x="5630863" y="2657475"/>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C01</a:t>
            </a:r>
            <a:endParaRPr lang="es-ES" altLang="es-ES"/>
          </a:p>
        </p:txBody>
      </p:sp>
      <p:sp>
        <p:nvSpPr>
          <p:cNvPr id="100401" name="Rectangle 103">
            <a:extLst>
              <a:ext uri="{FF2B5EF4-FFF2-40B4-BE49-F238E27FC236}">
                <a16:creationId xmlns:a16="http://schemas.microsoft.com/office/drawing/2014/main" id="{0C018397-B278-4AB1-93DD-6EB49C2D85D8}"/>
              </a:ext>
            </a:extLst>
          </p:cNvPr>
          <p:cNvSpPr>
            <a:spLocks noChangeArrowheads="1"/>
          </p:cNvSpPr>
          <p:nvPr/>
        </p:nvSpPr>
        <p:spPr bwMode="auto">
          <a:xfrm>
            <a:off x="5629275" y="2878138"/>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C01</a:t>
            </a:r>
            <a:endParaRPr lang="es-ES" altLang="es-ES"/>
          </a:p>
        </p:txBody>
      </p:sp>
      <p:sp>
        <p:nvSpPr>
          <p:cNvPr id="100402" name="Rectangle 104">
            <a:extLst>
              <a:ext uri="{FF2B5EF4-FFF2-40B4-BE49-F238E27FC236}">
                <a16:creationId xmlns:a16="http://schemas.microsoft.com/office/drawing/2014/main" id="{2DC138C9-3F78-402A-99A1-C7A2287E883E}"/>
              </a:ext>
            </a:extLst>
          </p:cNvPr>
          <p:cNvSpPr>
            <a:spLocks noChangeArrowheads="1"/>
          </p:cNvSpPr>
          <p:nvPr/>
        </p:nvSpPr>
        <p:spPr bwMode="auto">
          <a:xfrm>
            <a:off x="5629275" y="3098800"/>
            <a:ext cx="371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D21</a:t>
            </a:r>
            <a:endParaRPr lang="es-ES" altLang="es-ES"/>
          </a:p>
        </p:txBody>
      </p:sp>
      <p:sp>
        <p:nvSpPr>
          <p:cNvPr id="100403" name="Rectangle 105">
            <a:extLst>
              <a:ext uri="{FF2B5EF4-FFF2-40B4-BE49-F238E27FC236}">
                <a16:creationId xmlns:a16="http://schemas.microsoft.com/office/drawing/2014/main" id="{95C5EDD6-D60B-49C2-ABC8-40BC3DC90E64}"/>
              </a:ext>
            </a:extLst>
          </p:cNvPr>
          <p:cNvSpPr>
            <a:spLocks noChangeArrowheads="1"/>
          </p:cNvSpPr>
          <p:nvPr/>
        </p:nvSpPr>
        <p:spPr bwMode="auto">
          <a:xfrm>
            <a:off x="2652713" y="2444750"/>
            <a:ext cx="5508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HAAS</a:t>
            </a:r>
            <a:endParaRPr lang="es-ES" altLang="es-ES"/>
          </a:p>
        </p:txBody>
      </p:sp>
      <p:sp>
        <p:nvSpPr>
          <p:cNvPr id="100404" name="Rectangle 106">
            <a:extLst>
              <a:ext uri="{FF2B5EF4-FFF2-40B4-BE49-F238E27FC236}">
                <a16:creationId xmlns:a16="http://schemas.microsoft.com/office/drawing/2014/main" id="{2842192A-1B10-455A-B974-C85E1C826DF7}"/>
              </a:ext>
            </a:extLst>
          </p:cNvPr>
          <p:cNvSpPr>
            <a:spLocks noChangeArrowheads="1"/>
          </p:cNvSpPr>
          <p:nvPr/>
        </p:nvSpPr>
        <p:spPr bwMode="auto">
          <a:xfrm>
            <a:off x="2678113" y="2657475"/>
            <a:ext cx="11731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THOMPSON</a:t>
            </a:r>
            <a:endParaRPr lang="es-ES" altLang="es-ES"/>
          </a:p>
        </p:txBody>
      </p:sp>
      <p:sp>
        <p:nvSpPr>
          <p:cNvPr id="100405" name="Rectangle 107">
            <a:extLst>
              <a:ext uri="{FF2B5EF4-FFF2-40B4-BE49-F238E27FC236}">
                <a16:creationId xmlns:a16="http://schemas.microsoft.com/office/drawing/2014/main" id="{23E56D93-586A-49E9-A304-A30589414590}"/>
              </a:ext>
            </a:extLst>
          </p:cNvPr>
          <p:cNvSpPr>
            <a:spLocks noChangeArrowheads="1"/>
          </p:cNvSpPr>
          <p:nvPr/>
        </p:nvSpPr>
        <p:spPr bwMode="auto">
          <a:xfrm>
            <a:off x="2700338" y="2878138"/>
            <a:ext cx="6080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600">
                <a:solidFill>
                  <a:srgbClr val="000000"/>
                </a:solidFill>
              </a:rPr>
              <a:t>KWAN</a:t>
            </a:r>
            <a:endParaRPr lang="es-ES" altLang="es-ES"/>
          </a:p>
        </p:txBody>
      </p:sp>
      <p:sp>
        <p:nvSpPr>
          <p:cNvPr id="100406" name="Rectangle 108">
            <a:extLst>
              <a:ext uri="{FF2B5EF4-FFF2-40B4-BE49-F238E27FC236}">
                <a16:creationId xmlns:a16="http://schemas.microsoft.com/office/drawing/2014/main" id="{E6BFD556-7D70-4053-A930-AC5B3E3866D0}"/>
              </a:ext>
            </a:extLst>
          </p:cNvPr>
          <p:cNvSpPr>
            <a:spLocks noChangeArrowheads="1"/>
          </p:cNvSpPr>
          <p:nvPr/>
        </p:nvSpPr>
        <p:spPr bwMode="auto">
          <a:xfrm>
            <a:off x="2700338" y="3098800"/>
            <a:ext cx="8556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a:r>
              <a:rPr lang="es-ES" altLang="es-ES" sz="1600">
                <a:solidFill>
                  <a:srgbClr val="000000"/>
                </a:solidFill>
              </a:rPr>
              <a:t>PULASKI</a:t>
            </a:r>
            <a:endParaRPr lang="es-ES" altLang="es-E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E08D1401-D464-4FC9-8F58-C358F0D0872D}"/>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A124CCF9-3C0B-44CD-8306-7DCEFA9989C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2AD76D2D-CB3D-4FCA-83F2-1D9DA6D9CCF1}" type="slidenum">
              <a:rPr lang="es-ES" altLang="es-ES" sz="1400">
                <a:solidFill>
                  <a:schemeClr val="folHlink"/>
                </a:solidFill>
                <a:latin typeface="Times New Roman" panose="02020603050405020304" pitchFamily="18" charset="0"/>
              </a:rPr>
              <a:pPr/>
              <a:t>77</a:t>
            </a:fld>
            <a:endParaRPr lang="es-ES" altLang="es-ES" sz="1400">
              <a:solidFill>
                <a:schemeClr val="folHlink"/>
              </a:solidFill>
              <a:latin typeface="Times New Roman" panose="02020603050405020304" pitchFamily="18" charset="0"/>
            </a:endParaRPr>
          </a:p>
        </p:txBody>
      </p:sp>
      <p:sp>
        <p:nvSpPr>
          <p:cNvPr id="6149" name="Rectangle 5">
            <a:extLst>
              <a:ext uri="{FF2B5EF4-FFF2-40B4-BE49-F238E27FC236}">
                <a16:creationId xmlns:a16="http://schemas.microsoft.com/office/drawing/2014/main" id="{80201F0B-D93B-406F-A860-A98064C407FC}"/>
              </a:ext>
            </a:extLst>
          </p:cNvPr>
          <p:cNvSpPr>
            <a:spLocks noGrp="1" noChangeArrowheads="1"/>
          </p:cNvSpPr>
          <p:nvPr>
            <p:ph type="title"/>
          </p:nvPr>
        </p:nvSpPr>
        <p:spPr>
          <a:xfrm>
            <a:off x="609600" y="125413"/>
            <a:ext cx="7900988" cy="855662"/>
          </a:xfrm>
        </p:spPr>
        <p:txBody>
          <a:bodyPr/>
          <a:lstStyle/>
          <a:p>
            <a:pPr eaLnBrk="1" hangingPunct="1"/>
            <a:r>
              <a:rPr lang="es-ES_tradnl" altLang="es-ES_tradnl" dirty="0"/>
              <a:t>Consultas en múltiples tablas</a:t>
            </a:r>
          </a:p>
        </p:txBody>
      </p:sp>
      <p:sp>
        <p:nvSpPr>
          <p:cNvPr id="6" name="Rectangle 6">
            <a:extLst>
              <a:ext uri="{FF2B5EF4-FFF2-40B4-BE49-F238E27FC236}">
                <a16:creationId xmlns:a16="http://schemas.microsoft.com/office/drawing/2014/main" id="{57C39BC0-A1DB-45B9-8C08-118991E6385B}"/>
              </a:ext>
            </a:extLst>
          </p:cNvPr>
          <p:cNvSpPr txBox="1">
            <a:spLocks noChangeArrowheads="1"/>
          </p:cNvSpPr>
          <p:nvPr/>
        </p:nvSpPr>
        <p:spPr bwMode="auto">
          <a:xfrm>
            <a:off x="467544" y="1196975"/>
            <a:ext cx="8316093" cy="489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66700" indent="-266700" algn="l" rtl="0" eaLnBrk="0" fontAlgn="base" hangingPunct="0">
              <a:spcBef>
                <a:spcPct val="20000"/>
              </a:spcBef>
              <a:spcAft>
                <a:spcPct val="0"/>
              </a:spcAft>
              <a:buClr>
                <a:schemeClr val="accent2"/>
              </a:buClr>
              <a:buSzPct val="70000"/>
              <a:buFont typeface="Wingdings" panose="05000000000000000000" pitchFamily="2" charset="2"/>
              <a:buChar char="u"/>
              <a:defRPr sz="2400">
                <a:solidFill>
                  <a:schemeClr val="tx1"/>
                </a:solidFill>
                <a:latin typeface="+mn-lt"/>
                <a:ea typeface="+mn-ea"/>
                <a:cs typeface="+mn-cs"/>
              </a:defRPr>
            </a:lvl1pPr>
            <a:lvl2pPr marL="723900" indent="-277813"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latin typeface="+mn-lt"/>
              </a:defRPr>
            </a:lvl2pPr>
            <a:lvl3pPr marL="1150938" indent="-228600" algn="l" rtl="0" eaLnBrk="0" fontAlgn="base" hangingPunct="0">
              <a:spcBef>
                <a:spcPct val="20000"/>
              </a:spcBef>
              <a:spcAft>
                <a:spcPct val="0"/>
              </a:spcAft>
              <a:buClr>
                <a:schemeClr val="accent2"/>
              </a:buClr>
              <a:buSzPct val="70000"/>
              <a:buFont typeface="Wingdings" panose="05000000000000000000" pitchFamily="2" charset="2"/>
              <a:buChar char="l"/>
              <a:defRPr sz="2400">
                <a:solidFill>
                  <a:schemeClr val="tx1"/>
                </a:solidFill>
                <a:latin typeface="+mn-lt"/>
              </a:defRPr>
            </a:lvl3pPr>
            <a:lvl4pPr marL="1558925" indent="-228600" algn="l" rtl="0" eaLnBrk="0" fontAlgn="base" hangingPunct="0">
              <a:spcBef>
                <a:spcPct val="20000"/>
              </a:spcBef>
              <a:spcAft>
                <a:spcPct val="0"/>
              </a:spcAft>
              <a:buClr>
                <a:schemeClr val="accent2"/>
              </a:buClr>
              <a:buSzPct val="70000"/>
              <a:buFont typeface="Wingdings" panose="05000000000000000000" pitchFamily="2" charset="2"/>
              <a:buChar char="w"/>
              <a:defRPr sz="1600">
                <a:solidFill>
                  <a:schemeClr val="tx1"/>
                </a:solidFill>
                <a:latin typeface="+mn-lt"/>
              </a:defRPr>
            </a:lvl4pPr>
            <a:lvl5pPr marL="1966913" indent="-228600" algn="l" rtl="0" eaLnBrk="0" fontAlgn="base" hangingPunct="0">
              <a:spcBef>
                <a:spcPct val="20000"/>
              </a:spcBef>
              <a:spcAft>
                <a:spcPct val="0"/>
              </a:spcAft>
              <a:buClr>
                <a:schemeClr val="accent2"/>
              </a:buClr>
              <a:buSzPct val="70000"/>
              <a:buFont typeface="Wingdings" panose="05000000000000000000" pitchFamily="2" charset="2"/>
              <a:buChar char="§"/>
              <a:defRPr sz="1400">
                <a:solidFill>
                  <a:schemeClr val="tx1"/>
                </a:solidFill>
                <a:latin typeface="+mn-lt"/>
              </a:defRPr>
            </a:lvl5pPr>
            <a:lvl6pPr marL="24241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6pPr>
            <a:lvl7pPr marL="28813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7pPr>
            <a:lvl8pPr marL="33385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8pPr>
            <a:lvl9pPr marL="3795713" indent="-228600" algn="l" rtl="0" fontAlgn="base">
              <a:spcBef>
                <a:spcPct val="20000"/>
              </a:spcBef>
              <a:spcAft>
                <a:spcPct val="0"/>
              </a:spcAft>
              <a:buClr>
                <a:schemeClr val="accent2"/>
              </a:buClr>
              <a:buSzPct val="70000"/>
              <a:buFont typeface="Wingdings" pitchFamily="2" charset="2"/>
              <a:buChar char="§"/>
              <a:defRPr sz="1400">
                <a:solidFill>
                  <a:schemeClr val="tx1"/>
                </a:solidFill>
                <a:latin typeface="+mn-lt"/>
              </a:defRPr>
            </a:lvl9pPr>
          </a:lstStyle>
          <a:p>
            <a:pPr eaLnBrk="1" hangingPunct="1"/>
            <a:r>
              <a:rPr lang="es-ES" altLang="es-ES" sz="2000" b="1" kern="0" dirty="0">
                <a:latin typeface="Courier New" panose="02070309020205020404" pitchFamily="49" charset="0"/>
                <a:sym typeface="Wingdings" panose="05000000000000000000" pitchFamily="2" charset="2"/>
              </a:rPr>
              <a:t>La potencia de SQL y del modelo relacional consiste en poder consultar los datos en dos más tablas de forma más o menos sencilla. Para ello tenemos dos operadores:</a:t>
            </a:r>
          </a:p>
          <a:p>
            <a:pPr lvl="1" eaLnBrk="1" hangingPunct="1"/>
            <a:r>
              <a:rPr lang="es-ES" altLang="es-ES" sz="1800" b="1" kern="0" dirty="0">
                <a:latin typeface="Courier New" panose="02070309020205020404" pitchFamily="49" charset="0"/>
                <a:sym typeface="Wingdings" panose="05000000000000000000" pitchFamily="2" charset="2"/>
              </a:rPr>
              <a:t>Producto cartesiano</a:t>
            </a:r>
          </a:p>
          <a:p>
            <a:pPr lvl="2" eaLnBrk="1" hangingPunct="1"/>
            <a:r>
              <a:rPr lang="es-ES" altLang="es-ES" sz="2000" b="1" kern="0" dirty="0">
                <a:latin typeface="Courier New" panose="02070309020205020404" pitchFamily="49" charset="0"/>
                <a:sym typeface="Wingdings" panose="05000000000000000000" pitchFamily="2" charset="2"/>
              </a:rPr>
              <a:t> </a:t>
            </a:r>
            <a:r>
              <a:rPr lang="es-ES" altLang="es-ES" sz="1600" b="1" kern="0" dirty="0" err="1">
                <a:latin typeface="Courier New" panose="02070309020205020404" pitchFamily="49" charset="0"/>
                <a:sym typeface="Wingdings" panose="05000000000000000000" pitchFamily="2" charset="2"/>
              </a:rPr>
              <a:t>select</a:t>
            </a:r>
            <a:r>
              <a:rPr lang="es-ES" altLang="es-ES" sz="1600" b="1" kern="0" dirty="0">
                <a:latin typeface="Courier New" panose="02070309020205020404" pitchFamily="49" charset="0"/>
                <a:sym typeface="Wingdings" panose="05000000000000000000" pitchFamily="2" charset="2"/>
              </a:rPr>
              <a:t> * </a:t>
            </a:r>
            <a:r>
              <a:rPr lang="es-ES" altLang="es-ES" sz="1600" b="1" kern="0" dirty="0" err="1">
                <a:latin typeface="Courier New" panose="02070309020205020404" pitchFamily="49" charset="0"/>
                <a:sym typeface="Wingdings" panose="05000000000000000000" pitchFamily="2" charset="2"/>
              </a:rPr>
              <a:t>from</a:t>
            </a:r>
            <a:r>
              <a:rPr lang="es-ES" altLang="es-ES" sz="1600" b="1" kern="0" dirty="0">
                <a:latin typeface="Courier New" panose="02070309020205020404" pitchFamily="49" charset="0"/>
                <a:sym typeface="Wingdings" panose="05000000000000000000" pitchFamily="2" charset="2"/>
              </a:rPr>
              <a:t> tabla1, tabla2 </a:t>
            </a:r>
            <a:r>
              <a:rPr lang="es-ES" altLang="es-ES" sz="1600" b="1" kern="0" dirty="0" err="1">
                <a:latin typeface="Courier New" panose="02070309020205020404" pitchFamily="49" charset="0"/>
                <a:sym typeface="Wingdings" panose="05000000000000000000" pitchFamily="2" charset="2"/>
              </a:rPr>
              <a:t>where</a:t>
            </a:r>
            <a:r>
              <a:rPr lang="es-ES" altLang="es-ES" sz="1600" b="1" kern="0" dirty="0">
                <a:latin typeface="Courier New" panose="02070309020205020404" pitchFamily="49" charset="0"/>
                <a:sym typeface="Wingdings" panose="05000000000000000000" pitchFamily="2" charset="2"/>
              </a:rPr>
              <a:t> tabla1.c1=tabla2.c2</a:t>
            </a:r>
          </a:p>
          <a:p>
            <a:pPr lvl="1" eaLnBrk="1" hangingPunct="1"/>
            <a:r>
              <a:rPr lang="es-ES" altLang="es-ES" sz="1800" b="1" kern="0" dirty="0">
                <a:latin typeface="Courier New" panose="02070309020205020404" pitchFamily="49" charset="0"/>
                <a:sym typeface="Wingdings" panose="05000000000000000000" pitchFamily="2" charset="2"/>
              </a:rPr>
              <a:t>Combinación de registros por JOIN</a:t>
            </a:r>
          </a:p>
          <a:p>
            <a:pPr lvl="2" eaLnBrk="1" hangingPunct="1"/>
            <a:r>
              <a:rPr lang="es-ES" altLang="es-ES" sz="1600" b="1" kern="0" dirty="0" err="1">
                <a:latin typeface="Courier New" panose="02070309020205020404" pitchFamily="49" charset="0"/>
                <a:sym typeface="Wingdings" panose="05000000000000000000" pitchFamily="2" charset="2"/>
              </a:rPr>
              <a:t>select</a:t>
            </a:r>
            <a:r>
              <a:rPr lang="es-ES" altLang="es-ES" sz="1600" b="1" kern="0" dirty="0">
                <a:latin typeface="Courier New" panose="02070309020205020404" pitchFamily="49" charset="0"/>
                <a:sym typeface="Wingdings" panose="05000000000000000000" pitchFamily="2" charset="2"/>
              </a:rPr>
              <a:t> * </a:t>
            </a:r>
            <a:r>
              <a:rPr lang="es-ES" altLang="es-ES" sz="1600" b="1" kern="0" dirty="0" err="1">
                <a:latin typeface="Courier New" panose="02070309020205020404" pitchFamily="49" charset="0"/>
                <a:sym typeface="Wingdings" panose="05000000000000000000" pitchFamily="2" charset="2"/>
              </a:rPr>
              <a:t>from</a:t>
            </a:r>
            <a:r>
              <a:rPr lang="es-ES" altLang="es-ES" sz="1600" b="1" kern="0" dirty="0">
                <a:latin typeface="Courier New" panose="02070309020205020404" pitchFamily="49" charset="0"/>
                <a:sym typeface="Wingdings" panose="05000000000000000000" pitchFamily="2" charset="2"/>
              </a:rPr>
              <a:t> tabla1 </a:t>
            </a:r>
            <a:r>
              <a:rPr lang="es-ES" altLang="es-ES" sz="1600" b="1" kern="0" dirty="0" err="1">
                <a:latin typeface="Courier New" panose="02070309020205020404" pitchFamily="49" charset="0"/>
                <a:sym typeface="Wingdings" panose="05000000000000000000" pitchFamily="2" charset="2"/>
              </a:rPr>
              <a:t>join</a:t>
            </a:r>
            <a:r>
              <a:rPr lang="es-ES" altLang="es-ES" sz="1600" b="1" kern="0" dirty="0">
                <a:latin typeface="Courier New" panose="02070309020205020404" pitchFamily="49" charset="0"/>
                <a:sym typeface="Wingdings" panose="05000000000000000000" pitchFamily="2" charset="2"/>
              </a:rPr>
              <a:t> tabla2 </a:t>
            </a:r>
            <a:r>
              <a:rPr lang="es-ES" altLang="es-ES" sz="1600" b="1" kern="0" dirty="0" err="1">
                <a:latin typeface="Courier New" panose="02070309020205020404" pitchFamily="49" charset="0"/>
                <a:sym typeface="Wingdings" panose="05000000000000000000" pitchFamily="2" charset="2"/>
              </a:rPr>
              <a:t>on</a:t>
            </a:r>
            <a:r>
              <a:rPr lang="es-ES" altLang="es-ES" sz="1600" b="1" kern="0" dirty="0">
                <a:latin typeface="Courier New" panose="02070309020205020404" pitchFamily="49" charset="0"/>
                <a:sym typeface="Wingdings" panose="05000000000000000000" pitchFamily="2" charset="2"/>
              </a:rPr>
              <a:t> tabla1.c1=tabla2.c2</a:t>
            </a:r>
          </a:p>
          <a:p>
            <a:pPr lvl="2" eaLnBrk="1" hangingPunct="1"/>
            <a:r>
              <a:rPr lang="es-ES" altLang="es-ES" sz="1800" b="1" kern="0" dirty="0" err="1">
                <a:latin typeface="Courier New" panose="02070309020205020404" pitchFamily="49" charset="0"/>
                <a:sym typeface="Wingdings" panose="05000000000000000000" pitchFamily="2" charset="2"/>
              </a:rPr>
              <a:t>Inner</a:t>
            </a:r>
            <a:r>
              <a:rPr lang="es-ES" altLang="es-ES" sz="1800" b="1" kern="0" dirty="0">
                <a:latin typeface="Courier New" panose="02070309020205020404" pitchFamily="49" charset="0"/>
                <a:sym typeface="Wingdings" panose="05000000000000000000" pitchFamily="2" charset="2"/>
              </a:rPr>
              <a:t> </a:t>
            </a:r>
            <a:r>
              <a:rPr lang="es-ES" altLang="es-ES" sz="1800" b="1" kern="0" dirty="0" err="1">
                <a:latin typeface="Courier New" panose="02070309020205020404" pitchFamily="49" charset="0"/>
                <a:sym typeface="Wingdings" panose="05000000000000000000" pitchFamily="2" charset="2"/>
              </a:rPr>
              <a:t>Join</a:t>
            </a:r>
            <a:r>
              <a:rPr lang="es-ES" altLang="es-ES" sz="1800" b="1" kern="0" dirty="0">
                <a:latin typeface="Courier New" panose="02070309020205020404" pitchFamily="49" charset="0"/>
                <a:sym typeface="Wingdings" panose="05000000000000000000" pitchFamily="2" charset="2"/>
              </a:rPr>
              <a:t>  combinación de los registros que cumplan la condición.</a:t>
            </a:r>
          </a:p>
          <a:p>
            <a:pPr lvl="2" eaLnBrk="1" hangingPunct="1"/>
            <a:r>
              <a:rPr lang="es-ES" altLang="es-ES" sz="1800" b="1" kern="0" dirty="0" err="1">
                <a:latin typeface="Courier New" panose="02070309020205020404" pitchFamily="49" charset="0"/>
                <a:sym typeface="Wingdings" panose="05000000000000000000" pitchFamily="2" charset="2"/>
              </a:rPr>
              <a:t>Right</a:t>
            </a:r>
            <a:r>
              <a:rPr lang="es-ES" altLang="es-ES" sz="1800" b="1" kern="0" dirty="0">
                <a:latin typeface="Courier New" panose="02070309020205020404" pitchFamily="49" charset="0"/>
                <a:sym typeface="Wingdings" panose="05000000000000000000" pitchFamily="2" charset="2"/>
              </a:rPr>
              <a:t> </a:t>
            </a:r>
            <a:r>
              <a:rPr lang="es-ES" altLang="es-ES" sz="1800" b="1" kern="0" dirty="0" err="1">
                <a:latin typeface="Courier New" panose="02070309020205020404" pitchFamily="49" charset="0"/>
                <a:sym typeface="Wingdings" panose="05000000000000000000" pitchFamily="2" charset="2"/>
              </a:rPr>
              <a:t>Join</a:t>
            </a:r>
            <a:r>
              <a:rPr lang="es-ES" altLang="es-ES" sz="1800" b="1" kern="0" dirty="0">
                <a:latin typeface="Courier New" panose="02070309020205020404" pitchFamily="49" charset="0"/>
                <a:sym typeface="Wingdings" panose="05000000000000000000" pitchFamily="2" charset="2"/>
              </a:rPr>
              <a:t>  todos los registros de la tabla de la derecha con los de la izquierda (valores NULL para los que NO cumplan la condición)</a:t>
            </a:r>
          </a:p>
          <a:p>
            <a:pPr lvl="2" eaLnBrk="1" hangingPunct="1"/>
            <a:r>
              <a:rPr lang="es-ES" altLang="es-ES" sz="1800" b="1" kern="0" dirty="0" err="1">
                <a:latin typeface="Courier New" panose="02070309020205020404" pitchFamily="49" charset="0"/>
                <a:sym typeface="Wingdings" panose="05000000000000000000" pitchFamily="2" charset="2"/>
              </a:rPr>
              <a:t>Left</a:t>
            </a:r>
            <a:r>
              <a:rPr lang="es-ES" altLang="es-ES" sz="1800" b="1" kern="0" dirty="0">
                <a:latin typeface="Courier New" panose="02070309020205020404" pitchFamily="49" charset="0"/>
                <a:sym typeface="Wingdings" panose="05000000000000000000" pitchFamily="2" charset="2"/>
              </a:rPr>
              <a:t> </a:t>
            </a:r>
            <a:r>
              <a:rPr lang="es-ES" altLang="es-ES" sz="1800" b="1" kern="0" dirty="0" err="1">
                <a:latin typeface="Courier New" panose="02070309020205020404" pitchFamily="49" charset="0"/>
                <a:sym typeface="Wingdings" panose="05000000000000000000" pitchFamily="2" charset="2"/>
              </a:rPr>
              <a:t>Join</a:t>
            </a:r>
            <a:r>
              <a:rPr lang="es-ES" altLang="es-ES" sz="1800" b="1" kern="0" dirty="0">
                <a:latin typeface="Courier New" panose="02070309020205020404" pitchFamily="49" charset="0"/>
                <a:sym typeface="Wingdings" panose="05000000000000000000" pitchFamily="2" charset="2"/>
              </a:rPr>
              <a:t>  todos los registros de la tabla de la izquierda con aquellos de la derecha (valores NULL para los que NO cumplan la condición)</a:t>
            </a:r>
          </a:p>
          <a:p>
            <a:pPr marL="0" indent="0" eaLnBrk="1" hangingPunct="1">
              <a:buNone/>
            </a:pPr>
            <a:endParaRPr lang="es-ES" altLang="es-ES" kern="0" dirty="0"/>
          </a:p>
        </p:txBody>
      </p:sp>
    </p:spTree>
    <p:extLst>
      <p:ext uri="{BB962C8B-B14F-4D97-AF65-F5344CB8AC3E}">
        <p14:creationId xmlns:p14="http://schemas.microsoft.com/office/powerpoint/2010/main" val="19651384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E08D1401-D464-4FC9-8F58-C358F0D0872D}"/>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A124CCF9-3C0B-44CD-8306-7DCEFA9989C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2AD76D2D-CB3D-4FCA-83F2-1D9DA6D9CCF1}" type="slidenum">
              <a:rPr lang="es-ES" altLang="es-ES" sz="1400">
                <a:solidFill>
                  <a:schemeClr val="folHlink"/>
                </a:solidFill>
                <a:latin typeface="Times New Roman" panose="02020603050405020304" pitchFamily="18" charset="0"/>
              </a:rPr>
              <a:pPr/>
              <a:t>78</a:t>
            </a:fld>
            <a:endParaRPr lang="es-ES" altLang="es-ES" sz="1400">
              <a:solidFill>
                <a:schemeClr val="folHlink"/>
              </a:solidFill>
              <a:latin typeface="Times New Roman" panose="02020603050405020304" pitchFamily="18" charset="0"/>
            </a:endParaRPr>
          </a:p>
        </p:txBody>
      </p:sp>
      <p:sp>
        <p:nvSpPr>
          <p:cNvPr id="6149" name="Rectangle 5">
            <a:extLst>
              <a:ext uri="{FF2B5EF4-FFF2-40B4-BE49-F238E27FC236}">
                <a16:creationId xmlns:a16="http://schemas.microsoft.com/office/drawing/2014/main" id="{80201F0B-D93B-406F-A860-A98064C407FC}"/>
              </a:ext>
            </a:extLst>
          </p:cNvPr>
          <p:cNvSpPr>
            <a:spLocks noGrp="1" noChangeArrowheads="1"/>
          </p:cNvSpPr>
          <p:nvPr>
            <p:ph type="title"/>
          </p:nvPr>
        </p:nvSpPr>
        <p:spPr>
          <a:xfrm>
            <a:off x="609600" y="125413"/>
            <a:ext cx="7900988" cy="855662"/>
          </a:xfrm>
        </p:spPr>
        <p:txBody>
          <a:bodyPr/>
          <a:lstStyle/>
          <a:p>
            <a:pPr eaLnBrk="1" hangingPunct="1"/>
            <a:r>
              <a:rPr lang="es-ES_tradnl" altLang="es-ES_tradnl" dirty="0"/>
              <a:t>Combinación de tablas:  Producto Cartesiano </a:t>
            </a:r>
          </a:p>
        </p:txBody>
      </p:sp>
      <p:graphicFrame>
        <p:nvGraphicFramePr>
          <p:cNvPr id="6146" name="Object 4">
            <a:extLst>
              <a:ext uri="{FF2B5EF4-FFF2-40B4-BE49-F238E27FC236}">
                <a16:creationId xmlns:a16="http://schemas.microsoft.com/office/drawing/2014/main" id="{E5867831-A3EE-4F18-A940-C78D3CD3BFDB}"/>
              </a:ext>
            </a:extLst>
          </p:cNvPr>
          <p:cNvGraphicFramePr>
            <a:graphicFrameLocks noChangeAspect="1"/>
          </p:cNvGraphicFramePr>
          <p:nvPr>
            <p:extLst>
              <p:ext uri="{D42A27DB-BD31-4B8C-83A1-F6EECF244321}">
                <p14:modId xmlns:p14="http://schemas.microsoft.com/office/powerpoint/2010/main" val="3766521753"/>
              </p:ext>
            </p:extLst>
          </p:nvPr>
        </p:nvGraphicFramePr>
        <p:xfrm>
          <a:off x="609600" y="1557338"/>
          <a:ext cx="8534400" cy="4464050"/>
        </p:xfrm>
        <a:graphic>
          <a:graphicData uri="http://schemas.openxmlformats.org/presentationml/2006/ole">
            <mc:AlternateContent xmlns:mc="http://schemas.openxmlformats.org/markup-compatibility/2006">
              <mc:Choice xmlns:v="urn:schemas-microsoft-com:vml" Requires="v">
                <p:oleObj spid="_x0000_s6180" name="Dibujo" r:id="rId3" imgW="2710800" imgH="1418400" progId="FLW3Drawing">
                  <p:embed/>
                </p:oleObj>
              </mc:Choice>
              <mc:Fallback>
                <p:oleObj name="Dibujo" r:id="rId3" imgW="2710800" imgH="1418400" progId="FLW3Drawing">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557338"/>
                        <a:ext cx="85344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4 Marcador de pie de página">
            <a:extLst>
              <a:ext uri="{FF2B5EF4-FFF2-40B4-BE49-F238E27FC236}">
                <a16:creationId xmlns:a16="http://schemas.microsoft.com/office/drawing/2014/main" id="{E57B54B0-EDBC-4412-A469-EFD43F35C9C9}"/>
              </a:ext>
            </a:extLst>
          </p:cNvPr>
          <p:cNvSpPr>
            <a:spLocks noGrp="1"/>
          </p:cNvSpPr>
          <p:nvPr>
            <p:ph type="ftr" sz="quarter" idx="11"/>
          </p:nvPr>
        </p:nvSpPr>
        <p:spPr/>
        <p:txBody>
          <a:bodyPr/>
          <a:lstStyle/>
          <a:p>
            <a:pPr>
              <a:defRPr/>
            </a:pPr>
            <a:r>
              <a:rPr lang="es-ES"/>
              <a:t>Lenguaje SQL</a:t>
            </a:r>
          </a:p>
        </p:txBody>
      </p:sp>
      <p:sp>
        <p:nvSpPr>
          <p:cNvPr id="122" name="5 Marcador de número de diapositiva">
            <a:extLst>
              <a:ext uri="{FF2B5EF4-FFF2-40B4-BE49-F238E27FC236}">
                <a16:creationId xmlns:a16="http://schemas.microsoft.com/office/drawing/2014/main" id="{8F8503B4-F476-4E97-8CFE-7A61411D07AB}"/>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F6F54F21-D7ED-482F-AD17-6ABD0FA24BF6}" type="slidenum">
              <a:rPr lang="es-ES" altLang="es-ES" sz="1400">
                <a:solidFill>
                  <a:schemeClr val="folHlink"/>
                </a:solidFill>
                <a:latin typeface="Times New Roman" panose="02020603050405020304" pitchFamily="18" charset="0"/>
              </a:rPr>
              <a:pPr/>
              <a:t>79</a:t>
            </a:fld>
            <a:endParaRPr lang="es-ES" altLang="es-ES" sz="1400">
              <a:solidFill>
                <a:schemeClr val="folHlink"/>
              </a:solidFill>
              <a:latin typeface="Times New Roman" panose="02020603050405020304" pitchFamily="18" charset="0"/>
            </a:endParaRPr>
          </a:p>
        </p:txBody>
      </p:sp>
      <p:sp>
        <p:nvSpPr>
          <p:cNvPr id="101380" name="Rectangle 5">
            <a:extLst>
              <a:ext uri="{FF2B5EF4-FFF2-40B4-BE49-F238E27FC236}">
                <a16:creationId xmlns:a16="http://schemas.microsoft.com/office/drawing/2014/main" id="{DF2C7733-05D3-457B-95BA-CE633ECFC465}"/>
              </a:ext>
            </a:extLst>
          </p:cNvPr>
          <p:cNvSpPr>
            <a:spLocks noGrp="1" noChangeArrowheads="1"/>
          </p:cNvSpPr>
          <p:nvPr>
            <p:ph type="title"/>
          </p:nvPr>
        </p:nvSpPr>
        <p:spPr/>
        <p:txBody>
          <a:bodyPr/>
          <a:lstStyle/>
          <a:p>
            <a:pPr eaLnBrk="1" hangingPunct="1"/>
            <a:r>
              <a:rPr lang="es-ES_tradnl" altLang="es-ES_tradnl" dirty="0"/>
              <a:t>Combinación de tres tablas</a:t>
            </a:r>
          </a:p>
        </p:txBody>
      </p:sp>
      <p:sp>
        <p:nvSpPr>
          <p:cNvPr id="101381" name="AutoShape 7">
            <a:extLst>
              <a:ext uri="{FF2B5EF4-FFF2-40B4-BE49-F238E27FC236}">
                <a16:creationId xmlns:a16="http://schemas.microsoft.com/office/drawing/2014/main" id="{F4875F8A-1025-4020-9958-080AA1D89409}"/>
              </a:ext>
            </a:extLst>
          </p:cNvPr>
          <p:cNvSpPr>
            <a:spLocks noChangeAspect="1" noChangeArrowheads="1" noTextEdit="1"/>
          </p:cNvSpPr>
          <p:nvPr/>
        </p:nvSpPr>
        <p:spPr bwMode="auto">
          <a:xfrm>
            <a:off x="827088" y="1412875"/>
            <a:ext cx="6913562"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101382" name="Rectangle 9">
            <a:extLst>
              <a:ext uri="{FF2B5EF4-FFF2-40B4-BE49-F238E27FC236}">
                <a16:creationId xmlns:a16="http://schemas.microsoft.com/office/drawing/2014/main" id="{B88476CA-4CA7-46AC-98FC-F04F5CFAEDE2}"/>
              </a:ext>
            </a:extLst>
          </p:cNvPr>
          <p:cNvSpPr>
            <a:spLocks noChangeArrowheads="1"/>
          </p:cNvSpPr>
          <p:nvPr/>
        </p:nvSpPr>
        <p:spPr bwMode="auto">
          <a:xfrm>
            <a:off x="3686175" y="4106863"/>
            <a:ext cx="3992563" cy="1635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383" name="Rectangle 10">
            <a:extLst>
              <a:ext uri="{FF2B5EF4-FFF2-40B4-BE49-F238E27FC236}">
                <a16:creationId xmlns:a16="http://schemas.microsoft.com/office/drawing/2014/main" id="{36A72A85-002B-4513-8B18-EAF248364A6E}"/>
              </a:ext>
            </a:extLst>
          </p:cNvPr>
          <p:cNvSpPr>
            <a:spLocks noChangeArrowheads="1"/>
          </p:cNvSpPr>
          <p:nvPr/>
        </p:nvSpPr>
        <p:spPr bwMode="auto">
          <a:xfrm>
            <a:off x="2359025" y="5943600"/>
            <a:ext cx="4016375" cy="1651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384" name="Rectangle 11">
            <a:extLst>
              <a:ext uri="{FF2B5EF4-FFF2-40B4-BE49-F238E27FC236}">
                <a16:creationId xmlns:a16="http://schemas.microsoft.com/office/drawing/2014/main" id="{E7E8263C-48FE-499A-829F-FFA4B4DD7447}"/>
              </a:ext>
            </a:extLst>
          </p:cNvPr>
          <p:cNvSpPr>
            <a:spLocks noChangeArrowheads="1"/>
          </p:cNvSpPr>
          <p:nvPr/>
        </p:nvSpPr>
        <p:spPr bwMode="auto">
          <a:xfrm>
            <a:off x="884238" y="1890713"/>
            <a:ext cx="3871912" cy="6207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385" name="Rectangle 12">
            <a:extLst>
              <a:ext uri="{FF2B5EF4-FFF2-40B4-BE49-F238E27FC236}">
                <a16:creationId xmlns:a16="http://schemas.microsoft.com/office/drawing/2014/main" id="{D32A1F0C-3F0B-49DF-8C0C-8A1A93DA7E4C}"/>
              </a:ext>
            </a:extLst>
          </p:cNvPr>
          <p:cNvSpPr>
            <a:spLocks noChangeArrowheads="1"/>
          </p:cNvSpPr>
          <p:nvPr/>
        </p:nvSpPr>
        <p:spPr bwMode="auto">
          <a:xfrm>
            <a:off x="2366963" y="4991100"/>
            <a:ext cx="3994150" cy="147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386" name="Rectangle 13">
            <a:extLst>
              <a:ext uri="{FF2B5EF4-FFF2-40B4-BE49-F238E27FC236}">
                <a16:creationId xmlns:a16="http://schemas.microsoft.com/office/drawing/2014/main" id="{4366DA1F-E009-4677-A767-D2434214A86E}"/>
              </a:ext>
            </a:extLst>
          </p:cNvPr>
          <p:cNvSpPr>
            <a:spLocks noChangeArrowheads="1"/>
          </p:cNvSpPr>
          <p:nvPr/>
        </p:nvSpPr>
        <p:spPr bwMode="auto">
          <a:xfrm>
            <a:off x="3698875" y="3144838"/>
            <a:ext cx="3994150" cy="1328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387" name="Line 14">
            <a:extLst>
              <a:ext uri="{FF2B5EF4-FFF2-40B4-BE49-F238E27FC236}">
                <a16:creationId xmlns:a16="http://schemas.microsoft.com/office/drawing/2014/main" id="{1DCA2449-CF1C-4E1C-8D83-911B02F639B0}"/>
              </a:ext>
            </a:extLst>
          </p:cNvPr>
          <p:cNvSpPr>
            <a:spLocks noChangeShapeType="1"/>
          </p:cNvSpPr>
          <p:nvPr/>
        </p:nvSpPr>
        <p:spPr bwMode="auto">
          <a:xfrm>
            <a:off x="2362200" y="5181600"/>
            <a:ext cx="4002088"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88" name="Line 15">
            <a:extLst>
              <a:ext uri="{FF2B5EF4-FFF2-40B4-BE49-F238E27FC236}">
                <a16:creationId xmlns:a16="http://schemas.microsoft.com/office/drawing/2014/main" id="{899D8161-AD51-43D7-ACB7-66D51D00ACB5}"/>
              </a:ext>
            </a:extLst>
          </p:cNvPr>
          <p:cNvSpPr>
            <a:spLocks noChangeShapeType="1"/>
          </p:cNvSpPr>
          <p:nvPr/>
        </p:nvSpPr>
        <p:spPr bwMode="auto">
          <a:xfrm>
            <a:off x="3694113" y="3340100"/>
            <a:ext cx="400208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89" name="Line 16">
            <a:extLst>
              <a:ext uri="{FF2B5EF4-FFF2-40B4-BE49-F238E27FC236}">
                <a16:creationId xmlns:a16="http://schemas.microsoft.com/office/drawing/2014/main" id="{A74080F8-E4AD-40E4-A9CC-5BC6F31A8035}"/>
              </a:ext>
            </a:extLst>
          </p:cNvPr>
          <p:cNvSpPr>
            <a:spLocks noChangeShapeType="1"/>
          </p:cNvSpPr>
          <p:nvPr/>
        </p:nvSpPr>
        <p:spPr bwMode="auto">
          <a:xfrm>
            <a:off x="3076575" y="4987925"/>
            <a:ext cx="1588" cy="14890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90" name="Line 17">
            <a:extLst>
              <a:ext uri="{FF2B5EF4-FFF2-40B4-BE49-F238E27FC236}">
                <a16:creationId xmlns:a16="http://schemas.microsoft.com/office/drawing/2014/main" id="{9508ED10-D119-4FAD-8342-9015A50C0F04}"/>
              </a:ext>
            </a:extLst>
          </p:cNvPr>
          <p:cNvSpPr>
            <a:spLocks noChangeShapeType="1"/>
          </p:cNvSpPr>
          <p:nvPr/>
        </p:nvSpPr>
        <p:spPr bwMode="auto">
          <a:xfrm>
            <a:off x="4408488" y="3140075"/>
            <a:ext cx="1587" cy="13430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91" name="Line 18">
            <a:extLst>
              <a:ext uri="{FF2B5EF4-FFF2-40B4-BE49-F238E27FC236}">
                <a16:creationId xmlns:a16="http://schemas.microsoft.com/office/drawing/2014/main" id="{3C1423BC-513B-41EE-9691-3E9462E3BDC0}"/>
              </a:ext>
            </a:extLst>
          </p:cNvPr>
          <p:cNvSpPr>
            <a:spLocks noChangeShapeType="1"/>
          </p:cNvSpPr>
          <p:nvPr/>
        </p:nvSpPr>
        <p:spPr bwMode="auto">
          <a:xfrm>
            <a:off x="4211638" y="4999038"/>
            <a:ext cx="1587" cy="1468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92" name="Line 19">
            <a:extLst>
              <a:ext uri="{FF2B5EF4-FFF2-40B4-BE49-F238E27FC236}">
                <a16:creationId xmlns:a16="http://schemas.microsoft.com/office/drawing/2014/main" id="{5C809CA0-4AF6-4E3C-92DC-ECFCB0C855A9}"/>
              </a:ext>
            </a:extLst>
          </p:cNvPr>
          <p:cNvSpPr>
            <a:spLocks noChangeShapeType="1"/>
          </p:cNvSpPr>
          <p:nvPr/>
        </p:nvSpPr>
        <p:spPr bwMode="auto">
          <a:xfrm>
            <a:off x="6769100" y="3151188"/>
            <a:ext cx="1588" cy="13239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93" name="Line 20">
            <a:extLst>
              <a:ext uri="{FF2B5EF4-FFF2-40B4-BE49-F238E27FC236}">
                <a16:creationId xmlns:a16="http://schemas.microsoft.com/office/drawing/2014/main" id="{D8EC8CEF-D55A-475A-8B7B-B122C49C93A3}"/>
              </a:ext>
            </a:extLst>
          </p:cNvPr>
          <p:cNvSpPr>
            <a:spLocks noChangeShapeType="1"/>
          </p:cNvSpPr>
          <p:nvPr/>
        </p:nvSpPr>
        <p:spPr bwMode="auto">
          <a:xfrm>
            <a:off x="6034088" y="4999038"/>
            <a:ext cx="1587" cy="1468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94" name="Line 21">
            <a:extLst>
              <a:ext uri="{FF2B5EF4-FFF2-40B4-BE49-F238E27FC236}">
                <a16:creationId xmlns:a16="http://schemas.microsoft.com/office/drawing/2014/main" id="{11E6D92B-13AF-401D-B7B4-A4064283C4DA}"/>
              </a:ext>
            </a:extLst>
          </p:cNvPr>
          <p:cNvSpPr>
            <a:spLocks noChangeShapeType="1"/>
          </p:cNvSpPr>
          <p:nvPr/>
        </p:nvSpPr>
        <p:spPr bwMode="auto">
          <a:xfrm>
            <a:off x="4875213" y="4999038"/>
            <a:ext cx="1587" cy="1468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95" name="Line 22">
            <a:extLst>
              <a:ext uri="{FF2B5EF4-FFF2-40B4-BE49-F238E27FC236}">
                <a16:creationId xmlns:a16="http://schemas.microsoft.com/office/drawing/2014/main" id="{96AA1063-5E97-4FBA-831B-A81DD20CE8EE}"/>
              </a:ext>
            </a:extLst>
          </p:cNvPr>
          <p:cNvSpPr>
            <a:spLocks noChangeShapeType="1"/>
          </p:cNvSpPr>
          <p:nvPr/>
        </p:nvSpPr>
        <p:spPr bwMode="auto">
          <a:xfrm>
            <a:off x="7416800" y="3136900"/>
            <a:ext cx="1588" cy="13255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96" name="Rectangle 23">
            <a:extLst>
              <a:ext uri="{FF2B5EF4-FFF2-40B4-BE49-F238E27FC236}">
                <a16:creationId xmlns:a16="http://schemas.microsoft.com/office/drawing/2014/main" id="{DB29A0CE-F425-4FF9-ADAD-7E3C4E7352CE}"/>
              </a:ext>
            </a:extLst>
          </p:cNvPr>
          <p:cNvSpPr>
            <a:spLocks noChangeArrowheads="1"/>
          </p:cNvSpPr>
          <p:nvPr/>
        </p:nvSpPr>
        <p:spPr bwMode="auto">
          <a:xfrm>
            <a:off x="876300" y="1514475"/>
            <a:ext cx="3889375" cy="1198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397" name="Line 24">
            <a:extLst>
              <a:ext uri="{FF2B5EF4-FFF2-40B4-BE49-F238E27FC236}">
                <a16:creationId xmlns:a16="http://schemas.microsoft.com/office/drawing/2014/main" id="{251CB38A-6FF2-4088-B7B4-0E6CA93F3881}"/>
              </a:ext>
            </a:extLst>
          </p:cNvPr>
          <p:cNvSpPr>
            <a:spLocks noChangeShapeType="1"/>
          </p:cNvSpPr>
          <p:nvPr/>
        </p:nvSpPr>
        <p:spPr bwMode="auto">
          <a:xfrm>
            <a:off x="866775" y="1717675"/>
            <a:ext cx="3903663"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98" name="Line 25">
            <a:extLst>
              <a:ext uri="{FF2B5EF4-FFF2-40B4-BE49-F238E27FC236}">
                <a16:creationId xmlns:a16="http://schemas.microsoft.com/office/drawing/2014/main" id="{60DDA64D-A729-42FE-8E27-4719A1BE7121}"/>
              </a:ext>
            </a:extLst>
          </p:cNvPr>
          <p:cNvSpPr>
            <a:spLocks noChangeShapeType="1"/>
          </p:cNvSpPr>
          <p:nvPr/>
        </p:nvSpPr>
        <p:spPr bwMode="auto">
          <a:xfrm>
            <a:off x="1600200" y="1508125"/>
            <a:ext cx="1588" cy="11985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399" name="Line 26">
            <a:extLst>
              <a:ext uri="{FF2B5EF4-FFF2-40B4-BE49-F238E27FC236}">
                <a16:creationId xmlns:a16="http://schemas.microsoft.com/office/drawing/2014/main" id="{A5A5CA24-708C-420B-8838-F9950095A0FC}"/>
              </a:ext>
            </a:extLst>
          </p:cNvPr>
          <p:cNvSpPr>
            <a:spLocks noChangeShapeType="1"/>
          </p:cNvSpPr>
          <p:nvPr/>
        </p:nvSpPr>
        <p:spPr bwMode="auto">
          <a:xfrm>
            <a:off x="3706813" y="1517650"/>
            <a:ext cx="1587" cy="1193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400" name="Line 27">
            <a:extLst>
              <a:ext uri="{FF2B5EF4-FFF2-40B4-BE49-F238E27FC236}">
                <a16:creationId xmlns:a16="http://schemas.microsoft.com/office/drawing/2014/main" id="{D53FA6B9-1E63-4A36-A7DD-56631138847A}"/>
              </a:ext>
            </a:extLst>
          </p:cNvPr>
          <p:cNvSpPr>
            <a:spLocks noChangeShapeType="1"/>
          </p:cNvSpPr>
          <p:nvPr/>
        </p:nvSpPr>
        <p:spPr bwMode="auto">
          <a:xfrm>
            <a:off x="4413250" y="1517650"/>
            <a:ext cx="1588" cy="1193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1401" name="Rectangle 28">
            <a:extLst>
              <a:ext uri="{FF2B5EF4-FFF2-40B4-BE49-F238E27FC236}">
                <a16:creationId xmlns:a16="http://schemas.microsoft.com/office/drawing/2014/main" id="{2C5F1F7E-6C10-41C4-9168-C3E5BA5C5110}"/>
              </a:ext>
            </a:extLst>
          </p:cNvPr>
          <p:cNvSpPr>
            <a:spLocks noChangeArrowheads="1"/>
          </p:cNvSpPr>
          <p:nvPr/>
        </p:nvSpPr>
        <p:spPr bwMode="auto">
          <a:xfrm>
            <a:off x="3198813" y="5032375"/>
            <a:ext cx="6492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FIRSTNME</a:t>
            </a:r>
            <a:endParaRPr lang="es-ES" altLang="es-ES"/>
          </a:p>
        </p:txBody>
      </p:sp>
      <p:sp>
        <p:nvSpPr>
          <p:cNvPr id="101402" name="Rectangle 29">
            <a:extLst>
              <a:ext uri="{FF2B5EF4-FFF2-40B4-BE49-F238E27FC236}">
                <a16:creationId xmlns:a16="http://schemas.microsoft.com/office/drawing/2014/main" id="{AE2DB735-1FB7-4EA9-91B8-6598D07A47B8}"/>
              </a:ext>
            </a:extLst>
          </p:cNvPr>
          <p:cNvSpPr>
            <a:spLocks noChangeArrowheads="1"/>
          </p:cNvSpPr>
          <p:nvPr/>
        </p:nvSpPr>
        <p:spPr bwMode="auto">
          <a:xfrm>
            <a:off x="5018088" y="5032375"/>
            <a:ext cx="6826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LASTNAME</a:t>
            </a:r>
            <a:endParaRPr lang="es-ES" altLang="es-ES"/>
          </a:p>
        </p:txBody>
      </p:sp>
      <p:sp>
        <p:nvSpPr>
          <p:cNvPr id="101403" name="Rectangle 30">
            <a:extLst>
              <a:ext uri="{FF2B5EF4-FFF2-40B4-BE49-F238E27FC236}">
                <a16:creationId xmlns:a16="http://schemas.microsoft.com/office/drawing/2014/main" id="{D5EE4411-683B-430B-9D78-BFC93F34B59A}"/>
              </a:ext>
            </a:extLst>
          </p:cNvPr>
          <p:cNvSpPr>
            <a:spLocks noChangeArrowheads="1"/>
          </p:cNvSpPr>
          <p:nvPr/>
        </p:nvSpPr>
        <p:spPr bwMode="auto">
          <a:xfrm>
            <a:off x="4327525" y="5032375"/>
            <a:ext cx="473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MIDINIT</a:t>
            </a:r>
            <a:endParaRPr lang="es-ES" altLang="es-ES"/>
          </a:p>
        </p:txBody>
      </p:sp>
      <p:sp>
        <p:nvSpPr>
          <p:cNvPr id="101404" name="Rectangle 31">
            <a:extLst>
              <a:ext uri="{FF2B5EF4-FFF2-40B4-BE49-F238E27FC236}">
                <a16:creationId xmlns:a16="http://schemas.microsoft.com/office/drawing/2014/main" id="{06DFFD8C-F359-48F7-9022-687BC705A22B}"/>
              </a:ext>
            </a:extLst>
          </p:cNvPr>
          <p:cNvSpPr>
            <a:spLocks noChangeArrowheads="1"/>
          </p:cNvSpPr>
          <p:nvPr/>
        </p:nvSpPr>
        <p:spPr bwMode="auto">
          <a:xfrm>
            <a:off x="4540250" y="3192463"/>
            <a:ext cx="704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DEPTNAME</a:t>
            </a:r>
            <a:endParaRPr lang="es-ES" altLang="es-ES"/>
          </a:p>
        </p:txBody>
      </p:sp>
      <p:sp>
        <p:nvSpPr>
          <p:cNvPr id="101405" name="Rectangle 32">
            <a:extLst>
              <a:ext uri="{FF2B5EF4-FFF2-40B4-BE49-F238E27FC236}">
                <a16:creationId xmlns:a16="http://schemas.microsoft.com/office/drawing/2014/main" id="{532293B0-9EA4-4208-824A-F02E032F84E9}"/>
              </a:ext>
            </a:extLst>
          </p:cNvPr>
          <p:cNvSpPr>
            <a:spLocks noChangeArrowheads="1"/>
          </p:cNvSpPr>
          <p:nvPr/>
        </p:nvSpPr>
        <p:spPr bwMode="auto">
          <a:xfrm>
            <a:off x="6881813" y="3175000"/>
            <a:ext cx="487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MGRNO</a:t>
            </a:r>
            <a:endParaRPr lang="es-ES" altLang="es-ES"/>
          </a:p>
        </p:txBody>
      </p:sp>
      <p:sp>
        <p:nvSpPr>
          <p:cNvPr id="101406" name="Rectangle 33">
            <a:extLst>
              <a:ext uri="{FF2B5EF4-FFF2-40B4-BE49-F238E27FC236}">
                <a16:creationId xmlns:a16="http://schemas.microsoft.com/office/drawing/2014/main" id="{13AFB86F-26BD-4B55-B04D-84FA228A07DC}"/>
              </a:ext>
            </a:extLst>
          </p:cNvPr>
          <p:cNvSpPr>
            <a:spLocks noChangeArrowheads="1"/>
          </p:cNvSpPr>
          <p:nvPr/>
        </p:nvSpPr>
        <p:spPr bwMode="auto">
          <a:xfrm>
            <a:off x="1763713" y="1560513"/>
            <a:ext cx="704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PROJNAME</a:t>
            </a:r>
            <a:endParaRPr lang="es-ES" altLang="es-ES"/>
          </a:p>
        </p:txBody>
      </p:sp>
      <p:sp>
        <p:nvSpPr>
          <p:cNvPr id="101407" name="Rectangle 34">
            <a:extLst>
              <a:ext uri="{FF2B5EF4-FFF2-40B4-BE49-F238E27FC236}">
                <a16:creationId xmlns:a16="http://schemas.microsoft.com/office/drawing/2014/main" id="{DE3F8578-5002-457F-8263-09595EBC44E8}"/>
              </a:ext>
            </a:extLst>
          </p:cNvPr>
          <p:cNvSpPr>
            <a:spLocks noChangeArrowheads="1"/>
          </p:cNvSpPr>
          <p:nvPr/>
        </p:nvSpPr>
        <p:spPr bwMode="auto">
          <a:xfrm>
            <a:off x="3822700" y="1560513"/>
            <a:ext cx="5286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DEPTNO</a:t>
            </a:r>
            <a:endParaRPr lang="es-ES" altLang="es-ES"/>
          </a:p>
        </p:txBody>
      </p:sp>
      <p:sp>
        <p:nvSpPr>
          <p:cNvPr id="101408" name="Rectangle 35">
            <a:extLst>
              <a:ext uri="{FF2B5EF4-FFF2-40B4-BE49-F238E27FC236}">
                <a16:creationId xmlns:a16="http://schemas.microsoft.com/office/drawing/2014/main" id="{81ED04F3-93F7-4C9E-B461-BC9BB48A02A2}"/>
              </a:ext>
            </a:extLst>
          </p:cNvPr>
          <p:cNvSpPr>
            <a:spLocks noChangeArrowheads="1"/>
          </p:cNvSpPr>
          <p:nvPr/>
        </p:nvSpPr>
        <p:spPr bwMode="auto">
          <a:xfrm>
            <a:off x="7491413" y="3167063"/>
            <a:ext cx="1746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 . .</a:t>
            </a:r>
            <a:endParaRPr lang="es-ES" altLang="es-ES"/>
          </a:p>
        </p:txBody>
      </p:sp>
      <p:sp>
        <p:nvSpPr>
          <p:cNvPr id="101409" name="Rectangle 36">
            <a:extLst>
              <a:ext uri="{FF2B5EF4-FFF2-40B4-BE49-F238E27FC236}">
                <a16:creationId xmlns:a16="http://schemas.microsoft.com/office/drawing/2014/main" id="{71D7277B-CA4D-4936-8C76-0EF4AC260913}"/>
              </a:ext>
            </a:extLst>
          </p:cNvPr>
          <p:cNvSpPr>
            <a:spLocks noChangeArrowheads="1"/>
          </p:cNvSpPr>
          <p:nvPr/>
        </p:nvSpPr>
        <p:spPr bwMode="auto">
          <a:xfrm>
            <a:off x="5211763" y="2967038"/>
            <a:ext cx="9667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100">
                <a:solidFill>
                  <a:srgbClr val="000000"/>
                </a:solidFill>
              </a:rPr>
              <a:t>DEPARTMENT</a:t>
            </a:r>
            <a:endParaRPr lang="es-ES" altLang="es-ES"/>
          </a:p>
        </p:txBody>
      </p:sp>
      <p:sp>
        <p:nvSpPr>
          <p:cNvPr id="101410" name="Rectangle 37">
            <a:extLst>
              <a:ext uri="{FF2B5EF4-FFF2-40B4-BE49-F238E27FC236}">
                <a16:creationId xmlns:a16="http://schemas.microsoft.com/office/drawing/2014/main" id="{4397AD97-7765-4533-8F28-CF6D9169675F}"/>
              </a:ext>
            </a:extLst>
          </p:cNvPr>
          <p:cNvSpPr>
            <a:spLocks noChangeArrowheads="1"/>
          </p:cNvSpPr>
          <p:nvPr/>
        </p:nvSpPr>
        <p:spPr bwMode="auto">
          <a:xfrm>
            <a:off x="3830638" y="4833938"/>
            <a:ext cx="7699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100">
                <a:solidFill>
                  <a:srgbClr val="000000"/>
                </a:solidFill>
              </a:rPr>
              <a:t>EMPLOYEE</a:t>
            </a:r>
            <a:endParaRPr lang="es-ES" altLang="es-ES"/>
          </a:p>
        </p:txBody>
      </p:sp>
      <p:sp>
        <p:nvSpPr>
          <p:cNvPr id="101411" name="Rectangle 38">
            <a:extLst>
              <a:ext uri="{FF2B5EF4-FFF2-40B4-BE49-F238E27FC236}">
                <a16:creationId xmlns:a16="http://schemas.microsoft.com/office/drawing/2014/main" id="{482AF574-AAF1-41A7-80C8-86928457E201}"/>
              </a:ext>
            </a:extLst>
          </p:cNvPr>
          <p:cNvSpPr>
            <a:spLocks noChangeArrowheads="1"/>
          </p:cNvSpPr>
          <p:nvPr/>
        </p:nvSpPr>
        <p:spPr bwMode="auto">
          <a:xfrm>
            <a:off x="2479675" y="5024438"/>
            <a:ext cx="4651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EMPNO</a:t>
            </a:r>
            <a:endParaRPr lang="es-ES" altLang="es-ES"/>
          </a:p>
        </p:txBody>
      </p:sp>
      <p:sp>
        <p:nvSpPr>
          <p:cNvPr id="101412" name="Rectangle 39">
            <a:extLst>
              <a:ext uri="{FF2B5EF4-FFF2-40B4-BE49-F238E27FC236}">
                <a16:creationId xmlns:a16="http://schemas.microsoft.com/office/drawing/2014/main" id="{A0A03B57-5951-4F38-A76F-E98B738AA1F5}"/>
              </a:ext>
            </a:extLst>
          </p:cNvPr>
          <p:cNvSpPr>
            <a:spLocks noChangeArrowheads="1"/>
          </p:cNvSpPr>
          <p:nvPr/>
        </p:nvSpPr>
        <p:spPr bwMode="auto">
          <a:xfrm>
            <a:off x="3811588" y="3184525"/>
            <a:ext cx="5286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DEPTNO</a:t>
            </a:r>
            <a:endParaRPr lang="es-ES" altLang="es-ES"/>
          </a:p>
        </p:txBody>
      </p:sp>
      <p:sp>
        <p:nvSpPr>
          <p:cNvPr id="101413" name="Rectangle 40">
            <a:extLst>
              <a:ext uri="{FF2B5EF4-FFF2-40B4-BE49-F238E27FC236}">
                <a16:creationId xmlns:a16="http://schemas.microsoft.com/office/drawing/2014/main" id="{BA1F930D-6029-47E5-A00D-FD8F58FF2CC9}"/>
              </a:ext>
            </a:extLst>
          </p:cNvPr>
          <p:cNvSpPr>
            <a:spLocks noChangeArrowheads="1"/>
          </p:cNvSpPr>
          <p:nvPr/>
        </p:nvSpPr>
        <p:spPr bwMode="auto">
          <a:xfrm>
            <a:off x="982663" y="1560513"/>
            <a:ext cx="5286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PROJNO</a:t>
            </a:r>
            <a:endParaRPr lang="es-ES" altLang="es-ES"/>
          </a:p>
        </p:txBody>
      </p:sp>
      <p:sp>
        <p:nvSpPr>
          <p:cNvPr id="101414" name="Rectangle 41">
            <a:extLst>
              <a:ext uri="{FF2B5EF4-FFF2-40B4-BE49-F238E27FC236}">
                <a16:creationId xmlns:a16="http://schemas.microsoft.com/office/drawing/2014/main" id="{B9D92982-D54D-48D1-96E0-92D1973777F8}"/>
              </a:ext>
            </a:extLst>
          </p:cNvPr>
          <p:cNvSpPr>
            <a:spLocks noChangeArrowheads="1"/>
          </p:cNvSpPr>
          <p:nvPr/>
        </p:nvSpPr>
        <p:spPr bwMode="auto">
          <a:xfrm>
            <a:off x="1185863" y="2649538"/>
            <a:ext cx="17462"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15" name="Rectangle 42">
            <a:extLst>
              <a:ext uri="{FF2B5EF4-FFF2-40B4-BE49-F238E27FC236}">
                <a16:creationId xmlns:a16="http://schemas.microsoft.com/office/drawing/2014/main" id="{7A513EEA-8F97-4A9C-BF28-8D2AF0A3FC46}"/>
              </a:ext>
            </a:extLst>
          </p:cNvPr>
          <p:cNvSpPr>
            <a:spLocks noChangeArrowheads="1"/>
          </p:cNvSpPr>
          <p:nvPr/>
        </p:nvSpPr>
        <p:spPr bwMode="auto">
          <a:xfrm>
            <a:off x="4060825" y="2649538"/>
            <a:ext cx="1905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16" name="Rectangle 43">
            <a:extLst>
              <a:ext uri="{FF2B5EF4-FFF2-40B4-BE49-F238E27FC236}">
                <a16:creationId xmlns:a16="http://schemas.microsoft.com/office/drawing/2014/main" id="{B4071EE2-4A4C-4F1A-ABBD-423205DB7F18}"/>
              </a:ext>
            </a:extLst>
          </p:cNvPr>
          <p:cNvSpPr>
            <a:spLocks noChangeArrowheads="1"/>
          </p:cNvSpPr>
          <p:nvPr/>
        </p:nvSpPr>
        <p:spPr bwMode="auto">
          <a:xfrm>
            <a:off x="2741613" y="6408738"/>
            <a:ext cx="1905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17" name="Rectangle 44">
            <a:extLst>
              <a:ext uri="{FF2B5EF4-FFF2-40B4-BE49-F238E27FC236}">
                <a16:creationId xmlns:a16="http://schemas.microsoft.com/office/drawing/2014/main" id="{87B88564-8464-4927-8EE4-733724AA0136}"/>
              </a:ext>
            </a:extLst>
          </p:cNvPr>
          <p:cNvSpPr>
            <a:spLocks noChangeArrowheads="1"/>
          </p:cNvSpPr>
          <p:nvPr/>
        </p:nvSpPr>
        <p:spPr bwMode="auto">
          <a:xfrm>
            <a:off x="4494213" y="6408738"/>
            <a:ext cx="1905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18" name="Rectangle 45">
            <a:extLst>
              <a:ext uri="{FF2B5EF4-FFF2-40B4-BE49-F238E27FC236}">
                <a16:creationId xmlns:a16="http://schemas.microsoft.com/office/drawing/2014/main" id="{51851B25-3025-44CD-9058-FF3553956102}"/>
              </a:ext>
            </a:extLst>
          </p:cNvPr>
          <p:cNvSpPr>
            <a:spLocks noChangeArrowheads="1"/>
          </p:cNvSpPr>
          <p:nvPr/>
        </p:nvSpPr>
        <p:spPr bwMode="auto">
          <a:xfrm>
            <a:off x="5281613" y="6408738"/>
            <a:ext cx="1905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19" name="Rectangle 46">
            <a:extLst>
              <a:ext uri="{FF2B5EF4-FFF2-40B4-BE49-F238E27FC236}">
                <a16:creationId xmlns:a16="http://schemas.microsoft.com/office/drawing/2014/main" id="{31A775D8-02DB-407C-B33C-BA429B120654}"/>
              </a:ext>
            </a:extLst>
          </p:cNvPr>
          <p:cNvSpPr>
            <a:spLocks noChangeArrowheads="1"/>
          </p:cNvSpPr>
          <p:nvPr/>
        </p:nvSpPr>
        <p:spPr bwMode="auto">
          <a:xfrm>
            <a:off x="3921125" y="4414838"/>
            <a:ext cx="19050"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20" name="Rectangle 47">
            <a:extLst>
              <a:ext uri="{FF2B5EF4-FFF2-40B4-BE49-F238E27FC236}">
                <a16:creationId xmlns:a16="http://schemas.microsoft.com/office/drawing/2014/main" id="{75BD12B3-D25A-40A0-83DD-492ABB8C6FB4}"/>
              </a:ext>
            </a:extLst>
          </p:cNvPr>
          <p:cNvSpPr>
            <a:spLocks noChangeArrowheads="1"/>
          </p:cNvSpPr>
          <p:nvPr/>
        </p:nvSpPr>
        <p:spPr bwMode="auto">
          <a:xfrm>
            <a:off x="5246688" y="4414838"/>
            <a:ext cx="19050"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21" name="Rectangle 48">
            <a:extLst>
              <a:ext uri="{FF2B5EF4-FFF2-40B4-BE49-F238E27FC236}">
                <a16:creationId xmlns:a16="http://schemas.microsoft.com/office/drawing/2014/main" id="{1C1BB8E3-3E2E-4256-A80E-5476DD7C666D}"/>
              </a:ext>
            </a:extLst>
          </p:cNvPr>
          <p:cNvSpPr>
            <a:spLocks noChangeArrowheads="1"/>
          </p:cNvSpPr>
          <p:nvPr/>
        </p:nvSpPr>
        <p:spPr bwMode="auto">
          <a:xfrm>
            <a:off x="7089775" y="4414838"/>
            <a:ext cx="17463"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22" name="Freeform 49">
            <a:extLst>
              <a:ext uri="{FF2B5EF4-FFF2-40B4-BE49-F238E27FC236}">
                <a16:creationId xmlns:a16="http://schemas.microsoft.com/office/drawing/2014/main" id="{9430E9F8-DE73-4F35-BAAD-EC03554507CB}"/>
              </a:ext>
            </a:extLst>
          </p:cNvPr>
          <p:cNvSpPr>
            <a:spLocks/>
          </p:cNvSpPr>
          <p:nvPr/>
        </p:nvSpPr>
        <p:spPr bwMode="auto">
          <a:xfrm>
            <a:off x="2609850" y="4487863"/>
            <a:ext cx="4481513" cy="433387"/>
          </a:xfrm>
          <a:custGeom>
            <a:avLst/>
            <a:gdLst>
              <a:gd name="T0" fmla="*/ 5534 w 5646"/>
              <a:gd name="T1" fmla="*/ 0 h 819"/>
              <a:gd name="T2" fmla="*/ 5533 w 5646"/>
              <a:gd name="T3" fmla="*/ 217 h 819"/>
              <a:gd name="T4" fmla="*/ 114 w 5646"/>
              <a:gd name="T5" fmla="*/ 217 h 819"/>
              <a:gd name="T6" fmla="*/ 114 w 5646"/>
              <a:gd name="T7" fmla="*/ 537 h 819"/>
              <a:gd name="T8" fmla="*/ 0 w 5646"/>
              <a:gd name="T9" fmla="*/ 537 h 819"/>
              <a:gd name="T10" fmla="*/ 159 w 5646"/>
              <a:gd name="T11" fmla="*/ 819 h 819"/>
              <a:gd name="T12" fmla="*/ 331 w 5646"/>
              <a:gd name="T13" fmla="*/ 547 h 819"/>
              <a:gd name="T14" fmla="*/ 230 w 5646"/>
              <a:gd name="T15" fmla="*/ 547 h 819"/>
              <a:gd name="T16" fmla="*/ 230 w 5646"/>
              <a:gd name="T17" fmla="*/ 337 h 819"/>
              <a:gd name="T18" fmla="*/ 5646 w 5646"/>
              <a:gd name="T19" fmla="*/ 337 h 819"/>
              <a:gd name="T20" fmla="*/ 5646 w 5646"/>
              <a:gd name="T21" fmla="*/ 9 h 819"/>
              <a:gd name="T22" fmla="*/ 5534 w 5646"/>
              <a:gd name="T23" fmla="*/ 0 h 8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646"/>
              <a:gd name="T37" fmla="*/ 0 h 819"/>
              <a:gd name="T38" fmla="*/ 5646 w 5646"/>
              <a:gd name="T39" fmla="*/ 819 h 8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646" h="819">
                <a:moveTo>
                  <a:pt x="5534" y="0"/>
                </a:moveTo>
                <a:lnTo>
                  <a:pt x="5533" y="217"/>
                </a:lnTo>
                <a:lnTo>
                  <a:pt x="114" y="217"/>
                </a:lnTo>
                <a:lnTo>
                  <a:pt x="114" y="537"/>
                </a:lnTo>
                <a:lnTo>
                  <a:pt x="0" y="537"/>
                </a:lnTo>
                <a:lnTo>
                  <a:pt x="159" y="819"/>
                </a:lnTo>
                <a:lnTo>
                  <a:pt x="331" y="547"/>
                </a:lnTo>
                <a:lnTo>
                  <a:pt x="230" y="547"/>
                </a:lnTo>
                <a:lnTo>
                  <a:pt x="230" y="337"/>
                </a:lnTo>
                <a:lnTo>
                  <a:pt x="5646" y="337"/>
                </a:lnTo>
                <a:lnTo>
                  <a:pt x="5646" y="9"/>
                </a:lnTo>
                <a:lnTo>
                  <a:pt x="5534" y="0"/>
                </a:lnTo>
                <a:close/>
              </a:path>
            </a:pathLst>
          </a:custGeom>
          <a:solidFill>
            <a:srgbClr val="D2D2D2"/>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23" name="Freeform 50">
            <a:extLst>
              <a:ext uri="{FF2B5EF4-FFF2-40B4-BE49-F238E27FC236}">
                <a16:creationId xmlns:a16="http://schemas.microsoft.com/office/drawing/2014/main" id="{9E53E95C-FE59-4529-88AF-7BCE1DF68ECC}"/>
              </a:ext>
            </a:extLst>
          </p:cNvPr>
          <p:cNvSpPr>
            <a:spLocks/>
          </p:cNvSpPr>
          <p:nvPr/>
        </p:nvSpPr>
        <p:spPr bwMode="auto">
          <a:xfrm>
            <a:off x="3929063" y="2755900"/>
            <a:ext cx="263525" cy="317500"/>
          </a:xfrm>
          <a:custGeom>
            <a:avLst/>
            <a:gdLst>
              <a:gd name="T0" fmla="*/ 114 w 331"/>
              <a:gd name="T1" fmla="*/ 0 h 601"/>
              <a:gd name="T2" fmla="*/ 114 w 331"/>
              <a:gd name="T3" fmla="*/ 321 h 601"/>
              <a:gd name="T4" fmla="*/ 0 w 331"/>
              <a:gd name="T5" fmla="*/ 321 h 601"/>
              <a:gd name="T6" fmla="*/ 160 w 331"/>
              <a:gd name="T7" fmla="*/ 601 h 601"/>
              <a:gd name="T8" fmla="*/ 331 w 331"/>
              <a:gd name="T9" fmla="*/ 330 h 601"/>
              <a:gd name="T10" fmla="*/ 231 w 331"/>
              <a:gd name="T11" fmla="*/ 330 h 601"/>
              <a:gd name="T12" fmla="*/ 231 w 331"/>
              <a:gd name="T13" fmla="*/ 14 h 601"/>
              <a:gd name="T14" fmla="*/ 114 w 331"/>
              <a:gd name="T15" fmla="*/ 0 h 601"/>
              <a:gd name="T16" fmla="*/ 0 60000 65536"/>
              <a:gd name="T17" fmla="*/ 0 60000 65536"/>
              <a:gd name="T18" fmla="*/ 0 60000 65536"/>
              <a:gd name="T19" fmla="*/ 0 60000 65536"/>
              <a:gd name="T20" fmla="*/ 0 60000 65536"/>
              <a:gd name="T21" fmla="*/ 0 60000 65536"/>
              <a:gd name="T22" fmla="*/ 0 60000 65536"/>
              <a:gd name="T23" fmla="*/ 0 60000 65536"/>
              <a:gd name="T24" fmla="*/ 0 w 331"/>
              <a:gd name="T25" fmla="*/ 0 h 601"/>
              <a:gd name="T26" fmla="*/ 331 w 331"/>
              <a:gd name="T27" fmla="*/ 601 h 60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1" h="601">
                <a:moveTo>
                  <a:pt x="114" y="0"/>
                </a:moveTo>
                <a:lnTo>
                  <a:pt x="114" y="321"/>
                </a:lnTo>
                <a:lnTo>
                  <a:pt x="0" y="321"/>
                </a:lnTo>
                <a:lnTo>
                  <a:pt x="160" y="601"/>
                </a:lnTo>
                <a:lnTo>
                  <a:pt x="331" y="330"/>
                </a:lnTo>
                <a:lnTo>
                  <a:pt x="231" y="330"/>
                </a:lnTo>
                <a:lnTo>
                  <a:pt x="231" y="14"/>
                </a:lnTo>
                <a:lnTo>
                  <a:pt x="114" y="0"/>
                </a:lnTo>
                <a:close/>
              </a:path>
            </a:pathLst>
          </a:custGeom>
          <a:solidFill>
            <a:srgbClr val="D2D2D2"/>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24" name="Rectangle 51">
            <a:extLst>
              <a:ext uri="{FF2B5EF4-FFF2-40B4-BE49-F238E27FC236}">
                <a16:creationId xmlns:a16="http://schemas.microsoft.com/office/drawing/2014/main" id="{38F86A6A-DE04-4739-B16A-A35B1CA25970}"/>
              </a:ext>
            </a:extLst>
          </p:cNvPr>
          <p:cNvSpPr>
            <a:spLocks noChangeArrowheads="1"/>
          </p:cNvSpPr>
          <p:nvPr/>
        </p:nvSpPr>
        <p:spPr bwMode="auto">
          <a:xfrm>
            <a:off x="973138" y="1725613"/>
            <a:ext cx="4556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AD3100</a:t>
            </a:r>
            <a:endParaRPr lang="es-ES" altLang="es-ES"/>
          </a:p>
        </p:txBody>
      </p:sp>
      <p:sp>
        <p:nvSpPr>
          <p:cNvPr id="101425" name="Rectangle 52">
            <a:extLst>
              <a:ext uri="{FF2B5EF4-FFF2-40B4-BE49-F238E27FC236}">
                <a16:creationId xmlns:a16="http://schemas.microsoft.com/office/drawing/2014/main" id="{43574150-2829-4D17-BBD6-82100F87EE46}"/>
              </a:ext>
            </a:extLst>
          </p:cNvPr>
          <p:cNvSpPr>
            <a:spLocks noChangeArrowheads="1"/>
          </p:cNvSpPr>
          <p:nvPr/>
        </p:nvSpPr>
        <p:spPr bwMode="auto">
          <a:xfrm>
            <a:off x="973138" y="1882775"/>
            <a:ext cx="4556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AD3110</a:t>
            </a:r>
            <a:endParaRPr lang="es-ES" altLang="es-ES"/>
          </a:p>
        </p:txBody>
      </p:sp>
      <p:sp>
        <p:nvSpPr>
          <p:cNvPr id="101426" name="Rectangle 53">
            <a:extLst>
              <a:ext uri="{FF2B5EF4-FFF2-40B4-BE49-F238E27FC236}">
                <a16:creationId xmlns:a16="http://schemas.microsoft.com/office/drawing/2014/main" id="{38BF0D9E-1DF8-41AC-ACE6-B4EA56AA1969}"/>
              </a:ext>
            </a:extLst>
          </p:cNvPr>
          <p:cNvSpPr>
            <a:spLocks noChangeArrowheads="1"/>
          </p:cNvSpPr>
          <p:nvPr/>
        </p:nvSpPr>
        <p:spPr bwMode="auto">
          <a:xfrm>
            <a:off x="973138" y="2038350"/>
            <a:ext cx="4556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AD3111</a:t>
            </a:r>
            <a:endParaRPr lang="es-ES" altLang="es-ES"/>
          </a:p>
        </p:txBody>
      </p:sp>
      <p:sp>
        <p:nvSpPr>
          <p:cNvPr id="101427" name="Rectangle 54">
            <a:extLst>
              <a:ext uri="{FF2B5EF4-FFF2-40B4-BE49-F238E27FC236}">
                <a16:creationId xmlns:a16="http://schemas.microsoft.com/office/drawing/2014/main" id="{504F4EAF-9314-47DF-9C6F-50B641D5AA95}"/>
              </a:ext>
            </a:extLst>
          </p:cNvPr>
          <p:cNvSpPr>
            <a:spLocks noChangeArrowheads="1"/>
          </p:cNvSpPr>
          <p:nvPr/>
        </p:nvSpPr>
        <p:spPr bwMode="auto">
          <a:xfrm>
            <a:off x="973138" y="2203450"/>
            <a:ext cx="4556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AD3112</a:t>
            </a:r>
            <a:endParaRPr lang="es-ES" altLang="es-ES"/>
          </a:p>
        </p:txBody>
      </p:sp>
      <p:sp>
        <p:nvSpPr>
          <p:cNvPr id="101428" name="Rectangle 55">
            <a:extLst>
              <a:ext uri="{FF2B5EF4-FFF2-40B4-BE49-F238E27FC236}">
                <a16:creationId xmlns:a16="http://schemas.microsoft.com/office/drawing/2014/main" id="{F6956A5F-F06D-45A8-B2F7-307383ED084F}"/>
              </a:ext>
            </a:extLst>
          </p:cNvPr>
          <p:cNvSpPr>
            <a:spLocks noChangeArrowheads="1"/>
          </p:cNvSpPr>
          <p:nvPr/>
        </p:nvSpPr>
        <p:spPr bwMode="auto">
          <a:xfrm>
            <a:off x="973138" y="2359025"/>
            <a:ext cx="4556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AD3113</a:t>
            </a:r>
            <a:endParaRPr lang="es-ES" altLang="es-ES"/>
          </a:p>
        </p:txBody>
      </p:sp>
      <p:sp>
        <p:nvSpPr>
          <p:cNvPr id="101429" name="Rectangle 56">
            <a:extLst>
              <a:ext uri="{FF2B5EF4-FFF2-40B4-BE49-F238E27FC236}">
                <a16:creationId xmlns:a16="http://schemas.microsoft.com/office/drawing/2014/main" id="{C6A4FE47-A8CD-4378-81E2-D433D42BC3FF}"/>
              </a:ext>
            </a:extLst>
          </p:cNvPr>
          <p:cNvSpPr>
            <a:spLocks noChangeArrowheads="1"/>
          </p:cNvSpPr>
          <p:nvPr/>
        </p:nvSpPr>
        <p:spPr bwMode="auto">
          <a:xfrm>
            <a:off x="971550" y="2516188"/>
            <a:ext cx="3921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IF1000</a:t>
            </a:r>
            <a:endParaRPr lang="es-ES" altLang="es-ES"/>
          </a:p>
        </p:txBody>
      </p:sp>
      <p:sp>
        <p:nvSpPr>
          <p:cNvPr id="101430" name="Rectangle 57">
            <a:extLst>
              <a:ext uri="{FF2B5EF4-FFF2-40B4-BE49-F238E27FC236}">
                <a16:creationId xmlns:a16="http://schemas.microsoft.com/office/drawing/2014/main" id="{2D8C7D42-A77B-45DF-A80E-C5F18C48F23E}"/>
              </a:ext>
            </a:extLst>
          </p:cNvPr>
          <p:cNvSpPr>
            <a:spLocks noChangeArrowheads="1"/>
          </p:cNvSpPr>
          <p:nvPr/>
        </p:nvSpPr>
        <p:spPr bwMode="auto">
          <a:xfrm>
            <a:off x="1682750" y="1725613"/>
            <a:ext cx="10842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ADMIN SERVICES</a:t>
            </a:r>
            <a:endParaRPr lang="es-ES" altLang="es-ES"/>
          </a:p>
        </p:txBody>
      </p:sp>
      <p:sp>
        <p:nvSpPr>
          <p:cNvPr id="101431" name="Rectangle 58">
            <a:extLst>
              <a:ext uri="{FF2B5EF4-FFF2-40B4-BE49-F238E27FC236}">
                <a16:creationId xmlns:a16="http://schemas.microsoft.com/office/drawing/2014/main" id="{137F8E33-5B14-49F2-89F1-2AC7362EBECF}"/>
              </a:ext>
            </a:extLst>
          </p:cNvPr>
          <p:cNvSpPr>
            <a:spLocks noChangeArrowheads="1"/>
          </p:cNvSpPr>
          <p:nvPr/>
        </p:nvSpPr>
        <p:spPr bwMode="auto">
          <a:xfrm>
            <a:off x="1693863" y="1882775"/>
            <a:ext cx="14557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GENERAL AD SYSTEMS</a:t>
            </a:r>
            <a:endParaRPr lang="es-ES" altLang="es-ES"/>
          </a:p>
        </p:txBody>
      </p:sp>
      <p:sp>
        <p:nvSpPr>
          <p:cNvPr id="101432" name="Rectangle 59">
            <a:extLst>
              <a:ext uri="{FF2B5EF4-FFF2-40B4-BE49-F238E27FC236}">
                <a16:creationId xmlns:a16="http://schemas.microsoft.com/office/drawing/2014/main" id="{B730FDE5-DE8C-4159-9A7D-5BF5099BDBAA}"/>
              </a:ext>
            </a:extLst>
          </p:cNvPr>
          <p:cNvSpPr>
            <a:spLocks noChangeArrowheads="1"/>
          </p:cNvSpPr>
          <p:nvPr/>
        </p:nvSpPr>
        <p:spPr bwMode="auto">
          <a:xfrm>
            <a:off x="1698625" y="2038350"/>
            <a:ext cx="16049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PAYROLL PROGRAMMING</a:t>
            </a:r>
            <a:endParaRPr lang="es-ES" altLang="es-ES"/>
          </a:p>
        </p:txBody>
      </p:sp>
      <p:sp>
        <p:nvSpPr>
          <p:cNvPr id="101433" name="Rectangle 60">
            <a:extLst>
              <a:ext uri="{FF2B5EF4-FFF2-40B4-BE49-F238E27FC236}">
                <a16:creationId xmlns:a16="http://schemas.microsoft.com/office/drawing/2014/main" id="{8EF8156D-1207-496D-B6C6-9807B31ADADA}"/>
              </a:ext>
            </a:extLst>
          </p:cNvPr>
          <p:cNvSpPr>
            <a:spLocks noChangeArrowheads="1"/>
          </p:cNvSpPr>
          <p:nvPr/>
        </p:nvSpPr>
        <p:spPr bwMode="auto">
          <a:xfrm>
            <a:off x="1701800" y="2203450"/>
            <a:ext cx="17811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PERSONELL PROGRAMMING</a:t>
            </a:r>
            <a:endParaRPr lang="es-ES" altLang="es-ES"/>
          </a:p>
        </p:txBody>
      </p:sp>
      <p:sp>
        <p:nvSpPr>
          <p:cNvPr id="101434" name="Rectangle 61">
            <a:extLst>
              <a:ext uri="{FF2B5EF4-FFF2-40B4-BE49-F238E27FC236}">
                <a16:creationId xmlns:a16="http://schemas.microsoft.com/office/drawing/2014/main" id="{8429D4A0-F7AA-46AF-92A6-811548D54389}"/>
              </a:ext>
            </a:extLst>
          </p:cNvPr>
          <p:cNvSpPr>
            <a:spLocks noChangeArrowheads="1"/>
          </p:cNvSpPr>
          <p:nvPr/>
        </p:nvSpPr>
        <p:spPr bwMode="auto">
          <a:xfrm>
            <a:off x="1698625" y="2359025"/>
            <a:ext cx="1685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ACCOUNT. PROGRAMMING</a:t>
            </a:r>
            <a:endParaRPr lang="es-ES" altLang="es-ES"/>
          </a:p>
        </p:txBody>
      </p:sp>
      <p:sp>
        <p:nvSpPr>
          <p:cNvPr id="101435" name="Rectangle 62">
            <a:extLst>
              <a:ext uri="{FF2B5EF4-FFF2-40B4-BE49-F238E27FC236}">
                <a16:creationId xmlns:a16="http://schemas.microsoft.com/office/drawing/2014/main" id="{0B1A14BB-14B5-42E1-B89C-200D840905A5}"/>
              </a:ext>
            </a:extLst>
          </p:cNvPr>
          <p:cNvSpPr>
            <a:spLocks noChangeArrowheads="1"/>
          </p:cNvSpPr>
          <p:nvPr/>
        </p:nvSpPr>
        <p:spPr bwMode="auto">
          <a:xfrm>
            <a:off x="1684338" y="2516188"/>
            <a:ext cx="11255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QUERY SERVICES</a:t>
            </a:r>
            <a:endParaRPr lang="es-ES" altLang="es-ES"/>
          </a:p>
        </p:txBody>
      </p:sp>
      <p:sp>
        <p:nvSpPr>
          <p:cNvPr id="101436" name="Rectangle 63">
            <a:extLst>
              <a:ext uri="{FF2B5EF4-FFF2-40B4-BE49-F238E27FC236}">
                <a16:creationId xmlns:a16="http://schemas.microsoft.com/office/drawing/2014/main" id="{5BCE6384-BC59-4B0B-B2F4-C0E717E76F03}"/>
              </a:ext>
            </a:extLst>
          </p:cNvPr>
          <p:cNvSpPr>
            <a:spLocks noChangeArrowheads="1"/>
          </p:cNvSpPr>
          <p:nvPr/>
        </p:nvSpPr>
        <p:spPr bwMode="auto">
          <a:xfrm>
            <a:off x="3967163" y="1725613"/>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D01</a:t>
            </a:r>
            <a:endParaRPr lang="es-ES" altLang="es-ES"/>
          </a:p>
        </p:txBody>
      </p:sp>
      <p:sp>
        <p:nvSpPr>
          <p:cNvPr id="101437" name="Rectangle 64">
            <a:extLst>
              <a:ext uri="{FF2B5EF4-FFF2-40B4-BE49-F238E27FC236}">
                <a16:creationId xmlns:a16="http://schemas.microsoft.com/office/drawing/2014/main" id="{E9022560-81F2-475A-8C4D-2572351AFBF3}"/>
              </a:ext>
            </a:extLst>
          </p:cNvPr>
          <p:cNvSpPr>
            <a:spLocks noChangeArrowheads="1"/>
          </p:cNvSpPr>
          <p:nvPr/>
        </p:nvSpPr>
        <p:spPr bwMode="auto">
          <a:xfrm>
            <a:off x="3967163" y="1882775"/>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D21</a:t>
            </a:r>
            <a:endParaRPr lang="es-ES" altLang="es-ES"/>
          </a:p>
        </p:txBody>
      </p:sp>
      <p:sp>
        <p:nvSpPr>
          <p:cNvPr id="101438" name="Rectangle 65">
            <a:extLst>
              <a:ext uri="{FF2B5EF4-FFF2-40B4-BE49-F238E27FC236}">
                <a16:creationId xmlns:a16="http://schemas.microsoft.com/office/drawing/2014/main" id="{D64FE3A4-1D11-4C2A-BA98-8EFBC8632E0A}"/>
              </a:ext>
            </a:extLst>
          </p:cNvPr>
          <p:cNvSpPr>
            <a:spLocks noChangeArrowheads="1"/>
          </p:cNvSpPr>
          <p:nvPr/>
        </p:nvSpPr>
        <p:spPr bwMode="auto">
          <a:xfrm>
            <a:off x="3967163" y="2038350"/>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D21</a:t>
            </a:r>
            <a:endParaRPr lang="es-ES" altLang="es-ES"/>
          </a:p>
        </p:txBody>
      </p:sp>
      <p:sp>
        <p:nvSpPr>
          <p:cNvPr id="101439" name="Rectangle 66">
            <a:extLst>
              <a:ext uri="{FF2B5EF4-FFF2-40B4-BE49-F238E27FC236}">
                <a16:creationId xmlns:a16="http://schemas.microsoft.com/office/drawing/2014/main" id="{CE96A327-5891-408F-8420-9F8385340F65}"/>
              </a:ext>
            </a:extLst>
          </p:cNvPr>
          <p:cNvSpPr>
            <a:spLocks noChangeArrowheads="1"/>
          </p:cNvSpPr>
          <p:nvPr/>
        </p:nvSpPr>
        <p:spPr bwMode="auto">
          <a:xfrm>
            <a:off x="3967163" y="2203450"/>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D21</a:t>
            </a:r>
            <a:endParaRPr lang="es-ES" altLang="es-ES"/>
          </a:p>
        </p:txBody>
      </p:sp>
      <p:sp>
        <p:nvSpPr>
          <p:cNvPr id="101440" name="Rectangle 67">
            <a:extLst>
              <a:ext uri="{FF2B5EF4-FFF2-40B4-BE49-F238E27FC236}">
                <a16:creationId xmlns:a16="http://schemas.microsoft.com/office/drawing/2014/main" id="{141D5362-08EC-4583-857A-FDB45C76EDD4}"/>
              </a:ext>
            </a:extLst>
          </p:cNvPr>
          <p:cNvSpPr>
            <a:spLocks noChangeArrowheads="1"/>
          </p:cNvSpPr>
          <p:nvPr/>
        </p:nvSpPr>
        <p:spPr bwMode="auto">
          <a:xfrm>
            <a:off x="3967163" y="2359025"/>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D21</a:t>
            </a:r>
            <a:endParaRPr lang="es-ES" altLang="es-ES"/>
          </a:p>
        </p:txBody>
      </p:sp>
      <p:sp>
        <p:nvSpPr>
          <p:cNvPr id="101441" name="Rectangle 68">
            <a:extLst>
              <a:ext uri="{FF2B5EF4-FFF2-40B4-BE49-F238E27FC236}">
                <a16:creationId xmlns:a16="http://schemas.microsoft.com/office/drawing/2014/main" id="{ABD4EB2D-5CD5-4A6D-82BF-AAEFBCE3E24F}"/>
              </a:ext>
            </a:extLst>
          </p:cNvPr>
          <p:cNvSpPr>
            <a:spLocks noChangeArrowheads="1"/>
          </p:cNvSpPr>
          <p:nvPr/>
        </p:nvSpPr>
        <p:spPr bwMode="auto">
          <a:xfrm>
            <a:off x="3967163" y="2516188"/>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C01</a:t>
            </a:r>
            <a:endParaRPr lang="es-ES" altLang="es-ES"/>
          </a:p>
        </p:txBody>
      </p:sp>
      <p:sp>
        <p:nvSpPr>
          <p:cNvPr id="101442" name="Rectangle 69">
            <a:extLst>
              <a:ext uri="{FF2B5EF4-FFF2-40B4-BE49-F238E27FC236}">
                <a16:creationId xmlns:a16="http://schemas.microsoft.com/office/drawing/2014/main" id="{9E8CA4E1-0EAF-44BA-A5AB-46E359F90386}"/>
              </a:ext>
            </a:extLst>
          </p:cNvPr>
          <p:cNvSpPr>
            <a:spLocks noChangeArrowheads="1"/>
          </p:cNvSpPr>
          <p:nvPr/>
        </p:nvSpPr>
        <p:spPr bwMode="auto">
          <a:xfrm>
            <a:off x="3795713" y="3330575"/>
            <a:ext cx="2238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A00</a:t>
            </a:r>
            <a:endParaRPr lang="es-ES" altLang="es-ES"/>
          </a:p>
        </p:txBody>
      </p:sp>
      <p:sp>
        <p:nvSpPr>
          <p:cNvPr id="101443" name="Rectangle 70">
            <a:extLst>
              <a:ext uri="{FF2B5EF4-FFF2-40B4-BE49-F238E27FC236}">
                <a16:creationId xmlns:a16="http://schemas.microsoft.com/office/drawing/2014/main" id="{D1B981FC-99AB-4708-BB47-7301C76DFB2B}"/>
              </a:ext>
            </a:extLst>
          </p:cNvPr>
          <p:cNvSpPr>
            <a:spLocks noChangeArrowheads="1"/>
          </p:cNvSpPr>
          <p:nvPr/>
        </p:nvSpPr>
        <p:spPr bwMode="auto">
          <a:xfrm>
            <a:off x="3795713" y="3487738"/>
            <a:ext cx="2238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B01</a:t>
            </a:r>
            <a:endParaRPr lang="es-ES" altLang="es-ES"/>
          </a:p>
        </p:txBody>
      </p:sp>
      <p:sp>
        <p:nvSpPr>
          <p:cNvPr id="101444" name="Rectangle 71">
            <a:extLst>
              <a:ext uri="{FF2B5EF4-FFF2-40B4-BE49-F238E27FC236}">
                <a16:creationId xmlns:a16="http://schemas.microsoft.com/office/drawing/2014/main" id="{6CE473BC-8E39-408C-A52E-E00B0C2C9174}"/>
              </a:ext>
            </a:extLst>
          </p:cNvPr>
          <p:cNvSpPr>
            <a:spLocks noChangeArrowheads="1"/>
          </p:cNvSpPr>
          <p:nvPr/>
        </p:nvSpPr>
        <p:spPr bwMode="auto">
          <a:xfrm>
            <a:off x="3794125" y="3643313"/>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C01</a:t>
            </a:r>
            <a:endParaRPr lang="es-ES" altLang="es-ES"/>
          </a:p>
        </p:txBody>
      </p:sp>
      <p:sp>
        <p:nvSpPr>
          <p:cNvPr id="101445" name="Rectangle 72">
            <a:extLst>
              <a:ext uri="{FF2B5EF4-FFF2-40B4-BE49-F238E27FC236}">
                <a16:creationId xmlns:a16="http://schemas.microsoft.com/office/drawing/2014/main" id="{8B9E5395-6EAA-46E4-9342-7FC0AC99B4FB}"/>
              </a:ext>
            </a:extLst>
          </p:cNvPr>
          <p:cNvSpPr>
            <a:spLocks noChangeArrowheads="1"/>
          </p:cNvSpPr>
          <p:nvPr/>
        </p:nvSpPr>
        <p:spPr bwMode="auto">
          <a:xfrm>
            <a:off x="3794125" y="3800475"/>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D01</a:t>
            </a:r>
            <a:endParaRPr lang="es-ES" altLang="es-ES"/>
          </a:p>
        </p:txBody>
      </p:sp>
      <p:sp>
        <p:nvSpPr>
          <p:cNvPr id="101446" name="Rectangle 73">
            <a:extLst>
              <a:ext uri="{FF2B5EF4-FFF2-40B4-BE49-F238E27FC236}">
                <a16:creationId xmlns:a16="http://schemas.microsoft.com/office/drawing/2014/main" id="{459D1340-EF1A-49E1-B9A0-16E4D8B5EDC2}"/>
              </a:ext>
            </a:extLst>
          </p:cNvPr>
          <p:cNvSpPr>
            <a:spLocks noChangeArrowheads="1"/>
          </p:cNvSpPr>
          <p:nvPr/>
        </p:nvSpPr>
        <p:spPr bwMode="auto">
          <a:xfrm>
            <a:off x="3794125" y="3965575"/>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D11</a:t>
            </a:r>
            <a:endParaRPr lang="es-ES" altLang="es-ES"/>
          </a:p>
        </p:txBody>
      </p:sp>
      <p:sp>
        <p:nvSpPr>
          <p:cNvPr id="101447" name="Rectangle 74">
            <a:extLst>
              <a:ext uri="{FF2B5EF4-FFF2-40B4-BE49-F238E27FC236}">
                <a16:creationId xmlns:a16="http://schemas.microsoft.com/office/drawing/2014/main" id="{A6A3CE1D-494A-43B4-B778-E88073584864}"/>
              </a:ext>
            </a:extLst>
          </p:cNvPr>
          <p:cNvSpPr>
            <a:spLocks noChangeArrowheads="1"/>
          </p:cNvSpPr>
          <p:nvPr/>
        </p:nvSpPr>
        <p:spPr bwMode="auto">
          <a:xfrm>
            <a:off x="3794125" y="4121150"/>
            <a:ext cx="231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D21</a:t>
            </a:r>
            <a:endParaRPr lang="es-ES" altLang="es-ES"/>
          </a:p>
        </p:txBody>
      </p:sp>
      <p:sp>
        <p:nvSpPr>
          <p:cNvPr id="101448" name="Rectangle 75">
            <a:extLst>
              <a:ext uri="{FF2B5EF4-FFF2-40B4-BE49-F238E27FC236}">
                <a16:creationId xmlns:a16="http://schemas.microsoft.com/office/drawing/2014/main" id="{3B2941AD-171A-418D-ABD1-9194A299AA15}"/>
              </a:ext>
            </a:extLst>
          </p:cNvPr>
          <p:cNvSpPr>
            <a:spLocks noChangeArrowheads="1"/>
          </p:cNvSpPr>
          <p:nvPr/>
        </p:nvSpPr>
        <p:spPr bwMode="auto">
          <a:xfrm>
            <a:off x="3795713" y="4278313"/>
            <a:ext cx="2238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E01</a:t>
            </a:r>
            <a:endParaRPr lang="es-ES" altLang="es-ES"/>
          </a:p>
        </p:txBody>
      </p:sp>
      <p:sp>
        <p:nvSpPr>
          <p:cNvPr id="101449" name="Rectangle 76">
            <a:extLst>
              <a:ext uri="{FF2B5EF4-FFF2-40B4-BE49-F238E27FC236}">
                <a16:creationId xmlns:a16="http://schemas.microsoft.com/office/drawing/2014/main" id="{ED78DB40-D861-4F0D-B7B5-2ADAD2BB1E53}"/>
              </a:ext>
            </a:extLst>
          </p:cNvPr>
          <p:cNvSpPr>
            <a:spLocks noChangeArrowheads="1"/>
          </p:cNvSpPr>
          <p:nvPr/>
        </p:nvSpPr>
        <p:spPr bwMode="auto">
          <a:xfrm>
            <a:off x="6905625" y="3314700"/>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000010</a:t>
            </a:r>
            <a:endParaRPr lang="es-ES" altLang="es-ES"/>
          </a:p>
        </p:txBody>
      </p:sp>
      <p:sp>
        <p:nvSpPr>
          <p:cNvPr id="101450" name="Rectangle 77">
            <a:extLst>
              <a:ext uri="{FF2B5EF4-FFF2-40B4-BE49-F238E27FC236}">
                <a16:creationId xmlns:a16="http://schemas.microsoft.com/office/drawing/2014/main" id="{837C605E-C2AF-4463-8F5B-010527EB7FFF}"/>
              </a:ext>
            </a:extLst>
          </p:cNvPr>
          <p:cNvSpPr>
            <a:spLocks noChangeArrowheads="1"/>
          </p:cNvSpPr>
          <p:nvPr/>
        </p:nvSpPr>
        <p:spPr bwMode="auto">
          <a:xfrm>
            <a:off x="6905625" y="3470275"/>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000020</a:t>
            </a:r>
            <a:endParaRPr lang="es-ES" altLang="es-ES"/>
          </a:p>
        </p:txBody>
      </p:sp>
      <p:sp>
        <p:nvSpPr>
          <p:cNvPr id="101451" name="Rectangle 78">
            <a:extLst>
              <a:ext uri="{FF2B5EF4-FFF2-40B4-BE49-F238E27FC236}">
                <a16:creationId xmlns:a16="http://schemas.microsoft.com/office/drawing/2014/main" id="{3B176731-5902-4D44-83F9-7E9914F42086}"/>
              </a:ext>
            </a:extLst>
          </p:cNvPr>
          <p:cNvSpPr>
            <a:spLocks noChangeArrowheads="1"/>
          </p:cNvSpPr>
          <p:nvPr/>
        </p:nvSpPr>
        <p:spPr bwMode="auto">
          <a:xfrm>
            <a:off x="6905625" y="3635375"/>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000030</a:t>
            </a:r>
            <a:endParaRPr lang="es-ES" altLang="es-ES"/>
          </a:p>
        </p:txBody>
      </p:sp>
      <p:sp>
        <p:nvSpPr>
          <p:cNvPr id="101452" name="Rectangle 79">
            <a:extLst>
              <a:ext uri="{FF2B5EF4-FFF2-40B4-BE49-F238E27FC236}">
                <a16:creationId xmlns:a16="http://schemas.microsoft.com/office/drawing/2014/main" id="{487A38D2-3B5B-46FF-8D3D-8B4BD815A1E2}"/>
              </a:ext>
            </a:extLst>
          </p:cNvPr>
          <p:cNvSpPr>
            <a:spLocks noChangeArrowheads="1"/>
          </p:cNvSpPr>
          <p:nvPr/>
        </p:nvSpPr>
        <p:spPr bwMode="auto">
          <a:xfrm>
            <a:off x="6904038" y="3790950"/>
            <a:ext cx="431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 - - - - -</a:t>
            </a:r>
            <a:endParaRPr lang="es-ES" altLang="es-ES"/>
          </a:p>
        </p:txBody>
      </p:sp>
      <p:sp>
        <p:nvSpPr>
          <p:cNvPr id="101453" name="Rectangle 80">
            <a:extLst>
              <a:ext uri="{FF2B5EF4-FFF2-40B4-BE49-F238E27FC236}">
                <a16:creationId xmlns:a16="http://schemas.microsoft.com/office/drawing/2014/main" id="{25D803FC-0F38-4EE8-8B94-6FB3CA276FD3}"/>
              </a:ext>
            </a:extLst>
          </p:cNvPr>
          <p:cNvSpPr>
            <a:spLocks noChangeArrowheads="1"/>
          </p:cNvSpPr>
          <p:nvPr/>
        </p:nvSpPr>
        <p:spPr bwMode="auto">
          <a:xfrm>
            <a:off x="6905625" y="3948113"/>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000060</a:t>
            </a:r>
            <a:endParaRPr lang="es-ES" altLang="es-ES"/>
          </a:p>
        </p:txBody>
      </p:sp>
      <p:sp>
        <p:nvSpPr>
          <p:cNvPr id="101454" name="Rectangle 81">
            <a:extLst>
              <a:ext uri="{FF2B5EF4-FFF2-40B4-BE49-F238E27FC236}">
                <a16:creationId xmlns:a16="http://schemas.microsoft.com/office/drawing/2014/main" id="{AE254BD5-47FA-45FD-B46F-5D6176CE5E63}"/>
              </a:ext>
            </a:extLst>
          </p:cNvPr>
          <p:cNvSpPr>
            <a:spLocks noChangeArrowheads="1"/>
          </p:cNvSpPr>
          <p:nvPr/>
        </p:nvSpPr>
        <p:spPr bwMode="auto">
          <a:xfrm>
            <a:off x="6905625" y="4103688"/>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000070</a:t>
            </a:r>
            <a:endParaRPr lang="es-ES" altLang="es-ES"/>
          </a:p>
        </p:txBody>
      </p:sp>
      <p:sp>
        <p:nvSpPr>
          <p:cNvPr id="101455" name="Rectangle 82">
            <a:extLst>
              <a:ext uri="{FF2B5EF4-FFF2-40B4-BE49-F238E27FC236}">
                <a16:creationId xmlns:a16="http://schemas.microsoft.com/office/drawing/2014/main" id="{1ED81CC9-6D30-4D23-AD8E-552017BCD4A7}"/>
              </a:ext>
            </a:extLst>
          </p:cNvPr>
          <p:cNvSpPr>
            <a:spLocks noChangeArrowheads="1"/>
          </p:cNvSpPr>
          <p:nvPr/>
        </p:nvSpPr>
        <p:spPr bwMode="auto">
          <a:xfrm>
            <a:off x="6905625" y="4268788"/>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000050</a:t>
            </a:r>
            <a:endParaRPr lang="es-ES" altLang="es-ES"/>
          </a:p>
        </p:txBody>
      </p:sp>
      <p:sp>
        <p:nvSpPr>
          <p:cNvPr id="101456" name="Rectangle 83">
            <a:extLst>
              <a:ext uri="{FF2B5EF4-FFF2-40B4-BE49-F238E27FC236}">
                <a16:creationId xmlns:a16="http://schemas.microsoft.com/office/drawing/2014/main" id="{F2AF9851-839E-475E-BB70-33510FFF1ACA}"/>
              </a:ext>
            </a:extLst>
          </p:cNvPr>
          <p:cNvSpPr>
            <a:spLocks noChangeArrowheads="1"/>
          </p:cNvSpPr>
          <p:nvPr/>
        </p:nvSpPr>
        <p:spPr bwMode="auto">
          <a:xfrm>
            <a:off x="4518025" y="3330575"/>
            <a:ext cx="20764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SPIFFY COMPUTER SERVICE DIV.</a:t>
            </a:r>
            <a:endParaRPr lang="es-ES" altLang="es-ES"/>
          </a:p>
        </p:txBody>
      </p:sp>
      <p:sp>
        <p:nvSpPr>
          <p:cNvPr id="101457" name="Rectangle 84">
            <a:extLst>
              <a:ext uri="{FF2B5EF4-FFF2-40B4-BE49-F238E27FC236}">
                <a16:creationId xmlns:a16="http://schemas.microsoft.com/office/drawing/2014/main" id="{86D8798D-5B14-433F-B5B6-A2E6BBF3A2F4}"/>
              </a:ext>
            </a:extLst>
          </p:cNvPr>
          <p:cNvSpPr>
            <a:spLocks noChangeArrowheads="1"/>
          </p:cNvSpPr>
          <p:nvPr/>
        </p:nvSpPr>
        <p:spPr bwMode="auto">
          <a:xfrm>
            <a:off x="4478338" y="3487738"/>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PLANNING</a:t>
            </a:r>
            <a:endParaRPr lang="es-ES" altLang="es-ES"/>
          </a:p>
        </p:txBody>
      </p:sp>
      <p:sp>
        <p:nvSpPr>
          <p:cNvPr id="101458" name="Rectangle 85">
            <a:extLst>
              <a:ext uri="{FF2B5EF4-FFF2-40B4-BE49-F238E27FC236}">
                <a16:creationId xmlns:a16="http://schemas.microsoft.com/office/drawing/2014/main" id="{DBFA2D64-A9C8-40FB-B5F4-92C33EA954EE}"/>
              </a:ext>
            </a:extLst>
          </p:cNvPr>
          <p:cNvSpPr>
            <a:spLocks noChangeArrowheads="1"/>
          </p:cNvSpPr>
          <p:nvPr/>
        </p:nvSpPr>
        <p:spPr bwMode="auto">
          <a:xfrm>
            <a:off x="4498975" y="3643313"/>
            <a:ext cx="14462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INFORMATION CENTER</a:t>
            </a:r>
            <a:endParaRPr lang="es-ES" altLang="es-ES"/>
          </a:p>
        </p:txBody>
      </p:sp>
      <p:sp>
        <p:nvSpPr>
          <p:cNvPr id="101459" name="Rectangle 86">
            <a:extLst>
              <a:ext uri="{FF2B5EF4-FFF2-40B4-BE49-F238E27FC236}">
                <a16:creationId xmlns:a16="http://schemas.microsoft.com/office/drawing/2014/main" id="{A2972432-1514-4379-AC23-2581A0B925FA}"/>
              </a:ext>
            </a:extLst>
          </p:cNvPr>
          <p:cNvSpPr>
            <a:spLocks noChangeArrowheads="1"/>
          </p:cNvSpPr>
          <p:nvPr/>
        </p:nvSpPr>
        <p:spPr bwMode="auto">
          <a:xfrm>
            <a:off x="4502150" y="3800475"/>
            <a:ext cx="15144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DEVELOPMENT CENTER</a:t>
            </a:r>
            <a:endParaRPr lang="es-ES" altLang="es-ES"/>
          </a:p>
        </p:txBody>
      </p:sp>
      <p:sp>
        <p:nvSpPr>
          <p:cNvPr id="101460" name="Rectangle 87">
            <a:extLst>
              <a:ext uri="{FF2B5EF4-FFF2-40B4-BE49-F238E27FC236}">
                <a16:creationId xmlns:a16="http://schemas.microsoft.com/office/drawing/2014/main" id="{7409F269-6437-44C7-8318-0DD21A3A2D75}"/>
              </a:ext>
            </a:extLst>
          </p:cNvPr>
          <p:cNvSpPr>
            <a:spLocks noChangeArrowheads="1"/>
          </p:cNvSpPr>
          <p:nvPr/>
        </p:nvSpPr>
        <p:spPr bwMode="auto">
          <a:xfrm>
            <a:off x="4506913" y="3965575"/>
            <a:ext cx="1755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MANUFACTURING SYSTEMS</a:t>
            </a:r>
            <a:endParaRPr lang="es-ES" altLang="es-ES"/>
          </a:p>
        </p:txBody>
      </p:sp>
      <p:sp>
        <p:nvSpPr>
          <p:cNvPr id="101461" name="Rectangle 88">
            <a:extLst>
              <a:ext uri="{FF2B5EF4-FFF2-40B4-BE49-F238E27FC236}">
                <a16:creationId xmlns:a16="http://schemas.microsoft.com/office/drawing/2014/main" id="{D53642CC-0415-4C6A-B682-3DFC91F0413C}"/>
              </a:ext>
            </a:extLst>
          </p:cNvPr>
          <p:cNvSpPr>
            <a:spLocks noChangeArrowheads="1"/>
          </p:cNvSpPr>
          <p:nvPr/>
        </p:nvSpPr>
        <p:spPr bwMode="auto">
          <a:xfrm>
            <a:off x="4508500" y="4121150"/>
            <a:ext cx="17256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ADMINISTRATION SYSTEMS</a:t>
            </a:r>
            <a:endParaRPr lang="es-ES" altLang="es-ES"/>
          </a:p>
        </p:txBody>
      </p:sp>
      <p:sp>
        <p:nvSpPr>
          <p:cNvPr id="101462" name="Rectangle 89">
            <a:extLst>
              <a:ext uri="{FF2B5EF4-FFF2-40B4-BE49-F238E27FC236}">
                <a16:creationId xmlns:a16="http://schemas.microsoft.com/office/drawing/2014/main" id="{7B2B113D-11CF-4ADC-AC92-DB2C6897B008}"/>
              </a:ext>
            </a:extLst>
          </p:cNvPr>
          <p:cNvSpPr>
            <a:spLocks noChangeArrowheads="1"/>
          </p:cNvSpPr>
          <p:nvPr/>
        </p:nvSpPr>
        <p:spPr bwMode="auto">
          <a:xfrm>
            <a:off x="4495800" y="4278313"/>
            <a:ext cx="12874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SUPPORT SERVICES</a:t>
            </a:r>
            <a:endParaRPr lang="es-ES" altLang="es-ES"/>
          </a:p>
        </p:txBody>
      </p:sp>
      <p:sp>
        <p:nvSpPr>
          <p:cNvPr id="101463" name="Rectangle 90">
            <a:extLst>
              <a:ext uri="{FF2B5EF4-FFF2-40B4-BE49-F238E27FC236}">
                <a16:creationId xmlns:a16="http://schemas.microsoft.com/office/drawing/2014/main" id="{FB3B32B4-27F4-47F4-A0B6-44E8CF46C117}"/>
              </a:ext>
            </a:extLst>
          </p:cNvPr>
          <p:cNvSpPr>
            <a:spLocks noChangeArrowheads="1"/>
          </p:cNvSpPr>
          <p:nvPr/>
        </p:nvSpPr>
        <p:spPr bwMode="auto">
          <a:xfrm>
            <a:off x="4991100" y="5162550"/>
            <a:ext cx="3444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HAAS</a:t>
            </a:r>
            <a:endParaRPr lang="es-ES" altLang="es-ES"/>
          </a:p>
        </p:txBody>
      </p:sp>
      <p:sp>
        <p:nvSpPr>
          <p:cNvPr id="101464" name="Rectangle 91">
            <a:extLst>
              <a:ext uri="{FF2B5EF4-FFF2-40B4-BE49-F238E27FC236}">
                <a16:creationId xmlns:a16="http://schemas.microsoft.com/office/drawing/2014/main" id="{0A02EF29-7A23-48C1-832F-EB1C5B1ADF7B}"/>
              </a:ext>
            </a:extLst>
          </p:cNvPr>
          <p:cNvSpPr>
            <a:spLocks noChangeArrowheads="1"/>
          </p:cNvSpPr>
          <p:nvPr/>
        </p:nvSpPr>
        <p:spPr bwMode="auto">
          <a:xfrm>
            <a:off x="5002213" y="5327650"/>
            <a:ext cx="733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THOMPSON</a:t>
            </a:r>
            <a:endParaRPr lang="es-ES" altLang="es-ES"/>
          </a:p>
        </p:txBody>
      </p:sp>
      <p:sp>
        <p:nvSpPr>
          <p:cNvPr id="101465" name="Rectangle 92">
            <a:extLst>
              <a:ext uri="{FF2B5EF4-FFF2-40B4-BE49-F238E27FC236}">
                <a16:creationId xmlns:a16="http://schemas.microsoft.com/office/drawing/2014/main" id="{A47E8DFE-7E72-451C-8B74-8008192DFA8B}"/>
              </a:ext>
            </a:extLst>
          </p:cNvPr>
          <p:cNvSpPr>
            <a:spLocks noChangeArrowheads="1"/>
          </p:cNvSpPr>
          <p:nvPr/>
        </p:nvSpPr>
        <p:spPr bwMode="auto">
          <a:xfrm>
            <a:off x="4991100" y="5483225"/>
            <a:ext cx="381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KWAN</a:t>
            </a:r>
            <a:endParaRPr lang="es-ES" altLang="es-ES"/>
          </a:p>
        </p:txBody>
      </p:sp>
      <p:sp>
        <p:nvSpPr>
          <p:cNvPr id="101466" name="Rectangle 93">
            <a:extLst>
              <a:ext uri="{FF2B5EF4-FFF2-40B4-BE49-F238E27FC236}">
                <a16:creationId xmlns:a16="http://schemas.microsoft.com/office/drawing/2014/main" id="{A1C5915E-7FE9-4331-AA36-22C0F8EF4313}"/>
              </a:ext>
            </a:extLst>
          </p:cNvPr>
          <p:cNvSpPr>
            <a:spLocks noChangeArrowheads="1"/>
          </p:cNvSpPr>
          <p:nvPr/>
        </p:nvSpPr>
        <p:spPr bwMode="auto">
          <a:xfrm>
            <a:off x="4994275" y="5640388"/>
            <a:ext cx="4429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GEYER</a:t>
            </a:r>
            <a:endParaRPr lang="es-ES" altLang="es-ES"/>
          </a:p>
        </p:txBody>
      </p:sp>
      <p:sp>
        <p:nvSpPr>
          <p:cNvPr id="101467" name="Rectangle 94">
            <a:extLst>
              <a:ext uri="{FF2B5EF4-FFF2-40B4-BE49-F238E27FC236}">
                <a16:creationId xmlns:a16="http://schemas.microsoft.com/office/drawing/2014/main" id="{75C6B3C0-BB39-48BE-9A33-41DCEDC21857}"/>
              </a:ext>
            </a:extLst>
          </p:cNvPr>
          <p:cNvSpPr>
            <a:spLocks noChangeArrowheads="1"/>
          </p:cNvSpPr>
          <p:nvPr/>
        </p:nvSpPr>
        <p:spPr bwMode="auto">
          <a:xfrm>
            <a:off x="4992688" y="5795963"/>
            <a:ext cx="4302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STERN</a:t>
            </a:r>
            <a:endParaRPr lang="es-ES" altLang="es-ES"/>
          </a:p>
        </p:txBody>
      </p:sp>
      <p:sp>
        <p:nvSpPr>
          <p:cNvPr id="101468" name="Rectangle 95">
            <a:extLst>
              <a:ext uri="{FF2B5EF4-FFF2-40B4-BE49-F238E27FC236}">
                <a16:creationId xmlns:a16="http://schemas.microsoft.com/office/drawing/2014/main" id="{C235E11D-C91D-4E15-960A-390FC8DE6E2C}"/>
              </a:ext>
            </a:extLst>
          </p:cNvPr>
          <p:cNvSpPr>
            <a:spLocks noChangeArrowheads="1"/>
          </p:cNvSpPr>
          <p:nvPr/>
        </p:nvSpPr>
        <p:spPr bwMode="auto">
          <a:xfrm>
            <a:off x="4997450" y="5953125"/>
            <a:ext cx="533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PULASKI</a:t>
            </a:r>
            <a:endParaRPr lang="es-ES" altLang="es-ES"/>
          </a:p>
        </p:txBody>
      </p:sp>
      <p:sp>
        <p:nvSpPr>
          <p:cNvPr id="101469" name="Rectangle 96">
            <a:extLst>
              <a:ext uri="{FF2B5EF4-FFF2-40B4-BE49-F238E27FC236}">
                <a16:creationId xmlns:a16="http://schemas.microsoft.com/office/drawing/2014/main" id="{28528547-90F7-4A0D-BAD8-1B088DFF3654}"/>
              </a:ext>
            </a:extLst>
          </p:cNvPr>
          <p:cNvSpPr>
            <a:spLocks noChangeArrowheads="1"/>
          </p:cNvSpPr>
          <p:nvPr/>
        </p:nvSpPr>
        <p:spPr bwMode="auto">
          <a:xfrm>
            <a:off x="5002213" y="6118225"/>
            <a:ext cx="8112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HENDERSON</a:t>
            </a:r>
            <a:endParaRPr lang="es-ES" altLang="es-ES"/>
          </a:p>
        </p:txBody>
      </p:sp>
      <p:sp>
        <p:nvSpPr>
          <p:cNvPr id="101470" name="Rectangle 97">
            <a:extLst>
              <a:ext uri="{FF2B5EF4-FFF2-40B4-BE49-F238E27FC236}">
                <a16:creationId xmlns:a16="http://schemas.microsoft.com/office/drawing/2014/main" id="{4CDAD1BB-A54E-4ECE-A912-11DB01C8FDC0}"/>
              </a:ext>
            </a:extLst>
          </p:cNvPr>
          <p:cNvSpPr>
            <a:spLocks noChangeArrowheads="1"/>
          </p:cNvSpPr>
          <p:nvPr/>
        </p:nvSpPr>
        <p:spPr bwMode="auto">
          <a:xfrm>
            <a:off x="4997450" y="6264275"/>
            <a:ext cx="6048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SPENSER</a:t>
            </a:r>
            <a:endParaRPr lang="es-ES" altLang="es-ES"/>
          </a:p>
        </p:txBody>
      </p:sp>
      <p:sp>
        <p:nvSpPr>
          <p:cNvPr id="101471" name="Rectangle 98">
            <a:extLst>
              <a:ext uri="{FF2B5EF4-FFF2-40B4-BE49-F238E27FC236}">
                <a16:creationId xmlns:a16="http://schemas.microsoft.com/office/drawing/2014/main" id="{60E2596C-7ADF-45B5-8BFA-56AB61FB2194}"/>
              </a:ext>
            </a:extLst>
          </p:cNvPr>
          <p:cNvSpPr>
            <a:spLocks noChangeArrowheads="1"/>
          </p:cNvSpPr>
          <p:nvPr/>
        </p:nvSpPr>
        <p:spPr bwMode="auto">
          <a:xfrm>
            <a:off x="4494213" y="5162550"/>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I</a:t>
            </a:r>
            <a:endParaRPr lang="es-ES" altLang="es-ES"/>
          </a:p>
        </p:txBody>
      </p:sp>
      <p:sp>
        <p:nvSpPr>
          <p:cNvPr id="101472" name="Rectangle 99">
            <a:extLst>
              <a:ext uri="{FF2B5EF4-FFF2-40B4-BE49-F238E27FC236}">
                <a16:creationId xmlns:a16="http://schemas.microsoft.com/office/drawing/2014/main" id="{25F13B46-BD84-4D7E-BFF0-03869312C61A}"/>
              </a:ext>
            </a:extLst>
          </p:cNvPr>
          <p:cNvSpPr>
            <a:spLocks noChangeArrowheads="1"/>
          </p:cNvSpPr>
          <p:nvPr/>
        </p:nvSpPr>
        <p:spPr bwMode="auto">
          <a:xfrm>
            <a:off x="4495800" y="5327650"/>
            <a:ext cx="698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L</a:t>
            </a:r>
            <a:endParaRPr lang="es-ES" altLang="es-ES"/>
          </a:p>
        </p:txBody>
      </p:sp>
      <p:sp>
        <p:nvSpPr>
          <p:cNvPr id="101473" name="Rectangle 100">
            <a:extLst>
              <a:ext uri="{FF2B5EF4-FFF2-40B4-BE49-F238E27FC236}">
                <a16:creationId xmlns:a16="http://schemas.microsoft.com/office/drawing/2014/main" id="{852C60A5-02CC-43C6-9748-650B769E806A}"/>
              </a:ext>
            </a:extLst>
          </p:cNvPr>
          <p:cNvSpPr>
            <a:spLocks noChangeArrowheads="1"/>
          </p:cNvSpPr>
          <p:nvPr/>
        </p:nvSpPr>
        <p:spPr bwMode="auto">
          <a:xfrm>
            <a:off x="4495800" y="5483225"/>
            <a:ext cx="841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A</a:t>
            </a:r>
            <a:endParaRPr lang="es-ES" altLang="es-ES"/>
          </a:p>
        </p:txBody>
      </p:sp>
      <p:sp>
        <p:nvSpPr>
          <p:cNvPr id="101474" name="Rectangle 101">
            <a:extLst>
              <a:ext uri="{FF2B5EF4-FFF2-40B4-BE49-F238E27FC236}">
                <a16:creationId xmlns:a16="http://schemas.microsoft.com/office/drawing/2014/main" id="{8130C055-A538-4D04-A6FE-EE10F1F5EB08}"/>
              </a:ext>
            </a:extLst>
          </p:cNvPr>
          <p:cNvSpPr>
            <a:spLocks noChangeArrowheads="1"/>
          </p:cNvSpPr>
          <p:nvPr/>
        </p:nvSpPr>
        <p:spPr bwMode="auto">
          <a:xfrm>
            <a:off x="4495800" y="5640388"/>
            <a:ext cx="841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B</a:t>
            </a:r>
            <a:endParaRPr lang="es-ES" altLang="es-ES"/>
          </a:p>
        </p:txBody>
      </p:sp>
      <p:sp>
        <p:nvSpPr>
          <p:cNvPr id="101475" name="Rectangle 102">
            <a:extLst>
              <a:ext uri="{FF2B5EF4-FFF2-40B4-BE49-F238E27FC236}">
                <a16:creationId xmlns:a16="http://schemas.microsoft.com/office/drawing/2014/main" id="{A607AA04-D32C-4386-8E08-0937A95BF032}"/>
              </a:ext>
            </a:extLst>
          </p:cNvPr>
          <p:cNvSpPr>
            <a:spLocks noChangeArrowheads="1"/>
          </p:cNvSpPr>
          <p:nvPr/>
        </p:nvSpPr>
        <p:spPr bwMode="auto">
          <a:xfrm>
            <a:off x="4494213" y="5795963"/>
            <a:ext cx="777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F</a:t>
            </a:r>
            <a:endParaRPr lang="es-ES" altLang="es-ES"/>
          </a:p>
        </p:txBody>
      </p:sp>
      <p:sp>
        <p:nvSpPr>
          <p:cNvPr id="101476" name="Rectangle 103">
            <a:extLst>
              <a:ext uri="{FF2B5EF4-FFF2-40B4-BE49-F238E27FC236}">
                <a16:creationId xmlns:a16="http://schemas.microsoft.com/office/drawing/2014/main" id="{781FC705-684C-4239-AF21-F1D355AF920B}"/>
              </a:ext>
            </a:extLst>
          </p:cNvPr>
          <p:cNvSpPr>
            <a:spLocks noChangeArrowheads="1"/>
          </p:cNvSpPr>
          <p:nvPr/>
        </p:nvSpPr>
        <p:spPr bwMode="auto">
          <a:xfrm>
            <a:off x="4495800" y="5953125"/>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D</a:t>
            </a:r>
            <a:endParaRPr lang="es-ES" altLang="es-ES"/>
          </a:p>
        </p:txBody>
      </p:sp>
      <p:sp>
        <p:nvSpPr>
          <p:cNvPr id="101477" name="Rectangle 104">
            <a:extLst>
              <a:ext uri="{FF2B5EF4-FFF2-40B4-BE49-F238E27FC236}">
                <a16:creationId xmlns:a16="http://schemas.microsoft.com/office/drawing/2014/main" id="{215B2920-53C2-41AB-A96E-7CECF0F055D6}"/>
              </a:ext>
            </a:extLst>
          </p:cNvPr>
          <p:cNvSpPr>
            <a:spLocks noChangeArrowheads="1"/>
          </p:cNvSpPr>
          <p:nvPr/>
        </p:nvSpPr>
        <p:spPr bwMode="auto">
          <a:xfrm>
            <a:off x="4495800" y="6118225"/>
            <a:ext cx="1206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W</a:t>
            </a:r>
            <a:endParaRPr lang="es-ES" altLang="es-ES"/>
          </a:p>
        </p:txBody>
      </p:sp>
      <p:sp>
        <p:nvSpPr>
          <p:cNvPr id="101478" name="Rectangle 105">
            <a:extLst>
              <a:ext uri="{FF2B5EF4-FFF2-40B4-BE49-F238E27FC236}">
                <a16:creationId xmlns:a16="http://schemas.microsoft.com/office/drawing/2014/main" id="{20191D72-C297-466D-92F2-2904E6E181F9}"/>
              </a:ext>
            </a:extLst>
          </p:cNvPr>
          <p:cNvSpPr>
            <a:spLocks noChangeArrowheads="1"/>
          </p:cNvSpPr>
          <p:nvPr/>
        </p:nvSpPr>
        <p:spPr bwMode="auto">
          <a:xfrm>
            <a:off x="4495800" y="6264275"/>
            <a:ext cx="98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Q</a:t>
            </a:r>
            <a:endParaRPr lang="es-ES" altLang="es-ES"/>
          </a:p>
        </p:txBody>
      </p:sp>
      <p:sp>
        <p:nvSpPr>
          <p:cNvPr id="101479" name="Rectangle 106">
            <a:extLst>
              <a:ext uri="{FF2B5EF4-FFF2-40B4-BE49-F238E27FC236}">
                <a16:creationId xmlns:a16="http://schemas.microsoft.com/office/drawing/2014/main" id="{8B3FF6C7-9F96-4745-9989-C97ACF606A2D}"/>
              </a:ext>
            </a:extLst>
          </p:cNvPr>
          <p:cNvSpPr>
            <a:spLocks noChangeArrowheads="1"/>
          </p:cNvSpPr>
          <p:nvPr/>
        </p:nvSpPr>
        <p:spPr bwMode="auto">
          <a:xfrm>
            <a:off x="3159125" y="5162550"/>
            <a:ext cx="5572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CHRISTA</a:t>
            </a:r>
            <a:endParaRPr lang="es-ES" altLang="es-ES"/>
          </a:p>
        </p:txBody>
      </p:sp>
      <p:sp>
        <p:nvSpPr>
          <p:cNvPr id="101480" name="Rectangle 107">
            <a:extLst>
              <a:ext uri="{FF2B5EF4-FFF2-40B4-BE49-F238E27FC236}">
                <a16:creationId xmlns:a16="http://schemas.microsoft.com/office/drawing/2014/main" id="{897E3FB6-ACC1-42FB-AFEE-C4D83D2598C4}"/>
              </a:ext>
            </a:extLst>
          </p:cNvPr>
          <p:cNvSpPr>
            <a:spLocks noChangeArrowheads="1"/>
          </p:cNvSpPr>
          <p:nvPr/>
        </p:nvSpPr>
        <p:spPr bwMode="auto">
          <a:xfrm>
            <a:off x="3160713" y="5327650"/>
            <a:ext cx="5635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MICHAEL</a:t>
            </a:r>
            <a:endParaRPr lang="es-ES" altLang="es-ES"/>
          </a:p>
        </p:txBody>
      </p:sp>
      <p:sp>
        <p:nvSpPr>
          <p:cNvPr id="101481" name="Rectangle 108">
            <a:extLst>
              <a:ext uri="{FF2B5EF4-FFF2-40B4-BE49-F238E27FC236}">
                <a16:creationId xmlns:a16="http://schemas.microsoft.com/office/drawing/2014/main" id="{1D768EE6-BE5B-40A2-9BDA-75F8A36B7740}"/>
              </a:ext>
            </a:extLst>
          </p:cNvPr>
          <p:cNvSpPr>
            <a:spLocks noChangeArrowheads="1"/>
          </p:cNvSpPr>
          <p:nvPr/>
        </p:nvSpPr>
        <p:spPr bwMode="auto">
          <a:xfrm>
            <a:off x="3157538" y="5483225"/>
            <a:ext cx="3921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SALLY</a:t>
            </a:r>
            <a:endParaRPr lang="es-ES" altLang="es-ES"/>
          </a:p>
        </p:txBody>
      </p:sp>
      <p:sp>
        <p:nvSpPr>
          <p:cNvPr id="101482" name="Rectangle 109">
            <a:extLst>
              <a:ext uri="{FF2B5EF4-FFF2-40B4-BE49-F238E27FC236}">
                <a16:creationId xmlns:a16="http://schemas.microsoft.com/office/drawing/2014/main" id="{FDD60A38-9F8F-41FA-8A1A-1365C92CB65B}"/>
              </a:ext>
            </a:extLst>
          </p:cNvPr>
          <p:cNvSpPr>
            <a:spLocks noChangeArrowheads="1"/>
          </p:cNvSpPr>
          <p:nvPr/>
        </p:nvSpPr>
        <p:spPr bwMode="auto">
          <a:xfrm>
            <a:off x="3154363" y="5640388"/>
            <a:ext cx="346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JOHN</a:t>
            </a:r>
            <a:endParaRPr lang="es-ES" altLang="es-ES"/>
          </a:p>
        </p:txBody>
      </p:sp>
      <p:sp>
        <p:nvSpPr>
          <p:cNvPr id="101483" name="Rectangle 110">
            <a:extLst>
              <a:ext uri="{FF2B5EF4-FFF2-40B4-BE49-F238E27FC236}">
                <a16:creationId xmlns:a16="http://schemas.microsoft.com/office/drawing/2014/main" id="{F11BA5D5-6836-4590-882C-4D12A3F3A297}"/>
              </a:ext>
            </a:extLst>
          </p:cNvPr>
          <p:cNvSpPr>
            <a:spLocks noChangeArrowheads="1"/>
          </p:cNvSpPr>
          <p:nvPr/>
        </p:nvSpPr>
        <p:spPr bwMode="auto">
          <a:xfrm>
            <a:off x="3157538" y="5795963"/>
            <a:ext cx="4365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IRVING</a:t>
            </a:r>
            <a:endParaRPr lang="es-ES" altLang="es-ES"/>
          </a:p>
        </p:txBody>
      </p:sp>
      <p:sp>
        <p:nvSpPr>
          <p:cNvPr id="101484" name="Rectangle 111">
            <a:extLst>
              <a:ext uri="{FF2B5EF4-FFF2-40B4-BE49-F238E27FC236}">
                <a16:creationId xmlns:a16="http://schemas.microsoft.com/office/drawing/2014/main" id="{B1284231-075E-4F88-82D8-5170FE3343EC}"/>
              </a:ext>
            </a:extLst>
          </p:cNvPr>
          <p:cNvSpPr>
            <a:spLocks noChangeArrowheads="1"/>
          </p:cNvSpPr>
          <p:nvPr/>
        </p:nvSpPr>
        <p:spPr bwMode="auto">
          <a:xfrm>
            <a:off x="3152775" y="5953125"/>
            <a:ext cx="2524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EVA</a:t>
            </a:r>
            <a:endParaRPr lang="es-ES" altLang="es-ES"/>
          </a:p>
        </p:txBody>
      </p:sp>
      <p:sp>
        <p:nvSpPr>
          <p:cNvPr id="101485" name="Rectangle 112">
            <a:extLst>
              <a:ext uri="{FF2B5EF4-FFF2-40B4-BE49-F238E27FC236}">
                <a16:creationId xmlns:a16="http://schemas.microsoft.com/office/drawing/2014/main" id="{F3ABFF3E-E559-461A-AC1F-422831EE85C1}"/>
              </a:ext>
            </a:extLst>
          </p:cNvPr>
          <p:cNvSpPr>
            <a:spLocks noChangeArrowheads="1"/>
          </p:cNvSpPr>
          <p:nvPr/>
        </p:nvSpPr>
        <p:spPr bwMode="auto">
          <a:xfrm>
            <a:off x="3157538" y="6118225"/>
            <a:ext cx="4492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EILEEN</a:t>
            </a:r>
            <a:endParaRPr lang="es-ES" altLang="es-ES"/>
          </a:p>
        </p:txBody>
      </p:sp>
      <p:sp>
        <p:nvSpPr>
          <p:cNvPr id="101486" name="Rectangle 113">
            <a:extLst>
              <a:ext uri="{FF2B5EF4-FFF2-40B4-BE49-F238E27FC236}">
                <a16:creationId xmlns:a16="http://schemas.microsoft.com/office/drawing/2014/main" id="{0C7C283E-44DE-4D81-8CDC-327557FD3F57}"/>
              </a:ext>
            </a:extLst>
          </p:cNvPr>
          <p:cNvSpPr>
            <a:spLocks noChangeArrowheads="1"/>
          </p:cNvSpPr>
          <p:nvPr/>
        </p:nvSpPr>
        <p:spPr bwMode="auto">
          <a:xfrm>
            <a:off x="3163888" y="6264275"/>
            <a:ext cx="7191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THEODORE</a:t>
            </a:r>
            <a:endParaRPr lang="es-ES" altLang="es-ES"/>
          </a:p>
        </p:txBody>
      </p:sp>
      <p:sp>
        <p:nvSpPr>
          <p:cNvPr id="101487" name="Rectangle 114">
            <a:extLst>
              <a:ext uri="{FF2B5EF4-FFF2-40B4-BE49-F238E27FC236}">
                <a16:creationId xmlns:a16="http://schemas.microsoft.com/office/drawing/2014/main" id="{ED6BD5C9-65F5-451A-9B50-51C7EF4C3A5B}"/>
              </a:ext>
            </a:extLst>
          </p:cNvPr>
          <p:cNvSpPr>
            <a:spLocks noChangeArrowheads="1"/>
          </p:cNvSpPr>
          <p:nvPr/>
        </p:nvSpPr>
        <p:spPr bwMode="auto">
          <a:xfrm>
            <a:off x="3449638" y="6408738"/>
            <a:ext cx="19050" cy="174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1488" name="Rectangle 115">
            <a:extLst>
              <a:ext uri="{FF2B5EF4-FFF2-40B4-BE49-F238E27FC236}">
                <a16:creationId xmlns:a16="http://schemas.microsoft.com/office/drawing/2014/main" id="{31F62F27-EFBD-44ED-BC6B-AA90EA06AE8E}"/>
              </a:ext>
            </a:extLst>
          </p:cNvPr>
          <p:cNvSpPr>
            <a:spLocks noChangeArrowheads="1"/>
          </p:cNvSpPr>
          <p:nvPr/>
        </p:nvSpPr>
        <p:spPr bwMode="auto">
          <a:xfrm>
            <a:off x="2473325" y="5162550"/>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000010</a:t>
            </a:r>
            <a:endParaRPr lang="es-ES" altLang="es-ES"/>
          </a:p>
        </p:txBody>
      </p:sp>
      <p:sp>
        <p:nvSpPr>
          <p:cNvPr id="101489" name="Rectangle 116">
            <a:extLst>
              <a:ext uri="{FF2B5EF4-FFF2-40B4-BE49-F238E27FC236}">
                <a16:creationId xmlns:a16="http://schemas.microsoft.com/office/drawing/2014/main" id="{ADEFE1EF-C144-4C23-A2A1-B926F2F3AA7F}"/>
              </a:ext>
            </a:extLst>
          </p:cNvPr>
          <p:cNvSpPr>
            <a:spLocks noChangeArrowheads="1"/>
          </p:cNvSpPr>
          <p:nvPr/>
        </p:nvSpPr>
        <p:spPr bwMode="auto">
          <a:xfrm>
            <a:off x="2473325" y="5327650"/>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000020</a:t>
            </a:r>
            <a:endParaRPr lang="es-ES" altLang="es-ES"/>
          </a:p>
        </p:txBody>
      </p:sp>
      <p:sp>
        <p:nvSpPr>
          <p:cNvPr id="101490" name="Rectangle 117">
            <a:extLst>
              <a:ext uri="{FF2B5EF4-FFF2-40B4-BE49-F238E27FC236}">
                <a16:creationId xmlns:a16="http://schemas.microsoft.com/office/drawing/2014/main" id="{DF7F8746-B5AB-4F4C-930E-A9A39244F7E4}"/>
              </a:ext>
            </a:extLst>
          </p:cNvPr>
          <p:cNvSpPr>
            <a:spLocks noChangeArrowheads="1"/>
          </p:cNvSpPr>
          <p:nvPr/>
        </p:nvSpPr>
        <p:spPr bwMode="auto">
          <a:xfrm>
            <a:off x="2473325" y="5483225"/>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000030</a:t>
            </a:r>
            <a:endParaRPr lang="es-ES" altLang="es-ES"/>
          </a:p>
        </p:txBody>
      </p:sp>
      <p:sp>
        <p:nvSpPr>
          <p:cNvPr id="101491" name="Rectangle 118">
            <a:extLst>
              <a:ext uri="{FF2B5EF4-FFF2-40B4-BE49-F238E27FC236}">
                <a16:creationId xmlns:a16="http://schemas.microsoft.com/office/drawing/2014/main" id="{F8B7B988-594F-4BED-B233-BDD8DC28F846}"/>
              </a:ext>
            </a:extLst>
          </p:cNvPr>
          <p:cNvSpPr>
            <a:spLocks noChangeArrowheads="1"/>
          </p:cNvSpPr>
          <p:nvPr/>
        </p:nvSpPr>
        <p:spPr bwMode="auto">
          <a:xfrm>
            <a:off x="2473325" y="5640388"/>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000050</a:t>
            </a:r>
            <a:endParaRPr lang="es-ES" altLang="es-ES"/>
          </a:p>
        </p:txBody>
      </p:sp>
      <p:sp>
        <p:nvSpPr>
          <p:cNvPr id="101492" name="Rectangle 119">
            <a:extLst>
              <a:ext uri="{FF2B5EF4-FFF2-40B4-BE49-F238E27FC236}">
                <a16:creationId xmlns:a16="http://schemas.microsoft.com/office/drawing/2014/main" id="{DCC3756C-B056-498E-A6B5-B817ACEADB28}"/>
              </a:ext>
            </a:extLst>
          </p:cNvPr>
          <p:cNvSpPr>
            <a:spLocks noChangeArrowheads="1"/>
          </p:cNvSpPr>
          <p:nvPr/>
        </p:nvSpPr>
        <p:spPr bwMode="auto">
          <a:xfrm>
            <a:off x="2473325" y="5795963"/>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000060</a:t>
            </a:r>
            <a:endParaRPr lang="es-ES" altLang="es-ES"/>
          </a:p>
        </p:txBody>
      </p:sp>
      <p:sp>
        <p:nvSpPr>
          <p:cNvPr id="101493" name="Rectangle 120">
            <a:extLst>
              <a:ext uri="{FF2B5EF4-FFF2-40B4-BE49-F238E27FC236}">
                <a16:creationId xmlns:a16="http://schemas.microsoft.com/office/drawing/2014/main" id="{080E2077-E742-4397-90F8-3B65976A19F1}"/>
              </a:ext>
            </a:extLst>
          </p:cNvPr>
          <p:cNvSpPr>
            <a:spLocks noChangeArrowheads="1"/>
          </p:cNvSpPr>
          <p:nvPr/>
        </p:nvSpPr>
        <p:spPr bwMode="auto">
          <a:xfrm>
            <a:off x="2473325" y="5953125"/>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000070</a:t>
            </a:r>
            <a:endParaRPr lang="es-ES" altLang="es-ES"/>
          </a:p>
        </p:txBody>
      </p:sp>
      <p:sp>
        <p:nvSpPr>
          <p:cNvPr id="101494" name="Rectangle 121">
            <a:extLst>
              <a:ext uri="{FF2B5EF4-FFF2-40B4-BE49-F238E27FC236}">
                <a16:creationId xmlns:a16="http://schemas.microsoft.com/office/drawing/2014/main" id="{AB9CEC9D-F7ED-4188-9D35-8472E0C11FB1}"/>
              </a:ext>
            </a:extLst>
          </p:cNvPr>
          <p:cNvSpPr>
            <a:spLocks noChangeArrowheads="1"/>
          </p:cNvSpPr>
          <p:nvPr/>
        </p:nvSpPr>
        <p:spPr bwMode="auto">
          <a:xfrm>
            <a:off x="2473325" y="6118225"/>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000090</a:t>
            </a:r>
            <a:endParaRPr lang="es-ES" altLang="es-ES"/>
          </a:p>
        </p:txBody>
      </p:sp>
      <p:sp>
        <p:nvSpPr>
          <p:cNvPr id="101495" name="Rectangle 122">
            <a:extLst>
              <a:ext uri="{FF2B5EF4-FFF2-40B4-BE49-F238E27FC236}">
                <a16:creationId xmlns:a16="http://schemas.microsoft.com/office/drawing/2014/main" id="{F9191E87-EAFF-493A-9956-957570A4403D}"/>
              </a:ext>
            </a:extLst>
          </p:cNvPr>
          <p:cNvSpPr>
            <a:spLocks noChangeArrowheads="1"/>
          </p:cNvSpPr>
          <p:nvPr/>
        </p:nvSpPr>
        <p:spPr bwMode="auto">
          <a:xfrm>
            <a:off x="2473325" y="6264275"/>
            <a:ext cx="419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000100</a:t>
            </a:r>
            <a:endParaRPr lang="es-ES" altLang="es-ES"/>
          </a:p>
        </p:txBody>
      </p:sp>
      <p:sp>
        <p:nvSpPr>
          <p:cNvPr id="101496" name="Rectangle 123">
            <a:extLst>
              <a:ext uri="{FF2B5EF4-FFF2-40B4-BE49-F238E27FC236}">
                <a16:creationId xmlns:a16="http://schemas.microsoft.com/office/drawing/2014/main" id="{73A1C2EE-5C84-4931-ABD9-54E0EC38F37E}"/>
              </a:ext>
            </a:extLst>
          </p:cNvPr>
          <p:cNvSpPr>
            <a:spLocks noChangeArrowheads="1"/>
          </p:cNvSpPr>
          <p:nvPr/>
        </p:nvSpPr>
        <p:spPr bwMode="auto">
          <a:xfrm>
            <a:off x="2243138" y="1344613"/>
            <a:ext cx="6540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100">
                <a:solidFill>
                  <a:srgbClr val="000000"/>
                </a:solidFill>
              </a:rPr>
              <a:t>PROJECT</a:t>
            </a:r>
            <a:endParaRPr lang="es-ES" altLang="es-ES"/>
          </a:p>
        </p:txBody>
      </p:sp>
      <p:sp>
        <p:nvSpPr>
          <p:cNvPr id="101497" name="Rectangle 124">
            <a:extLst>
              <a:ext uri="{FF2B5EF4-FFF2-40B4-BE49-F238E27FC236}">
                <a16:creationId xmlns:a16="http://schemas.microsoft.com/office/drawing/2014/main" id="{C5FD6585-BF24-4351-8BC2-2B65319EFEB2}"/>
              </a:ext>
            </a:extLst>
          </p:cNvPr>
          <p:cNvSpPr>
            <a:spLocks noChangeArrowheads="1"/>
          </p:cNvSpPr>
          <p:nvPr/>
        </p:nvSpPr>
        <p:spPr bwMode="auto">
          <a:xfrm>
            <a:off x="6122988" y="5024438"/>
            <a:ext cx="1746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 . .</a:t>
            </a:r>
            <a:endParaRPr lang="es-ES" altLang="es-ES"/>
          </a:p>
        </p:txBody>
      </p:sp>
      <p:sp>
        <p:nvSpPr>
          <p:cNvPr id="101498" name="Rectangle 125">
            <a:extLst>
              <a:ext uri="{FF2B5EF4-FFF2-40B4-BE49-F238E27FC236}">
                <a16:creationId xmlns:a16="http://schemas.microsoft.com/office/drawing/2014/main" id="{965ED573-63BC-41C9-8D74-5EE9AE93D67C}"/>
              </a:ext>
            </a:extLst>
          </p:cNvPr>
          <p:cNvSpPr>
            <a:spLocks noChangeArrowheads="1"/>
          </p:cNvSpPr>
          <p:nvPr/>
        </p:nvSpPr>
        <p:spPr bwMode="auto">
          <a:xfrm>
            <a:off x="4519613" y="1552575"/>
            <a:ext cx="1746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000">
                <a:solidFill>
                  <a:srgbClr val="000000"/>
                </a:solidFill>
              </a:rPr>
              <a:t>. . .</a:t>
            </a:r>
            <a:endParaRPr lang="es-ES" altLang="es-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a:extLst>
              <a:ext uri="{FF2B5EF4-FFF2-40B4-BE49-F238E27FC236}">
                <a16:creationId xmlns:a16="http://schemas.microsoft.com/office/drawing/2014/main" id="{F334433A-C7AD-4D04-8A55-DF139765C8CF}"/>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8D92067C-8D2A-499F-AA7B-8342EF2CB18E}" type="slidenum">
              <a:rPr lang="es-ES" altLang="es-ES" sz="1400">
                <a:solidFill>
                  <a:schemeClr val="folHlink"/>
                </a:solidFill>
                <a:latin typeface="Times New Roman" panose="02020603050405020304" pitchFamily="18" charset="0"/>
              </a:rPr>
              <a:pPr algn="r" eaLnBrk="1" hangingPunct="1"/>
              <a:t>8</a:t>
            </a:fld>
            <a:endParaRPr lang="es-ES" altLang="es-ES" sz="1400">
              <a:solidFill>
                <a:schemeClr val="folHlink"/>
              </a:solidFill>
              <a:latin typeface="Times New Roman" panose="02020603050405020304" pitchFamily="18" charset="0"/>
            </a:endParaRPr>
          </a:p>
        </p:txBody>
      </p:sp>
      <p:sp>
        <p:nvSpPr>
          <p:cNvPr id="155651" name="Rectangle 5">
            <a:extLst>
              <a:ext uri="{FF2B5EF4-FFF2-40B4-BE49-F238E27FC236}">
                <a16:creationId xmlns:a16="http://schemas.microsoft.com/office/drawing/2014/main" id="{503C8C06-1425-4D8C-A1F5-1B9A5D9501B1}"/>
              </a:ext>
            </a:extLst>
          </p:cNvPr>
          <p:cNvSpPr>
            <a:spLocks noGrp="1" noChangeArrowheads="1"/>
          </p:cNvSpPr>
          <p:nvPr>
            <p:ph type="title" idx="4294967295"/>
          </p:nvPr>
        </p:nvSpPr>
        <p:spPr/>
        <p:txBody>
          <a:bodyPr/>
          <a:lstStyle/>
          <a:p>
            <a:pPr eaLnBrk="1" hangingPunct="1"/>
            <a:r>
              <a:rPr lang="es-ES_tradnl" altLang="es-ES_tradnl" sz="4400" dirty="0"/>
              <a:t>SQL &gt;&gt; Lenguaje DDL - LDD</a:t>
            </a:r>
          </a:p>
        </p:txBody>
      </p:sp>
      <p:sp>
        <p:nvSpPr>
          <p:cNvPr id="155652" name="Rectangle 6">
            <a:extLst>
              <a:ext uri="{FF2B5EF4-FFF2-40B4-BE49-F238E27FC236}">
                <a16:creationId xmlns:a16="http://schemas.microsoft.com/office/drawing/2014/main" id="{87C19831-05CC-4DEB-96D6-012B0F0CE996}"/>
              </a:ext>
            </a:extLst>
          </p:cNvPr>
          <p:cNvSpPr>
            <a:spLocks noGrp="1" noChangeArrowheads="1"/>
          </p:cNvSpPr>
          <p:nvPr>
            <p:ph type="body" idx="4294967295"/>
          </p:nvPr>
        </p:nvSpPr>
        <p:spPr>
          <a:xfrm>
            <a:off x="611560" y="1989138"/>
            <a:ext cx="7908553" cy="4106862"/>
          </a:xfrm>
        </p:spPr>
        <p:txBody>
          <a:bodyPr/>
          <a:lstStyle/>
          <a:p>
            <a:pPr marL="0" indent="0" eaLnBrk="1" hangingPunct="1">
              <a:buNone/>
            </a:pPr>
            <a:r>
              <a:rPr lang="es-ES_tradnl" altLang="es-ES_tradnl" sz="3200" dirty="0"/>
              <a:t>Lenguaje destinado a la creación y eliminación de estructuras. Los principales comandos son</a:t>
            </a:r>
          </a:p>
          <a:p>
            <a:pPr eaLnBrk="1" hangingPunct="1"/>
            <a:r>
              <a:rPr lang="es-ES_tradnl" altLang="es-ES_tradnl" sz="3200" dirty="0"/>
              <a:t>CREATE</a:t>
            </a:r>
          </a:p>
          <a:p>
            <a:pPr eaLnBrk="1" hangingPunct="1"/>
            <a:r>
              <a:rPr lang="es-ES_tradnl" altLang="es-ES_tradnl" sz="3200" dirty="0"/>
              <a:t>ALTER</a:t>
            </a:r>
          </a:p>
          <a:p>
            <a:pPr eaLnBrk="1" hangingPunct="1"/>
            <a:r>
              <a:rPr lang="es-ES_tradnl" altLang="es-ES_tradnl" sz="3200" dirty="0"/>
              <a:t>DROP</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64508476-C85D-4324-BD2F-03D21408B1C3}"/>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03CAA0F1-ECAF-4314-9018-271C3F59FD64}"/>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C463ECD2-AD81-47AB-B7C2-EA600E554A01}" type="slidenum">
              <a:rPr lang="es-ES" altLang="es-ES" sz="1400">
                <a:solidFill>
                  <a:schemeClr val="folHlink"/>
                </a:solidFill>
                <a:latin typeface="Times New Roman" panose="02020603050405020304" pitchFamily="18" charset="0"/>
              </a:rPr>
              <a:pPr/>
              <a:t>80</a:t>
            </a:fld>
            <a:endParaRPr lang="es-ES" altLang="es-ES" sz="1400">
              <a:solidFill>
                <a:schemeClr val="folHlink"/>
              </a:solidFill>
              <a:latin typeface="Times New Roman" panose="02020603050405020304" pitchFamily="18" charset="0"/>
            </a:endParaRPr>
          </a:p>
        </p:txBody>
      </p:sp>
      <p:sp>
        <p:nvSpPr>
          <p:cNvPr id="7173" name="Rectangle 5">
            <a:extLst>
              <a:ext uri="{FF2B5EF4-FFF2-40B4-BE49-F238E27FC236}">
                <a16:creationId xmlns:a16="http://schemas.microsoft.com/office/drawing/2014/main" id="{A08E22EA-4446-48F1-89DE-7B4A30F88BCF}"/>
              </a:ext>
            </a:extLst>
          </p:cNvPr>
          <p:cNvSpPr>
            <a:spLocks noGrp="1" noChangeArrowheads="1"/>
          </p:cNvSpPr>
          <p:nvPr>
            <p:ph type="title"/>
          </p:nvPr>
        </p:nvSpPr>
        <p:spPr/>
        <p:txBody>
          <a:bodyPr/>
          <a:lstStyle/>
          <a:p>
            <a:pPr eaLnBrk="1" hangingPunct="1"/>
            <a:r>
              <a:rPr lang="es-ES_tradnl" altLang="es-ES_tradnl" dirty="0"/>
              <a:t>Combinación de tres tablas</a:t>
            </a:r>
          </a:p>
        </p:txBody>
      </p:sp>
      <p:graphicFrame>
        <p:nvGraphicFramePr>
          <p:cNvPr id="7170" name="Object 4">
            <a:extLst>
              <a:ext uri="{FF2B5EF4-FFF2-40B4-BE49-F238E27FC236}">
                <a16:creationId xmlns:a16="http://schemas.microsoft.com/office/drawing/2014/main" id="{533ECF6E-6A37-4579-9229-2236EEBE949B}"/>
              </a:ext>
            </a:extLst>
          </p:cNvPr>
          <p:cNvGraphicFramePr>
            <a:graphicFrameLocks noChangeAspect="1"/>
          </p:cNvGraphicFramePr>
          <p:nvPr/>
        </p:nvGraphicFramePr>
        <p:xfrm>
          <a:off x="838200" y="1447800"/>
          <a:ext cx="7467600" cy="4835525"/>
        </p:xfrm>
        <a:graphic>
          <a:graphicData uri="http://schemas.openxmlformats.org/presentationml/2006/ole">
            <mc:AlternateContent xmlns:mc="http://schemas.openxmlformats.org/markup-compatibility/2006">
              <mc:Choice xmlns:v="urn:schemas-microsoft-com:vml" Requires="v">
                <p:oleObj spid="_x0000_s7204" name="Dibujo" r:id="rId3" imgW="2696400" imgH="1746000" progId="FLW3Drawing">
                  <p:embed/>
                </p:oleObj>
              </mc:Choice>
              <mc:Fallback>
                <p:oleObj name="Dibujo" r:id="rId3" imgW="2696400" imgH="1746000" progId="FLW3Drawing">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47800"/>
                        <a:ext cx="7467600" cy="483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E08D1401-D464-4FC9-8F58-C358F0D0872D}"/>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A124CCF9-3C0B-44CD-8306-7DCEFA9989C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2AD76D2D-CB3D-4FCA-83F2-1D9DA6D9CCF1}" type="slidenum">
              <a:rPr lang="es-ES" altLang="es-ES" sz="1400">
                <a:solidFill>
                  <a:schemeClr val="folHlink"/>
                </a:solidFill>
                <a:latin typeface="Times New Roman" panose="02020603050405020304" pitchFamily="18" charset="0"/>
              </a:rPr>
              <a:pPr/>
              <a:t>81</a:t>
            </a:fld>
            <a:endParaRPr lang="es-ES" altLang="es-ES" sz="1400">
              <a:solidFill>
                <a:schemeClr val="folHlink"/>
              </a:solidFill>
              <a:latin typeface="Times New Roman" panose="02020603050405020304" pitchFamily="18" charset="0"/>
            </a:endParaRPr>
          </a:p>
        </p:txBody>
      </p:sp>
      <p:sp>
        <p:nvSpPr>
          <p:cNvPr id="6149" name="Rectangle 5">
            <a:extLst>
              <a:ext uri="{FF2B5EF4-FFF2-40B4-BE49-F238E27FC236}">
                <a16:creationId xmlns:a16="http://schemas.microsoft.com/office/drawing/2014/main" id="{80201F0B-D93B-406F-A860-A98064C407FC}"/>
              </a:ext>
            </a:extLst>
          </p:cNvPr>
          <p:cNvSpPr>
            <a:spLocks noGrp="1" noChangeArrowheads="1"/>
          </p:cNvSpPr>
          <p:nvPr>
            <p:ph type="title"/>
          </p:nvPr>
        </p:nvSpPr>
        <p:spPr>
          <a:xfrm>
            <a:off x="609600" y="125413"/>
            <a:ext cx="7900988" cy="855662"/>
          </a:xfrm>
        </p:spPr>
        <p:txBody>
          <a:bodyPr/>
          <a:lstStyle/>
          <a:p>
            <a:pPr eaLnBrk="1" hangingPunct="1"/>
            <a:r>
              <a:rPr lang="es-ES_tradnl" altLang="es-ES_tradnl" dirty="0"/>
              <a:t>Combinación de tablas:  JOIN</a:t>
            </a:r>
          </a:p>
        </p:txBody>
      </p:sp>
      <p:graphicFrame>
        <p:nvGraphicFramePr>
          <p:cNvPr id="6146" name="Object 4">
            <a:extLst>
              <a:ext uri="{FF2B5EF4-FFF2-40B4-BE49-F238E27FC236}">
                <a16:creationId xmlns:a16="http://schemas.microsoft.com/office/drawing/2014/main" id="{E5867831-A3EE-4F18-A940-C78D3CD3BFDB}"/>
              </a:ext>
            </a:extLst>
          </p:cNvPr>
          <p:cNvGraphicFramePr>
            <a:graphicFrameLocks noChangeAspect="1"/>
          </p:cNvGraphicFramePr>
          <p:nvPr>
            <p:extLst>
              <p:ext uri="{D42A27DB-BD31-4B8C-83A1-F6EECF244321}">
                <p14:modId xmlns:p14="http://schemas.microsoft.com/office/powerpoint/2010/main" val="33783591"/>
              </p:ext>
            </p:extLst>
          </p:nvPr>
        </p:nvGraphicFramePr>
        <p:xfrm>
          <a:off x="407988" y="1482067"/>
          <a:ext cx="8534400" cy="4464050"/>
        </p:xfrm>
        <a:graphic>
          <a:graphicData uri="http://schemas.openxmlformats.org/presentationml/2006/ole">
            <mc:AlternateContent xmlns:mc="http://schemas.openxmlformats.org/markup-compatibility/2006">
              <mc:Choice xmlns:v="urn:schemas-microsoft-com:vml" Requires="v">
                <p:oleObj spid="_x0000_s173071" name="Dibujo" r:id="rId3" imgW="2710800" imgH="1418400" progId="FLW3Drawing">
                  <p:embed/>
                </p:oleObj>
              </mc:Choice>
              <mc:Fallback>
                <p:oleObj name="Dibujo" r:id="rId3" imgW="2710800" imgH="1418400" progId="FLW3Drawing">
                  <p:embed/>
                  <p:pic>
                    <p:nvPicPr>
                      <p:cNvPr id="6146" name="Object 4">
                        <a:extLst>
                          <a:ext uri="{FF2B5EF4-FFF2-40B4-BE49-F238E27FC236}">
                            <a16:creationId xmlns:a16="http://schemas.microsoft.com/office/drawing/2014/main" id="{E5867831-A3EE-4F18-A940-C78D3CD3BF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88" y="1482067"/>
                        <a:ext cx="8534400" cy="44640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505282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D1E00185-304C-4746-9683-9D6DE339CF47}"/>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E2E04D7F-761E-4B3B-B7CC-B3C491DE62F3}"/>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BB5E5CCB-6C0B-4589-BA72-A400DE470720}" type="slidenum">
              <a:rPr lang="es-ES" altLang="es-ES" sz="1400">
                <a:solidFill>
                  <a:schemeClr val="folHlink"/>
                </a:solidFill>
                <a:latin typeface="Times New Roman" panose="02020603050405020304" pitchFamily="18" charset="0"/>
              </a:rPr>
              <a:pPr/>
              <a:t>82</a:t>
            </a:fld>
            <a:endParaRPr lang="es-ES" altLang="es-ES" sz="1400">
              <a:solidFill>
                <a:schemeClr val="folHlink"/>
              </a:solidFill>
              <a:latin typeface="Times New Roman" panose="02020603050405020304" pitchFamily="18" charset="0"/>
            </a:endParaRPr>
          </a:p>
        </p:txBody>
      </p:sp>
      <p:sp>
        <p:nvSpPr>
          <p:cNvPr id="9221" name="Rectangle 5">
            <a:extLst>
              <a:ext uri="{FF2B5EF4-FFF2-40B4-BE49-F238E27FC236}">
                <a16:creationId xmlns:a16="http://schemas.microsoft.com/office/drawing/2014/main" id="{73389FF4-9A69-4FCD-BF6F-9E6CF47E26B1}"/>
              </a:ext>
            </a:extLst>
          </p:cNvPr>
          <p:cNvSpPr>
            <a:spLocks noGrp="1" noChangeArrowheads="1"/>
          </p:cNvSpPr>
          <p:nvPr>
            <p:ph type="title"/>
          </p:nvPr>
        </p:nvSpPr>
        <p:spPr/>
        <p:txBody>
          <a:bodyPr/>
          <a:lstStyle/>
          <a:p>
            <a:pPr eaLnBrk="1" hangingPunct="1"/>
            <a:r>
              <a:rPr lang="es-ES_tradnl" altLang="es-ES_tradnl" dirty="0"/>
              <a:t>Combinación de una tabla consigo misma</a:t>
            </a:r>
          </a:p>
        </p:txBody>
      </p:sp>
      <p:graphicFrame>
        <p:nvGraphicFramePr>
          <p:cNvPr id="9218" name="Object 4">
            <a:extLst>
              <a:ext uri="{FF2B5EF4-FFF2-40B4-BE49-F238E27FC236}">
                <a16:creationId xmlns:a16="http://schemas.microsoft.com/office/drawing/2014/main" id="{939A20F1-5080-4D00-9553-3A2D028E8180}"/>
              </a:ext>
            </a:extLst>
          </p:cNvPr>
          <p:cNvGraphicFramePr>
            <a:graphicFrameLocks noChangeAspect="1"/>
          </p:cNvGraphicFramePr>
          <p:nvPr/>
        </p:nvGraphicFramePr>
        <p:xfrm>
          <a:off x="1143000" y="1449388"/>
          <a:ext cx="5105400" cy="5068887"/>
        </p:xfrm>
        <a:graphic>
          <a:graphicData uri="http://schemas.openxmlformats.org/presentationml/2006/ole">
            <mc:AlternateContent xmlns:mc="http://schemas.openxmlformats.org/markup-compatibility/2006">
              <mc:Choice xmlns:v="urn:schemas-microsoft-com:vml" Requires="v">
                <p:oleObj spid="_x0000_s9252" name="Dibujo" r:id="rId3" imgW="1926000" imgH="1911600" progId="FLW3Drawing">
                  <p:embed/>
                </p:oleObj>
              </mc:Choice>
              <mc:Fallback>
                <p:oleObj name="Dibujo" r:id="rId3" imgW="1926000" imgH="1911600" progId="FLW3Drawing">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449388"/>
                        <a:ext cx="5105400" cy="50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F26FCA92-CE7C-41D0-9320-D58461EB7173}"/>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A82DBE9E-CA7C-4FED-90FD-97B04CD5AAA5}"/>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A0010125-667B-4EA3-8721-0C324EC8D903}" type="slidenum">
              <a:rPr lang="es-ES" altLang="es-ES" sz="1400">
                <a:solidFill>
                  <a:schemeClr val="folHlink"/>
                </a:solidFill>
                <a:latin typeface="Times New Roman" panose="02020603050405020304" pitchFamily="18" charset="0"/>
              </a:rPr>
              <a:pPr/>
              <a:t>83</a:t>
            </a:fld>
            <a:endParaRPr lang="es-ES" altLang="es-ES" sz="1400">
              <a:solidFill>
                <a:schemeClr val="folHlink"/>
              </a:solidFill>
              <a:latin typeface="Times New Roman" panose="02020603050405020304" pitchFamily="18" charset="0"/>
            </a:endParaRPr>
          </a:p>
        </p:txBody>
      </p:sp>
      <p:sp>
        <p:nvSpPr>
          <p:cNvPr id="10245" name="Rectangle 6">
            <a:extLst>
              <a:ext uri="{FF2B5EF4-FFF2-40B4-BE49-F238E27FC236}">
                <a16:creationId xmlns:a16="http://schemas.microsoft.com/office/drawing/2014/main" id="{F91439F8-22BB-4AD5-B277-BEDB5B8DC0E8}"/>
              </a:ext>
            </a:extLst>
          </p:cNvPr>
          <p:cNvSpPr>
            <a:spLocks noGrp="1" noChangeArrowheads="1"/>
          </p:cNvSpPr>
          <p:nvPr>
            <p:ph type="title"/>
          </p:nvPr>
        </p:nvSpPr>
        <p:spPr/>
        <p:txBody>
          <a:bodyPr/>
          <a:lstStyle/>
          <a:p>
            <a:pPr eaLnBrk="1" hangingPunct="1"/>
            <a:r>
              <a:rPr lang="es-ES_tradnl" altLang="es-ES_tradnl" dirty="0"/>
              <a:t>Combinación de una tabla consigo misma</a:t>
            </a:r>
          </a:p>
        </p:txBody>
      </p:sp>
      <p:graphicFrame>
        <p:nvGraphicFramePr>
          <p:cNvPr id="10242" name="Object 5">
            <a:extLst>
              <a:ext uri="{FF2B5EF4-FFF2-40B4-BE49-F238E27FC236}">
                <a16:creationId xmlns:a16="http://schemas.microsoft.com/office/drawing/2014/main" id="{A712AC1B-D8F2-4E45-A28D-5C00B53FF6B6}"/>
              </a:ext>
            </a:extLst>
          </p:cNvPr>
          <p:cNvGraphicFramePr>
            <a:graphicFrameLocks noChangeAspect="1"/>
          </p:cNvGraphicFramePr>
          <p:nvPr/>
        </p:nvGraphicFramePr>
        <p:xfrm>
          <a:off x="685800" y="1371600"/>
          <a:ext cx="7086600" cy="5140325"/>
        </p:xfrm>
        <a:graphic>
          <a:graphicData uri="http://schemas.openxmlformats.org/presentationml/2006/ole">
            <mc:AlternateContent xmlns:mc="http://schemas.openxmlformats.org/markup-compatibility/2006">
              <mc:Choice xmlns:v="urn:schemas-microsoft-com:vml" Requires="v">
                <p:oleObj spid="_x0000_s10276" name="Dibujo" r:id="rId3" imgW="2628000" imgH="1904400" progId="FLW3Drawing">
                  <p:embed/>
                </p:oleObj>
              </mc:Choice>
              <mc:Fallback>
                <p:oleObj name="Dibujo" r:id="rId3" imgW="2628000" imgH="1904400" progId="FLW3Drawing">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371600"/>
                        <a:ext cx="7086600" cy="514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3E815CCE-9569-43E1-9DB8-467FE4706B62}"/>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992B3721-63B5-4F6B-82F6-C01202FF7EB3}"/>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2FEB9A30-08CD-454F-93EB-639B8D16B2B3}" type="slidenum">
              <a:rPr lang="es-ES" altLang="es-ES" sz="1400">
                <a:solidFill>
                  <a:schemeClr val="folHlink"/>
                </a:solidFill>
                <a:latin typeface="Times New Roman" panose="02020603050405020304" pitchFamily="18" charset="0"/>
              </a:rPr>
              <a:pPr/>
              <a:t>84</a:t>
            </a:fld>
            <a:endParaRPr lang="es-ES" altLang="es-ES" sz="1400">
              <a:solidFill>
                <a:schemeClr val="folHlink"/>
              </a:solidFill>
              <a:latin typeface="Times New Roman" panose="02020603050405020304" pitchFamily="18" charset="0"/>
            </a:endParaRPr>
          </a:p>
        </p:txBody>
      </p:sp>
      <p:sp>
        <p:nvSpPr>
          <p:cNvPr id="19461" name="Rectangle 5">
            <a:extLst>
              <a:ext uri="{FF2B5EF4-FFF2-40B4-BE49-F238E27FC236}">
                <a16:creationId xmlns:a16="http://schemas.microsoft.com/office/drawing/2014/main" id="{3F9A1C01-BCF4-4963-A215-F3B3C273840C}"/>
              </a:ext>
            </a:extLst>
          </p:cNvPr>
          <p:cNvSpPr>
            <a:spLocks noGrp="1" noChangeArrowheads="1"/>
          </p:cNvSpPr>
          <p:nvPr>
            <p:ph type="title"/>
          </p:nvPr>
        </p:nvSpPr>
        <p:spPr/>
        <p:txBody>
          <a:bodyPr/>
          <a:lstStyle/>
          <a:p>
            <a:pPr eaLnBrk="1" hangingPunct="1"/>
            <a:r>
              <a:rPr lang="es-ES_tradnl" altLang="es-ES_tradnl"/>
              <a:t>GROUP BY</a:t>
            </a:r>
          </a:p>
        </p:txBody>
      </p:sp>
      <p:graphicFrame>
        <p:nvGraphicFramePr>
          <p:cNvPr id="19458" name="Object 4">
            <a:extLst>
              <a:ext uri="{FF2B5EF4-FFF2-40B4-BE49-F238E27FC236}">
                <a16:creationId xmlns:a16="http://schemas.microsoft.com/office/drawing/2014/main" id="{A3852F30-0C92-4E61-8E33-1469ED7EF6FD}"/>
              </a:ext>
            </a:extLst>
          </p:cNvPr>
          <p:cNvGraphicFramePr>
            <a:graphicFrameLocks noChangeAspect="1"/>
          </p:cNvGraphicFramePr>
          <p:nvPr/>
        </p:nvGraphicFramePr>
        <p:xfrm>
          <a:off x="304800" y="1123950"/>
          <a:ext cx="8153400" cy="5734050"/>
        </p:xfrm>
        <a:graphic>
          <a:graphicData uri="http://schemas.openxmlformats.org/presentationml/2006/ole">
            <mc:AlternateContent xmlns:mc="http://schemas.openxmlformats.org/markup-compatibility/2006">
              <mc:Choice xmlns:v="urn:schemas-microsoft-com:vml" Requires="v">
                <p:oleObj spid="_x0000_s19491" name="Dibujo" r:id="rId3" imgW="2815200" imgH="1980000" progId="FLW3Drawing">
                  <p:embed/>
                </p:oleObj>
              </mc:Choice>
              <mc:Fallback>
                <p:oleObj name="Dibujo" r:id="rId3" imgW="2815200" imgH="1980000" progId="FLW3Drawing">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23950"/>
                        <a:ext cx="8153400"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89E6A670-08BC-46FA-874B-8306E5B4BA16}"/>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6790BAAC-2FB9-4D59-AD0B-5F072289A3CD}"/>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069562EE-47CF-4EC5-9ECD-410A1EFF379C}" type="slidenum">
              <a:rPr lang="es-ES" altLang="es-ES" sz="1400">
                <a:solidFill>
                  <a:schemeClr val="folHlink"/>
                </a:solidFill>
                <a:latin typeface="Times New Roman" panose="02020603050405020304" pitchFamily="18" charset="0"/>
              </a:rPr>
              <a:pPr/>
              <a:t>85</a:t>
            </a:fld>
            <a:endParaRPr lang="es-ES" altLang="es-ES" sz="1400">
              <a:solidFill>
                <a:schemeClr val="folHlink"/>
              </a:solidFill>
              <a:latin typeface="Times New Roman" panose="02020603050405020304" pitchFamily="18" charset="0"/>
            </a:endParaRPr>
          </a:p>
        </p:txBody>
      </p:sp>
      <p:sp>
        <p:nvSpPr>
          <p:cNvPr id="20485" name="Rectangle 5">
            <a:extLst>
              <a:ext uri="{FF2B5EF4-FFF2-40B4-BE49-F238E27FC236}">
                <a16:creationId xmlns:a16="http://schemas.microsoft.com/office/drawing/2014/main" id="{2DDD69D8-F949-4FE3-8CBE-E581585ECCB4}"/>
              </a:ext>
            </a:extLst>
          </p:cNvPr>
          <p:cNvSpPr>
            <a:spLocks noGrp="1" noChangeArrowheads="1"/>
          </p:cNvSpPr>
          <p:nvPr>
            <p:ph type="title"/>
          </p:nvPr>
        </p:nvSpPr>
        <p:spPr/>
        <p:txBody>
          <a:bodyPr/>
          <a:lstStyle/>
          <a:p>
            <a:pPr eaLnBrk="1" hangingPunct="1"/>
            <a:r>
              <a:rPr lang="es-ES_tradnl" altLang="es-ES_tradnl"/>
              <a:t>GROUP BY-HAVING</a:t>
            </a:r>
          </a:p>
        </p:txBody>
      </p:sp>
      <p:graphicFrame>
        <p:nvGraphicFramePr>
          <p:cNvPr id="20482" name="Object 4">
            <a:extLst>
              <a:ext uri="{FF2B5EF4-FFF2-40B4-BE49-F238E27FC236}">
                <a16:creationId xmlns:a16="http://schemas.microsoft.com/office/drawing/2014/main" id="{D765F5DC-7C62-4B83-A9C2-17417E8E06D0}"/>
              </a:ext>
            </a:extLst>
          </p:cNvPr>
          <p:cNvGraphicFramePr>
            <a:graphicFrameLocks noChangeAspect="1"/>
          </p:cNvGraphicFramePr>
          <p:nvPr/>
        </p:nvGraphicFramePr>
        <p:xfrm>
          <a:off x="304800" y="1235075"/>
          <a:ext cx="8839200" cy="5289550"/>
        </p:xfrm>
        <a:graphic>
          <a:graphicData uri="http://schemas.openxmlformats.org/presentationml/2006/ole">
            <mc:AlternateContent xmlns:mc="http://schemas.openxmlformats.org/markup-compatibility/2006">
              <mc:Choice xmlns:v="urn:schemas-microsoft-com:vml" Requires="v">
                <p:oleObj spid="_x0000_s20515" name="Dibujo" r:id="rId3" imgW="2854800" imgH="1814400" progId="FLW3Drawing">
                  <p:embed/>
                </p:oleObj>
              </mc:Choice>
              <mc:Fallback>
                <p:oleObj name="Dibujo" r:id="rId3" imgW="2854800" imgH="1814400" progId="FLW3Drawing">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35075"/>
                        <a:ext cx="8839200" cy="528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4 Marcador de pie de página">
            <a:extLst>
              <a:ext uri="{FF2B5EF4-FFF2-40B4-BE49-F238E27FC236}">
                <a16:creationId xmlns:a16="http://schemas.microsoft.com/office/drawing/2014/main" id="{4EC3527F-9441-4687-97E8-C034F3BDE357}"/>
              </a:ext>
            </a:extLst>
          </p:cNvPr>
          <p:cNvSpPr>
            <a:spLocks noGrp="1"/>
          </p:cNvSpPr>
          <p:nvPr>
            <p:ph type="ftr" sz="quarter" idx="11"/>
          </p:nvPr>
        </p:nvSpPr>
        <p:spPr/>
        <p:txBody>
          <a:bodyPr/>
          <a:lstStyle/>
          <a:p>
            <a:pPr>
              <a:defRPr/>
            </a:pPr>
            <a:r>
              <a:rPr lang="es-ES"/>
              <a:t>Lenguaje SQL</a:t>
            </a:r>
          </a:p>
        </p:txBody>
      </p:sp>
      <p:sp>
        <p:nvSpPr>
          <p:cNvPr id="104" name="5 Marcador de número de diapositiva">
            <a:extLst>
              <a:ext uri="{FF2B5EF4-FFF2-40B4-BE49-F238E27FC236}">
                <a16:creationId xmlns:a16="http://schemas.microsoft.com/office/drawing/2014/main" id="{D492B4A8-5531-4694-9645-7446AB2214EB}"/>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7CB712D3-ACC5-43F4-8D10-DBF909CAC6D0}" type="slidenum">
              <a:rPr lang="es-ES" altLang="es-ES" sz="1400">
                <a:solidFill>
                  <a:schemeClr val="folHlink"/>
                </a:solidFill>
                <a:latin typeface="Times New Roman" panose="02020603050405020304" pitchFamily="18" charset="0"/>
              </a:rPr>
              <a:pPr/>
              <a:t>86</a:t>
            </a:fld>
            <a:endParaRPr lang="es-ES" altLang="es-ES" sz="1400">
              <a:solidFill>
                <a:schemeClr val="folHlink"/>
              </a:solidFill>
              <a:latin typeface="Times New Roman" panose="02020603050405020304" pitchFamily="18" charset="0"/>
            </a:endParaRPr>
          </a:p>
        </p:txBody>
      </p:sp>
      <p:sp>
        <p:nvSpPr>
          <p:cNvPr id="106500" name="Rectangle 5">
            <a:extLst>
              <a:ext uri="{FF2B5EF4-FFF2-40B4-BE49-F238E27FC236}">
                <a16:creationId xmlns:a16="http://schemas.microsoft.com/office/drawing/2014/main" id="{9A869939-62F0-45E2-96F6-39B151DF25DC}"/>
              </a:ext>
            </a:extLst>
          </p:cNvPr>
          <p:cNvSpPr>
            <a:spLocks noGrp="1" noChangeArrowheads="1"/>
          </p:cNvSpPr>
          <p:nvPr>
            <p:ph type="title"/>
          </p:nvPr>
        </p:nvSpPr>
        <p:spPr/>
        <p:txBody>
          <a:bodyPr/>
          <a:lstStyle/>
          <a:p>
            <a:pPr eaLnBrk="1" hangingPunct="1"/>
            <a:r>
              <a:rPr lang="es-ES_tradnl" altLang="es-ES_tradnl"/>
              <a:t>GROUP BY-HAVING</a:t>
            </a:r>
          </a:p>
        </p:txBody>
      </p:sp>
      <p:grpSp>
        <p:nvGrpSpPr>
          <p:cNvPr id="106501" name="Group 8">
            <a:extLst>
              <a:ext uri="{FF2B5EF4-FFF2-40B4-BE49-F238E27FC236}">
                <a16:creationId xmlns:a16="http://schemas.microsoft.com/office/drawing/2014/main" id="{BD96975C-BE06-4727-9EED-089BFD10A774}"/>
              </a:ext>
            </a:extLst>
          </p:cNvPr>
          <p:cNvGrpSpPr>
            <a:grpSpLocks noChangeAspect="1"/>
          </p:cNvGrpSpPr>
          <p:nvPr/>
        </p:nvGrpSpPr>
        <p:grpSpPr bwMode="auto">
          <a:xfrm>
            <a:off x="376238" y="1341438"/>
            <a:ext cx="8156575" cy="5018087"/>
            <a:chOff x="-2" y="849"/>
            <a:chExt cx="5138" cy="3161"/>
          </a:xfrm>
        </p:grpSpPr>
        <p:sp>
          <p:nvSpPr>
            <p:cNvPr id="106502" name="AutoShape 7">
              <a:extLst>
                <a:ext uri="{FF2B5EF4-FFF2-40B4-BE49-F238E27FC236}">
                  <a16:creationId xmlns:a16="http://schemas.microsoft.com/office/drawing/2014/main" id="{847827B3-B225-443D-8EEC-5FF0970256A9}"/>
                </a:ext>
              </a:extLst>
            </p:cNvPr>
            <p:cNvSpPr>
              <a:spLocks noChangeAspect="1" noChangeArrowheads="1" noTextEdit="1"/>
            </p:cNvSpPr>
            <p:nvPr/>
          </p:nvSpPr>
          <p:spPr bwMode="auto">
            <a:xfrm>
              <a:off x="0" y="864"/>
              <a:ext cx="5136" cy="3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
          <p:nvSpPr>
            <p:cNvPr id="106503" name="Rectangle 9">
              <a:extLst>
                <a:ext uri="{FF2B5EF4-FFF2-40B4-BE49-F238E27FC236}">
                  <a16:creationId xmlns:a16="http://schemas.microsoft.com/office/drawing/2014/main" id="{8D54C349-A77A-4AC0-8A6F-A8AEE352E927}"/>
                </a:ext>
              </a:extLst>
            </p:cNvPr>
            <p:cNvSpPr>
              <a:spLocks noChangeArrowheads="1"/>
            </p:cNvSpPr>
            <p:nvPr/>
          </p:nvSpPr>
          <p:spPr bwMode="auto">
            <a:xfrm>
              <a:off x="1688" y="2075"/>
              <a:ext cx="3300" cy="7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04" name="Rectangle 10">
              <a:extLst>
                <a:ext uri="{FF2B5EF4-FFF2-40B4-BE49-F238E27FC236}">
                  <a16:creationId xmlns:a16="http://schemas.microsoft.com/office/drawing/2014/main" id="{410F26B4-F365-4888-ADB5-1BE0AFE21CF6}"/>
                </a:ext>
              </a:extLst>
            </p:cNvPr>
            <p:cNvSpPr>
              <a:spLocks noChangeArrowheads="1"/>
            </p:cNvSpPr>
            <p:nvPr/>
          </p:nvSpPr>
          <p:spPr bwMode="auto">
            <a:xfrm>
              <a:off x="1043" y="3416"/>
              <a:ext cx="2524" cy="56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05" name="Freeform 11">
              <a:extLst>
                <a:ext uri="{FF2B5EF4-FFF2-40B4-BE49-F238E27FC236}">
                  <a16:creationId xmlns:a16="http://schemas.microsoft.com/office/drawing/2014/main" id="{28DAFD76-0E2F-40BE-84D9-F42EDFDA49B0}"/>
                </a:ext>
              </a:extLst>
            </p:cNvPr>
            <p:cNvSpPr>
              <a:spLocks/>
            </p:cNvSpPr>
            <p:nvPr/>
          </p:nvSpPr>
          <p:spPr bwMode="auto">
            <a:xfrm>
              <a:off x="-2" y="849"/>
              <a:ext cx="2534" cy="869"/>
            </a:xfrm>
            <a:custGeom>
              <a:avLst/>
              <a:gdLst>
                <a:gd name="T0" fmla="*/ 133 w 7604"/>
                <a:gd name="T1" fmla="*/ 928 h 2607"/>
                <a:gd name="T2" fmla="*/ 0 w 7604"/>
                <a:gd name="T3" fmla="*/ 1195 h 2607"/>
                <a:gd name="T4" fmla="*/ 27 w 7604"/>
                <a:gd name="T5" fmla="*/ 1341 h 2607"/>
                <a:gd name="T6" fmla="*/ 289 w 7604"/>
                <a:gd name="T7" fmla="*/ 1598 h 2607"/>
                <a:gd name="T8" fmla="*/ 212 w 7604"/>
                <a:gd name="T9" fmla="*/ 1868 h 2607"/>
                <a:gd name="T10" fmla="*/ 369 w 7604"/>
                <a:gd name="T11" fmla="*/ 2103 h 2607"/>
                <a:gd name="T12" fmla="*/ 856 w 7604"/>
                <a:gd name="T13" fmla="*/ 2302 h 2607"/>
                <a:gd name="T14" fmla="*/ 1449 w 7604"/>
                <a:gd name="T15" fmla="*/ 2292 h 2607"/>
                <a:gd name="T16" fmla="*/ 2662 w 7604"/>
                <a:gd name="T17" fmla="*/ 2438 h 2607"/>
                <a:gd name="T18" fmla="*/ 3044 w 7604"/>
                <a:gd name="T19" fmla="*/ 2448 h 2607"/>
                <a:gd name="T20" fmla="*/ 3676 w 7604"/>
                <a:gd name="T21" fmla="*/ 2349 h 2607"/>
                <a:gd name="T22" fmla="*/ 4693 w 7604"/>
                <a:gd name="T23" fmla="*/ 2597 h 2607"/>
                <a:gd name="T24" fmla="*/ 4968 w 7604"/>
                <a:gd name="T25" fmla="*/ 2607 h 2607"/>
                <a:gd name="T26" fmla="*/ 5786 w 7604"/>
                <a:gd name="T27" fmla="*/ 2508 h 2607"/>
                <a:gd name="T28" fmla="*/ 6600 w 7604"/>
                <a:gd name="T29" fmla="*/ 2270 h 2607"/>
                <a:gd name="T30" fmla="*/ 6787 w 7604"/>
                <a:gd name="T31" fmla="*/ 2270 h 2607"/>
                <a:gd name="T32" fmla="*/ 7354 w 7604"/>
                <a:gd name="T33" fmla="*/ 2093 h 2607"/>
                <a:gd name="T34" fmla="*/ 7604 w 7604"/>
                <a:gd name="T35" fmla="*/ 1766 h 2607"/>
                <a:gd name="T36" fmla="*/ 7577 w 7604"/>
                <a:gd name="T37" fmla="*/ 1580 h 2607"/>
                <a:gd name="T38" fmla="*/ 7182 w 7604"/>
                <a:gd name="T39" fmla="*/ 1265 h 2607"/>
                <a:gd name="T40" fmla="*/ 7407 w 7604"/>
                <a:gd name="T41" fmla="*/ 1047 h 2607"/>
                <a:gd name="T42" fmla="*/ 7392 w 7604"/>
                <a:gd name="T43" fmla="*/ 940 h 2607"/>
                <a:gd name="T44" fmla="*/ 7196 w 7604"/>
                <a:gd name="T45" fmla="*/ 741 h 2607"/>
                <a:gd name="T46" fmla="*/ 6812 w 7604"/>
                <a:gd name="T47" fmla="*/ 663 h 2607"/>
                <a:gd name="T48" fmla="*/ 6562 w 7604"/>
                <a:gd name="T49" fmla="*/ 682 h 2607"/>
                <a:gd name="T50" fmla="*/ 5760 w 7604"/>
                <a:gd name="T51" fmla="*/ 384 h 2607"/>
                <a:gd name="T52" fmla="*/ 5402 w 7604"/>
                <a:gd name="T53" fmla="*/ 355 h 2607"/>
                <a:gd name="T54" fmla="*/ 4783 w 7604"/>
                <a:gd name="T55" fmla="*/ 415 h 2607"/>
                <a:gd name="T56" fmla="*/ 4280 w 7604"/>
                <a:gd name="T57" fmla="*/ 109 h 2607"/>
                <a:gd name="T58" fmla="*/ 3583 w 7604"/>
                <a:gd name="T59" fmla="*/ 0 h 2607"/>
                <a:gd name="T60" fmla="*/ 3414 w 7604"/>
                <a:gd name="T61" fmla="*/ 10 h 2607"/>
                <a:gd name="T62" fmla="*/ 2897 w 7604"/>
                <a:gd name="T63" fmla="*/ 109 h 2607"/>
                <a:gd name="T64" fmla="*/ 2384 w 7604"/>
                <a:gd name="T65" fmla="*/ 415 h 2607"/>
                <a:gd name="T66" fmla="*/ 1936 w 7604"/>
                <a:gd name="T67" fmla="*/ 238 h 2607"/>
                <a:gd name="T68" fmla="*/ 1542 w 7604"/>
                <a:gd name="T69" fmla="*/ 226 h 2607"/>
                <a:gd name="T70" fmla="*/ 974 w 7604"/>
                <a:gd name="T71" fmla="*/ 394 h 2607"/>
                <a:gd name="T72" fmla="*/ 763 w 7604"/>
                <a:gd name="T73" fmla="*/ 682 h 26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04"/>
                <a:gd name="T112" fmla="*/ 0 h 2607"/>
                <a:gd name="T113" fmla="*/ 7604 w 7604"/>
                <a:gd name="T114" fmla="*/ 2607 h 260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04" h="2607">
                  <a:moveTo>
                    <a:pt x="276" y="819"/>
                  </a:moveTo>
                  <a:lnTo>
                    <a:pt x="133" y="928"/>
                  </a:lnTo>
                  <a:lnTo>
                    <a:pt x="27" y="1056"/>
                  </a:lnTo>
                  <a:lnTo>
                    <a:pt x="0" y="1195"/>
                  </a:lnTo>
                  <a:lnTo>
                    <a:pt x="0" y="1265"/>
                  </a:lnTo>
                  <a:lnTo>
                    <a:pt x="27" y="1341"/>
                  </a:lnTo>
                  <a:lnTo>
                    <a:pt x="119" y="1472"/>
                  </a:lnTo>
                  <a:lnTo>
                    <a:pt x="289" y="1598"/>
                  </a:lnTo>
                  <a:lnTo>
                    <a:pt x="212" y="1779"/>
                  </a:lnTo>
                  <a:lnTo>
                    <a:pt x="212" y="1868"/>
                  </a:lnTo>
                  <a:lnTo>
                    <a:pt x="239" y="1957"/>
                  </a:lnTo>
                  <a:lnTo>
                    <a:pt x="369" y="2103"/>
                  </a:lnTo>
                  <a:lnTo>
                    <a:pt x="578" y="2223"/>
                  </a:lnTo>
                  <a:lnTo>
                    <a:pt x="856" y="2302"/>
                  </a:lnTo>
                  <a:lnTo>
                    <a:pt x="1147" y="2322"/>
                  </a:lnTo>
                  <a:lnTo>
                    <a:pt x="1449" y="2292"/>
                  </a:lnTo>
                  <a:lnTo>
                    <a:pt x="2174" y="2349"/>
                  </a:lnTo>
                  <a:lnTo>
                    <a:pt x="2662" y="2438"/>
                  </a:lnTo>
                  <a:lnTo>
                    <a:pt x="2911" y="2448"/>
                  </a:lnTo>
                  <a:lnTo>
                    <a:pt x="3044" y="2448"/>
                  </a:lnTo>
                  <a:lnTo>
                    <a:pt x="3176" y="2438"/>
                  </a:lnTo>
                  <a:lnTo>
                    <a:pt x="3676" y="2349"/>
                  </a:lnTo>
                  <a:lnTo>
                    <a:pt x="4333" y="2558"/>
                  </a:lnTo>
                  <a:lnTo>
                    <a:pt x="4693" y="2597"/>
                  </a:lnTo>
                  <a:lnTo>
                    <a:pt x="4876" y="2607"/>
                  </a:lnTo>
                  <a:lnTo>
                    <a:pt x="4968" y="2607"/>
                  </a:lnTo>
                  <a:lnTo>
                    <a:pt x="5061" y="2607"/>
                  </a:lnTo>
                  <a:lnTo>
                    <a:pt x="5786" y="2508"/>
                  </a:lnTo>
                  <a:lnTo>
                    <a:pt x="6404" y="2260"/>
                  </a:lnTo>
                  <a:lnTo>
                    <a:pt x="6600" y="2270"/>
                  </a:lnTo>
                  <a:lnTo>
                    <a:pt x="6695" y="2270"/>
                  </a:lnTo>
                  <a:lnTo>
                    <a:pt x="6787" y="2270"/>
                  </a:lnTo>
                  <a:lnTo>
                    <a:pt x="7103" y="2201"/>
                  </a:lnTo>
                  <a:lnTo>
                    <a:pt x="7354" y="2093"/>
                  </a:lnTo>
                  <a:lnTo>
                    <a:pt x="7524" y="1935"/>
                  </a:lnTo>
                  <a:lnTo>
                    <a:pt x="7604" y="1766"/>
                  </a:lnTo>
                  <a:lnTo>
                    <a:pt x="7604" y="1677"/>
                  </a:lnTo>
                  <a:lnTo>
                    <a:pt x="7577" y="1580"/>
                  </a:lnTo>
                  <a:lnTo>
                    <a:pt x="7445" y="1411"/>
                  </a:lnTo>
                  <a:lnTo>
                    <a:pt x="7182" y="1265"/>
                  </a:lnTo>
                  <a:lnTo>
                    <a:pt x="7339" y="1163"/>
                  </a:lnTo>
                  <a:lnTo>
                    <a:pt x="7407" y="1047"/>
                  </a:lnTo>
                  <a:lnTo>
                    <a:pt x="7407" y="986"/>
                  </a:lnTo>
                  <a:lnTo>
                    <a:pt x="7392" y="940"/>
                  </a:lnTo>
                  <a:lnTo>
                    <a:pt x="7328" y="829"/>
                  </a:lnTo>
                  <a:lnTo>
                    <a:pt x="7196" y="741"/>
                  </a:lnTo>
                  <a:lnTo>
                    <a:pt x="7023" y="682"/>
                  </a:lnTo>
                  <a:lnTo>
                    <a:pt x="6812" y="663"/>
                  </a:lnTo>
                  <a:lnTo>
                    <a:pt x="6695" y="663"/>
                  </a:lnTo>
                  <a:lnTo>
                    <a:pt x="6562" y="682"/>
                  </a:lnTo>
                  <a:lnTo>
                    <a:pt x="6208" y="504"/>
                  </a:lnTo>
                  <a:lnTo>
                    <a:pt x="5760" y="384"/>
                  </a:lnTo>
                  <a:lnTo>
                    <a:pt x="5521" y="365"/>
                  </a:lnTo>
                  <a:lnTo>
                    <a:pt x="5402" y="355"/>
                  </a:lnTo>
                  <a:lnTo>
                    <a:pt x="5284" y="355"/>
                  </a:lnTo>
                  <a:lnTo>
                    <a:pt x="4783" y="415"/>
                  </a:lnTo>
                  <a:lnTo>
                    <a:pt x="4573" y="238"/>
                  </a:lnTo>
                  <a:lnTo>
                    <a:pt x="4280" y="109"/>
                  </a:lnTo>
                  <a:lnTo>
                    <a:pt x="3941" y="29"/>
                  </a:lnTo>
                  <a:lnTo>
                    <a:pt x="3583" y="0"/>
                  </a:lnTo>
                  <a:lnTo>
                    <a:pt x="3504" y="0"/>
                  </a:lnTo>
                  <a:lnTo>
                    <a:pt x="3414" y="10"/>
                  </a:lnTo>
                  <a:lnTo>
                    <a:pt x="3228" y="29"/>
                  </a:lnTo>
                  <a:lnTo>
                    <a:pt x="2897" y="109"/>
                  </a:lnTo>
                  <a:lnTo>
                    <a:pt x="2609" y="238"/>
                  </a:lnTo>
                  <a:lnTo>
                    <a:pt x="2384" y="415"/>
                  </a:lnTo>
                  <a:lnTo>
                    <a:pt x="2174" y="305"/>
                  </a:lnTo>
                  <a:lnTo>
                    <a:pt x="1936" y="238"/>
                  </a:lnTo>
                  <a:lnTo>
                    <a:pt x="1671" y="216"/>
                  </a:lnTo>
                  <a:lnTo>
                    <a:pt x="1542" y="226"/>
                  </a:lnTo>
                  <a:lnTo>
                    <a:pt x="1410" y="238"/>
                  </a:lnTo>
                  <a:lnTo>
                    <a:pt x="974" y="394"/>
                  </a:lnTo>
                  <a:lnTo>
                    <a:pt x="830" y="523"/>
                  </a:lnTo>
                  <a:lnTo>
                    <a:pt x="763" y="682"/>
                  </a:lnTo>
                  <a:lnTo>
                    <a:pt x="276" y="819"/>
                  </a:lnTo>
                  <a:close/>
                </a:path>
              </a:pathLst>
            </a:custGeom>
            <a:solidFill>
              <a:srgbClr val="00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06" name="Freeform 12">
              <a:extLst>
                <a:ext uri="{FF2B5EF4-FFF2-40B4-BE49-F238E27FC236}">
                  <a16:creationId xmlns:a16="http://schemas.microsoft.com/office/drawing/2014/main" id="{5B3BCC66-8619-46D3-BCD9-6AC51EEFB98A}"/>
                </a:ext>
              </a:extLst>
            </p:cNvPr>
            <p:cNvSpPr>
              <a:spLocks/>
            </p:cNvSpPr>
            <p:nvPr/>
          </p:nvSpPr>
          <p:spPr bwMode="auto">
            <a:xfrm>
              <a:off x="844" y="1765"/>
              <a:ext cx="98" cy="72"/>
            </a:xfrm>
            <a:custGeom>
              <a:avLst/>
              <a:gdLst>
                <a:gd name="T0" fmla="*/ 293 w 293"/>
                <a:gd name="T1" fmla="*/ 104 h 215"/>
                <a:gd name="T2" fmla="*/ 281 w 293"/>
                <a:gd name="T3" fmla="*/ 63 h 215"/>
                <a:gd name="T4" fmla="*/ 250 w 293"/>
                <a:gd name="T5" fmla="*/ 29 h 215"/>
                <a:gd name="T6" fmla="*/ 204 w 293"/>
                <a:gd name="T7" fmla="*/ 6 h 215"/>
                <a:gd name="T8" fmla="*/ 146 w 293"/>
                <a:gd name="T9" fmla="*/ 0 h 215"/>
                <a:gd name="T10" fmla="*/ 88 w 293"/>
                <a:gd name="T11" fmla="*/ 6 h 215"/>
                <a:gd name="T12" fmla="*/ 42 w 293"/>
                <a:gd name="T13" fmla="*/ 29 h 215"/>
                <a:gd name="T14" fmla="*/ 10 w 293"/>
                <a:gd name="T15" fmla="*/ 63 h 215"/>
                <a:gd name="T16" fmla="*/ 0 w 293"/>
                <a:gd name="T17" fmla="*/ 104 h 215"/>
                <a:gd name="T18" fmla="*/ 10 w 293"/>
                <a:gd name="T19" fmla="*/ 152 h 215"/>
                <a:gd name="T20" fmla="*/ 42 w 293"/>
                <a:gd name="T21" fmla="*/ 183 h 215"/>
                <a:gd name="T22" fmla="*/ 88 w 293"/>
                <a:gd name="T23" fmla="*/ 206 h 215"/>
                <a:gd name="T24" fmla="*/ 146 w 293"/>
                <a:gd name="T25" fmla="*/ 215 h 215"/>
                <a:gd name="T26" fmla="*/ 204 w 293"/>
                <a:gd name="T27" fmla="*/ 206 h 215"/>
                <a:gd name="T28" fmla="*/ 250 w 293"/>
                <a:gd name="T29" fmla="*/ 183 h 215"/>
                <a:gd name="T30" fmla="*/ 281 w 293"/>
                <a:gd name="T31" fmla="*/ 152 h 215"/>
                <a:gd name="T32" fmla="*/ 293 w 293"/>
                <a:gd name="T33" fmla="*/ 104 h 2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3"/>
                <a:gd name="T52" fmla="*/ 0 h 215"/>
                <a:gd name="T53" fmla="*/ 293 w 293"/>
                <a:gd name="T54" fmla="*/ 215 h 2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3" h="215">
                  <a:moveTo>
                    <a:pt x="293" y="104"/>
                  </a:moveTo>
                  <a:lnTo>
                    <a:pt x="281" y="63"/>
                  </a:lnTo>
                  <a:lnTo>
                    <a:pt x="250" y="29"/>
                  </a:lnTo>
                  <a:lnTo>
                    <a:pt x="204" y="6"/>
                  </a:lnTo>
                  <a:lnTo>
                    <a:pt x="146" y="0"/>
                  </a:lnTo>
                  <a:lnTo>
                    <a:pt x="88" y="6"/>
                  </a:lnTo>
                  <a:lnTo>
                    <a:pt x="42" y="29"/>
                  </a:lnTo>
                  <a:lnTo>
                    <a:pt x="10" y="63"/>
                  </a:lnTo>
                  <a:lnTo>
                    <a:pt x="0" y="104"/>
                  </a:lnTo>
                  <a:lnTo>
                    <a:pt x="10" y="152"/>
                  </a:lnTo>
                  <a:lnTo>
                    <a:pt x="42" y="183"/>
                  </a:lnTo>
                  <a:lnTo>
                    <a:pt x="88" y="206"/>
                  </a:lnTo>
                  <a:lnTo>
                    <a:pt x="146" y="215"/>
                  </a:lnTo>
                  <a:lnTo>
                    <a:pt x="204" y="206"/>
                  </a:lnTo>
                  <a:lnTo>
                    <a:pt x="250" y="183"/>
                  </a:lnTo>
                  <a:lnTo>
                    <a:pt x="281" y="152"/>
                  </a:lnTo>
                  <a:lnTo>
                    <a:pt x="293" y="104"/>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07" name="Freeform 13">
              <a:extLst>
                <a:ext uri="{FF2B5EF4-FFF2-40B4-BE49-F238E27FC236}">
                  <a16:creationId xmlns:a16="http://schemas.microsoft.com/office/drawing/2014/main" id="{1AFB27C6-1934-4649-85BC-C7EEB0345AC1}"/>
                </a:ext>
              </a:extLst>
            </p:cNvPr>
            <p:cNvSpPr>
              <a:spLocks/>
            </p:cNvSpPr>
            <p:nvPr/>
          </p:nvSpPr>
          <p:spPr bwMode="auto">
            <a:xfrm>
              <a:off x="844" y="1765"/>
              <a:ext cx="98" cy="72"/>
            </a:xfrm>
            <a:custGeom>
              <a:avLst/>
              <a:gdLst>
                <a:gd name="T0" fmla="*/ 293 w 293"/>
                <a:gd name="T1" fmla="*/ 104 h 215"/>
                <a:gd name="T2" fmla="*/ 281 w 293"/>
                <a:gd name="T3" fmla="*/ 63 h 215"/>
                <a:gd name="T4" fmla="*/ 250 w 293"/>
                <a:gd name="T5" fmla="*/ 29 h 215"/>
                <a:gd name="T6" fmla="*/ 204 w 293"/>
                <a:gd name="T7" fmla="*/ 6 h 215"/>
                <a:gd name="T8" fmla="*/ 146 w 293"/>
                <a:gd name="T9" fmla="*/ 0 h 215"/>
                <a:gd name="T10" fmla="*/ 88 w 293"/>
                <a:gd name="T11" fmla="*/ 6 h 215"/>
                <a:gd name="T12" fmla="*/ 42 w 293"/>
                <a:gd name="T13" fmla="*/ 29 h 215"/>
                <a:gd name="T14" fmla="*/ 10 w 293"/>
                <a:gd name="T15" fmla="*/ 63 h 215"/>
                <a:gd name="T16" fmla="*/ 0 w 293"/>
                <a:gd name="T17" fmla="*/ 104 h 215"/>
                <a:gd name="T18" fmla="*/ 10 w 293"/>
                <a:gd name="T19" fmla="*/ 152 h 215"/>
                <a:gd name="T20" fmla="*/ 42 w 293"/>
                <a:gd name="T21" fmla="*/ 183 h 215"/>
                <a:gd name="T22" fmla="*/ 88 w 293"/>
                <a:gd name="T23" fmla="*/ 206 h 215"/>
                <a:gd name="T24" fmla="*/ 146 w 293"/>
                <a:gd name="T25" fmla="*/ 215 h 215"/>
                <a:gd name="T26" fmla="*/ 204 w 293"/>
                <a:gd name="T27" fmla="*/ 206 h 215"/>
                <a:gd name="T28" fmla="*/ 250 w 293"/>
                <a:gd name="T29" fmla="*/ 183 h 215"/>
                <a:gd name="T30" fmla="*/ 281 w 293"/>
                <a:gd name="T31" fmla="*/ 152 h 215"/>
                <a:gd name="T32" fmla="*/ 293 w 293"/>
                <a:gd name="T33" fmla="*/ 104 h 2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93"/>
                <a:gd name="T52" fmla="*/ 0 h 215"/>
                <a:gd name="T53" fmla="*/ 293 w 293"/>
                <a:gd name="T54" fmla="*/ 215 h 2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93" h="215">
                  <a:moveTo>
                    <a:pt x="293" y="104"/>
                  </a:moveTo>
                  <a:lnTo>
                    <a:pt x="281" y="63"/>
                  </a:lnTo>
                  <a:lnTo>
                    <a:pt x="250" y="29"/>
                  </a:lnTo>
                  <a:lnTo>
                    <a:pt x="204" y="6"/>
                  </a:lnTo>
                  <a:lnTo>
                    <a:pt x="146" y="0"/>
                  </a:lnTo>
                  <a:lnTo>
                    <a:pt x="88" y="6"/>
                  </a:lnTo>
                  <a:lnTo>
                    <a:pt x="42" y="29"/>
                  </a:lnTo>
                  <a:lnTo>
                    <a:pt x="10" y="63"/>
                  </a:lnTo>
                  <a:lnTo>
                    <a:pt x="0" y="104"/>
                  </a:lnTo>
                  <a:lnTo>
                    <a:pt x="10" y="152"/>
                  </a:lnTo>
                  <a:lnTo>
                    <a:pt x="42" y="183"/>
                  </a:lnTo>
                  <a:lnTo>
                    <a:pt x="88" y="206"/>
                  </a:lnTo>
                  <a:lnTo>
                    <a:pt x="146" y="215"/>
                  </a:lnTo>
                  <a:lnTo>
                    <a:pt x="204" y="206"/>
                  </a:lnTo>
                  <a:lnTo>
                    <a:pt x="250" y="183"/>
                  </a:lnTo>
                  <a:lnTo>
                    <a:pt x="281" y="152"/>
                  </a:lnTo>
                  <a:lnTo>
                    <a:pt x="293" y="104"/>
                  </a:lnTo>
                  <a:close/>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08" name="Freeform 14">
              <a:extLst>
                <a:ext uri="{FF2B5EF4-FFF2-40B4-BE49-F238E27FC236}">
                  <a16:creationId xmlns:a16="http://schemas.microsoft.com/office/drawing/2014/main" id="{242B74B6-CC62-4CC3-BCAE-222AD23384ED}"/>
                </a:ext>
              </a:extLst>
            </p:cNvPr>
            <p:cNvSpPr>
              <a:spLocks/>
            </p:cNvSpPr>
            <p:nvPr/>
          </p:nvSpPr>
          <p:spPr bwMode="auto">
            <a:xfrm>
              <a:off x="779" y="1864"/>
              <a:ext cx="77" cy="57"/>
            </a:xfrm>
            <a:custGeom>
              <a:avLst/>
              <a:gdLst>
                <a:gd name="T0" fmla="*/ 232 w 232"/>
                <a:gd name="T1" fmla="*/ 87 h 172"/>
                <a:gd name="T2" fmla="*/ 222 w 232"/>
                <a:gd name="T3" fmla="*/ 50 h 172"/>
                <a:gd name="T4" fmla="*/ 197 w 232"/>
                <a:gd name="T5" fmla="*/ 24 h 172"/>
                <a:gd name="T6" fmla="*/ 164 w 232"/>
                <a:gd name="T7" fmla="*/ 4 h 172"/>
                <a:gd name="T8" fmla="*/ 120 w 232"/>
                <a:gd name="T9" fmla="*/ 0 h 172"/>
                <a:gd name="T10" fmla="*/ 73 w 232"/>
                <a:gd name="T11" fmla="*/ 4 h 172"/>
                <a:gd name="T12" fmla="*/ 36 w 232"/>
                <a:gd name="T13" fmla="*/ 24 h 172"/>
                <a:gd name="T14" fmla="*/ 8 w 232"/>
                <a:gd name="T15" fmla="*/ 50 h 172"/>
                <a:gd name="T16" fmla="*/ 0 w 232"/>
                <a:gd name="T17" fmla="*/ 87 h 172"/>
                <a:gd name="T18" fmla="*/ 8 w 232"/>
                <a:gd name="T19" fmla="*/ 119 h 172"/>
                <a:gd name="T20" fmla="*/ 36 w 232"/>
                <a:gd name="T21" fmla="*/ 149 h 172"/>
                <a:gd name="T22" fmla="*/ 73 w 232"/>
                <a:gd name="T23" fmla="*/ 165 h 172"/>
                <a:gd name="T24" fmla="*/ 120 w 232"/>
                <a:gd name="T25" fmla="*/ 172 h 172"/>
                <a:gd name="T26" fmla="*/ 164 w 232"/>
                <a:gd name="T27" fmla="*/ 165 h 172"/>
                <a:gd name="T28" fmla="*/ 197 w 232"/>
                <a:gd name="T29" fmla="*/ 149 h 172"/>
                <a:gd name="T30" fmla="*/ 222 w 232"/>
                <a:gd name="T31" fmla="*/ 119 h 172"/>
                <a:gd name="T32" fmla="*/ 232 w 232"/>
                <a:gd name="T33" fmla="*/ 87 h 1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2"/>
                <a:gd name="T52" fmla="*/ 0 h 172"/>
                <a:gd name="T53" fmla="*/ 232 w 232"/>
                <a:gd name="T54" fmla="*/ 172 h 1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2" h="172">
                  <a:moveTo>
                    <a:pt x="232" y="87"/>
                  </a:moveTo>
                  <a:lnTo>
                    <a:pt x="222" y="50"/>
                  </a:lnTo>
                  <a:lnTo>
                    <a:pt x="197" y="24"/>
                  </a:lnTo>
                  <a:lnTo>
                    <a:pt x="164" y="4"/>
                  </a:lnTo>
                  <a:lnTo>
                    <a:pt x="120" y="0"/>
                  </a:lnTo>
                  <a:lnTo>
                    <a:pt x="73" y="4"/>
                  </a:lnTo>
                  <a:lnTo>
                    <a:pt x="36" y="24"/>
                  </a:lnTo>
                  <a:lnTo>
                    <a:pt x="8" y="50"/>
                  </a:lnTo>
                  <a:lnTo>
                    <a:pt x="0" y="87"/>
                  </a:lnTo>
                  <a:lnTo>
                    <a:pt x="8" y="119"/>
                  </a:lnTo>
                  <a:lnTo>
                    <a:pt x="36" y="149"/>
                  </a:lnTo>
                  <a:lnTo>
                    <a:pt x="73" y="165"/>
                  </a:lnTo>
                  <a:lnTo>
                    <a:pt x="120" y="172"/>
                  </a:lnTo>
                  <a:lnTo>
                    <a:pt x="164" y="165"/>
                  </a:lnTo>
                  <a:lnTo>
                    <a:pt x="197" y="149"/>
                  </a:lnTo>
                  <a:lnTo>
                    <a:pt x="222" y="119"/>
                  </a:lnTo>
                  <a:lnTo>
                    <a:pt x="232" y="87"/>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09" name="Freeform 15">
              <a:extLst>
                <a:ext uri="{FF2B5EF4-FFF2-40B4-BE49-F238E27FC236}">
                  <a16:creationId xmlns:a16="http://schemas.microsoft.com/office/drawing/2014/main" id="{865D0CD3-E0A2-401A-B484-DC33802D7FC2}"/>
                </a:ext>
              </a:extLst>
            </p:cNvPr>
            <p:cNvSpPr>
              <a:spLocks/>
            </p:cNvSpPr>
            <p:nvPr/>
          </p:nvSpPr>
          <p:spPr bwMode="auto">
            <a:xfrm>
              <a:off x="779" y="1864"/>
              <a:ext cx="77" cy="57"/>
            </a:xfrm>
            <a:custGeom>
              <a:avLst/>
              <a:gdLst>
                <a:gd name="T0" fmla="*/ 232 w 232"/>
                <a:gd name="T1" fmla="*/ 87 h 172"/>
                <a:gd name="T2" fmla="*/ 222 w 232"/>
                <a:gd name="T3" fmla="*/ 50 h 172"/>
                <a:gd name="T4" fmla="*/ 197 w 232"/>
                <a:gd name="T5" fmla="*/ 24 h 172"/>
                <a:gd name="T6" fmla="*/ 164 w 232"/>
                <a:gd name="T7" fmla="*/ 4 h 172"/>
                <a:gd name="T8" fmla="*/ 120 w 232"/>
                <a:gd name="T9" fmla="*/ 0 h 172"/>
                <a:gd name="T10" fmla="*/ 73 w 232"/>
                <a:gd name="T11" fmla="*/ 4 h 172"/>
                <a:gd name="T12" fmla="*/ 36 w 232"/>
                <a:gd name="T13" fmla="*/ 24 h 172"/>
                <a:gd name="T14" fmla="*/ 8 w 232"/>
                <a:gd name="T15" fmla="*/ 50 h 172"/>
                <a:gd name="T16" fmla="*/ 0 w 232"/>
                <a:gd name="T17" fmla="*/ 87 h 172"/>
                <a:gd name="T18" fmla="*/ 8 w 232"/>
                <a:gd name="T19" fmla="*/ 119 h 172"/>
                <a:gd name="T20" fmla="*/ 36 w 232"/>
                <a:gd name="T21" fmla="*/ 149 h 172"/>
                <a:gd name="T22" fmla="*/ 73 w 232"/>
                <a:gd name="T23" fmla="*/ 165 h 172"/>
                <a:gd name="T24" fmla="*/ 120 w 232"/>
                <a:gd name="T25" fmla="*/ 172 h 172"/>
                <a:gd name="T26" fmla="*/ 164 w 232"/>
                <a:gd name="T27" fmla="*/ 165 h 172"/>
                <a:gd name="T28" fmla="*/ 197 w 232"/>
                <a:gd name="T29" fmla="*/ 149 h 172"/>
                <a:gd name="T30" fmla="*/ 222 w 232"/>
                <a:gd name="T31" fmla="*/ 119 h 172"/>
                <a:gd name="T32" fmla="*/ 232 w 232"/>
                <a:gd name="T33" fmla="*/ 87 h 1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2"/>
                <a:gd name="T52" fmla="*/ 0 h 172"/>
                <a:gd name="T53" fmla="*/ 232 w 232"/>
                <a:gd name="T54" fmla="*/ 172 h 17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2" h="172">
                  <a:moveTo>
                    <a:pt x="232" y="87"/>
                  </a:moveTo>
                  <a:lnTo>
                    <a:pt x="222" y="50"/>
                  </a:lnTo>
                  <a:lnTo>
                    <a:pt x="197" y="24"/>
                  </a:lnTo>
                  <a:lnTo>
                    <a:pt x="164" y="4"/>
                  </a:lnTo>
                  <a:lnTo>
                    <a:pt x="120" y="0"/>
                  </a:lnTo>
                  <a:lnTo>
                    <a:pt x="73" y="4"/>
                  </a:lnTo>
                  <a:lnTo>
                    <a:pt x="36" y="24"/>
                  </a:lnTo>
                  <a:lnTo>
                    <a:pt x="8" y="50"/>
                  </a:lnTo>
                  <a:lnTo>
                    <a:pt x="0" y="87"/>
                  </a:lnTo>
                  <a:lnTo>
                    <a:pt x="8" y="119"/>
                  </a:lnTo>
                  <a:lnTo>
                    <a:pt x="36" y="149"/>
                  </a:lnTo>
                  <a:lnTo>
                    <a:pt x="73" y="165"/>
                  </a:lnTo>
                  <a:lnTo>
                    <a:pt x="120" y="172"/>
                  </a:lnTo>
                  <a:lnTo>
                    <a:pt x="164" y="165"/>
                  </a:lnTo>
                  <a:lnTo>
                    <a:pt x="197" y="149"/>
                  </a:lnTo>
                  <a:lnTo>
                    <a:pt x="222" y="119"/>
                  </a:lnTo>
                  <a:lnTo>
                    <a:pt x="232" y="87"/>
                  </a:lnTo>
                  <a:close/>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10" name="Freeform 16">
              <a:extLst>
                <a:ext uri="{FF2B5EF4-FFF2-40B4-BE49-F238E27FC236}">
                  <a16:creationId xmlns:a16="http://schemas.microsoft.com/office/drawing/2014/main" id="{546F234B-1EB4-4739-8FC5-112517E5644C}"/>
                </a:ext>
              </a:extLst>
            </p:cNvPr>
            <p:cNvSpPr>
              <a:spLocks/>
            </p:cNvSpPr>
            <p:nvPr/>
          </p:nvSpPr>
          <p:spPr bwMode="auto">
            <a:xfrm>
              <a:off x="709" y="1947"/>
              <a:ext cx="55" cy="41"/>
            </a:xfrm>
            <a:custGeom>
              <a:avLst/>
              <a:gdLst>
                <a:gd name="T0" fmla="*/ 163 w 163"/>
                <a:gd name="T1" fmla="*/ 60 h 123"/>
                <a:gd name="T2" fmla="*/ 142 w 163"/>
                <a:gd name="T3" fmla="*/ 17 h 123"/>
                <a:gd name="T4" fmla="*/ 87 w 163"/>
                <a:gd name="T5" fmla="*/ 0 h 123"/>
                <a:gd name="T6" fmla="*/ 50 w 163"/>
                <a:gd name="T7" fmla="*/ 4 h 123"/>
                <a:gd name="T8" fmla="*/ 24 w 163"/>
                <a:gd name="T9" fmla="*/ 17 h 123"/>
                <a:gd name="T10" fmla="*/ 7 w 163"/>
                <a:gd name="T11" fmla="*/ 36 h 123"/>
                <a:gd name="T12" fmla="*/ 0 w 163"/>
                <a:gd name="T13" fmla="*/ 60 h 123"/>
                <a:gd name="T14" fmla="*/ 7 w 163"/>
                <a:gd name="T15" fmla="*/ 85 h 123"/>
                <a:gd name="T16" fmla="*/ 24 w 163"/>
                <a:gd name="T17" fmla="*/ 106 h 123"/>
                <a:gd name="T18" fmla="*/ 87 w 163"/>
                <a:gd name="T19" fmla="*/ 123 h 123"/>
                <a:gd name="T20" fmla="*/ 142 w 163"/>
                <a:gd name="T21" fmla="*/ 106 h 123"/>
                <a:gd name="T22" fmla="*/ 163 w 163"/>
                <a:gd name="T23" fmla="*/ 60 h 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
                <a:gd name="T37" fmla="*/ 0 h 123"/>
                <a:gd name="T38" fmla="*/ 163 w 163"/>
                <a:gd name="T39" fmla="*/ 123 h 1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 h="123">
                  <a:moveTo>
                    <a:pt x="163" y="60"/>
                  </a:moveTo>
                  <a:lnTo>
                    <a:pt x="142" y="17"/>
                  </a:lnTo>
                  <a:lnTo>
                    <a:pt x="87" y="0"/>
                  </a:lnTo>
                  <a:lnTo>
                    <a:pt x="50" y="4"/>
                  </a:lnTo>
                  <a:lnTo>
                    <a:pt x="24" y="17"/>
                  </a:lnTo>
                  <a:lnTo>
                    <a:pt x="7" y="36"/>
                  </a:lnTo>
                  <a:lnTo>
                    <a:pt x="0" y="60"/>
                  </a:lnTo>
                  <a:lnTo>
                    <a:pt x="7" y="85"/>
                  </a:lnTo>
                  <a:lnTo>
                    <a:pt x="24" y="106"/>
                  </a:lnTo>
                  <a:lnTo>
                    <a:pt x="87" y="123"/>
                  </a:lnTo>
                  <a:lnTo>
                    <a:pt x="142" y="106"/>
                  </a:lnTo>
                  <a:lnTo>
                    <a:pt x="163" y="6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11" name="Freeform 17">
              <a:extLst>
                <a:ext uri="{FF2B5EF4-FFF2-40B4-BE49-F238E27FC236}">
                  <a16:creationId xmlns:a16="http://schemas.microsoft.com/office/drawing/2014/main" id="{83B27F57-6CBE-4181-B13F-89066D460B7E}"/>
                </a:ext>
              </a:extLst>
            </p:cNvPr>
            <p:cNvSpPr>
              <a:spLocks/>
            </p:cNvSpPr>
            <p:nvPr/>
          </p:nvSpPr>
          <p:spPr bwMode="auto">
            <a:xfrm>
              <a:off x="709" y="1947"/>
              <a:ext cx="55" cy="41"/>
            </a:xfrm>
            <a:custGeom>
              <a:avLst/>
              <a:gdLst>
                <a:gd name="T0" fmla="*/ 163 w 163"/>
                <a:gd name="T1" fmla="*/ 60 h 123"/>
                <a:gd name="T2" fmla="*/ 142 w 163"/>
                <a:gd name="T3" fmla="*/ 17 h 123"/>
                <a:gd name="T4" fmla="*/ 87 w 163"/>
                <a:gd name="T5" fmla="*/ 0 h 123"/>
                <a:gd name="T6" fmla="*/ 50 w 163"/>
                <a:gd name="T7" fmla="*/ 4 h 123"/>
                <a:gd name="T8" fmla="*/ 24 w 163"/>
                <a:gd name="T9" fmla="*/ 17 h 123"/>
                <a:gd name="T10" fmla="*/ 7 w 163"/>
                <a:gd name="T11" fmla="*/ 36 h 123"/>
                <a:gd name="T12" fmla="*/ 0 w 163"/>
                <a:gd name="T13" fmla="*/ 60 h 123"/>
                <a:gd name="T14" fmla="*/ 7 w 163"/>
                <a:gd name="T15" fmla="*/ 85 h 123"/>
                <a:gd name="T16" fmla="*/ 24 w 163"/>
                <a:gd name="T17" fmla="*/ 106 h 123"/>
                <a:gd name="T18" fmla="*/ 87 w 163"/>
                <a:gd name="T19" fmla="*/ 123 h 123"/>
                <a:gd name="T20" fmla="*/ 142 w 163"/>
                <a:gd name="T21" fmla="*/ 106 h 123"/>
                <a:gd name="T22" fmla="*/ 163 w 163"/>
                <a:gd name="T23" fmla="*/ 60 h 1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3"/>
                <a:gd name="T37" fmla="*/ 0 h 123"/>
                <a:gd name="T38" fmla="*/ 163 w 163"/>
                <a:gd name="T39" fmla="*/ 123 h 12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3" h="123">
                  <a:moveTo>
                    <a:pt x="163" y="60"/>
                  </a:moveTo>
                  <a:lnTo>
                    <a:pt x="142" y="17"/>
                  </a:lnTo>
                  <a:lnTo>
                    <a:pt x="87" y="0"/>
                  </a:lnTo>
                  <a:lnTo>
                    <a:pt x="50" y="4"/>
                  </a:lnTo>
                  <a:lnTo>
                    <a:pt x="24" y="17"/>
                  </a:lnTo>
                  <a:lnTo>
                    <a:pt x="7" y="36"/>
                  </a:lnTo>
                  <a:lnTo>
                    <a:pt x="0" y="60"/>
                  </a:lnTo>
                  <a:lnTo>
                    <a:pt x="7" y="85"/>
                  </a:lnTo>
                  <a:lnTo>
                    <a:pt x="24" y="106"/>
                  </a:lnTo>
                  <a:lnTo>
                    <a:pt x="87" y="123"/>
                  </a:lnTo>
                  <a:lnTo>
                    <a:pt x="142" y="106"/>
                  </a:lnTo>
                  <a:lnTo>
                    <a:pt x="163" y="60"/>
                  </a:lnTo>
                  <a:close/>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12" name="Rectangle 18">
              <a:extLst>
                <a:ext uri="{FF2B5EF4-FFF2-40B4-BE49-F238E27FC236}">
                  <a16:creationId xmlns:a16="http://schemas.microsoft.com/office/drawing/2014/main" id="{1C8BB34D-1121-432F-AF6E-D317E8D39ABB}"/>
                </a:ext>
              </a:extLst>
            </p:cNvPr>
            <p:cNvSpPr>
              <a:spLocks noChangeArrowheads="1"/>
            </p:cNvSpPr>
            <p:nvPr/>
          </p:nvSpPr>
          <p:spPr bwMode="auto">
            <a:xfrm>
              <a:off x="1891" y="3452"/>
              <a:ext cx="3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CLERK</a:t>
              </a:r>
              <a:endParaRPr lang="es-ES" altLang="es-ES"/>
            </a:p>
          </p:txBody>
        </p:sp>
        <p:sp>
          <p:nvSpPr>
            <p:cNvPr id="106513" name="Rectangle 19">
              <a:extLst>
                <a:ext uri="{FF2B5EF4-FFF2-40B4-BE49-F238E27FC236}">
                  <a16:creationId xmlns:a16="http://schemas.microsoft.com/office/drawing/2014/main" id="{4B37B048-059C-4864-B6B9-6F86DB3A9336}"/>
                </a:ext>
              </a:extLst>
            </p:cNvPr>
            <p:cNvSpPr>
              <a:spLocks noChangeArrowheads="1"/>
            </p:cNvSpPr>
            <p:nvPr/>
          </p:nvSpPr>
          <p:spPr bwMode="auto">
            <a:xfrm>
              <a:off x="1892" y="3578"/>
              <a:ext cx="30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PRES</a:t>
              </a:r>
              <a:endParaRPr lang="es-ES" altLang="es-ES"/>
            </a:p>
          </p:txBody>
        </p:sp>
        <p:sp>
          <p:nvSpPr>
            <p:cNvPr id="106514" name="Rectangle 20">
              <a:extLst>
                <a:ext uri="{FF2B5EF4-FFF2-40B4-BE49-F238E27FC236}">
                  <a16:creationId xmlns:a16="http://schemas.microsoft.com/office/drawing/2014/main" id="{F9C5A55E-91B3-45D8-A081-8A00355DFAFD}"/>
                </a:ext>
              </a:extLst>
            </p:cNvPr>
            <p:cNvSpPr>
              <a:spLocks noChangeArrowheads="1"/>
            </p:cNvSpPr>
            <p:nvPr/>
          </p:nvSpPr>
          <p:spPr bwMode="auto">
            <a:xfrm>
              <a:off x="1886" y="3703"/>
              <a:ext cx="5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SALESREP</a:t>
              </a:r>
              <a:endParaRPr lang="es-ES" altLang="es-ES"/>
            </a:p>
          </p:txBody>
        </p:sp>
        <p:sp>
          <p:nvSpPr>
            <p:cNvPr id="106515" name="Rectangle 21">
              <a:extLst>
                <a:ext uri="{FF2B5EF4-FFF2-40B4-BE49-F238E27FC236}">
                  <a16:creationId xmlns:a16="http://schemas.microsoft.com/office/drawing/2014/main" id="{DBA329E8-EFF6-4AEB-AB14-A06E29ADEBCD}"/>
                </a:ext>
              </a:extLst>
            </p:cNvPr>
            <p:cNvSpPr>
              <a:spLocks noChangeArrowheads="1"/>
            </p:cNvSpPr>
            <p:nvPr/>
          </p:nvSpPr>
          <p:spPr bwMode="auto">
            <a:xfrm>
              <a:off x="1888" y="3829"/>
              <a:ext cx="51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ANALYST</a:t>
              </a:r>
              <a:endParaRPr lang="es-ES" altLang="es-ES"/>
            </a:p>
          </p:txBody>
        </p:sp>
        <p:sp>
          <p:nvSpPr>
            <p:cNvPr id="106516" name="Rectangle 22">
              <a:extLst>
                <a:ext uri="{FF2B5EF4-FFF2-40B4-BE49-F238E27FC236}">
                  <a16:creationId xmlns:a16="http://schemas.microsoft.com/office/drawing/2014/main" id="{449B9CE4-9F44-4435-8302-C290B06DD9A8}"/>
                </a:ext>
              </a:extLst>
            </p:cNvPr>
            <p:cNvSpPr>
              <a:spLocks noChangeArrowheads="1"/>
            </p:cNvSpPr>
            <p:nvPr/>
          </p:nvSpPr>
          <p:spPr bwMode="auto">
            <a:xfrm>
              <a:off x="2702" y="3447"/>
              <a:ext cx="8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29250.00000000</a:t>
              </a:r>
              <a:endParaRPr lang="es-ES" altLang="es-ES"/>
            </a:p>
          </p:txBody>
        </p:sp>
        <p:sp>
          <p:nvSpPr>
            <p:cNvPr id="106517" name="Rectangle 23">
              <a:extLst>
                <a:ext uri="{FF2B5EF4-FFF2-40B4-BE49-F238E27FC236}">
                  <a16:creationId xmlns:a16="http://schemas.microsoft.com/office/drawing/2014/main" id="{398D9376-D433-447A-ACFF-7FC5FD0E37BF}"/>
                </a:ext>
              </a:extLst>
            </p:cNvPr>
            <p:cNvSpPr>
              <a:spLocks noChangeArrowheads="1"/>
            </p:cNvSpPr>
            <p:nvPr/>
          </p:nvSpPr>
          <p:spPr bwMode="auto">
            <a:xfrm>
              <a:off x="2702" y="3572"/>
              <a:ext cx="8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52750.00000000</a:t>
              </a:r>
              <a:endParaRPr lang="es-ES" altLang="es-ES"/>
            </a:p>
          </p:txBody>
        </p:sp>
        <p:sp>
          <p:nvSpPr>
            <p:cNvPr id="106518" name="Rectangle 24">
              <a:extLst>
                <a:ext uri="{FF2B5EF4-FFF2-40B4-BE49-F238E27FC236}">
                  <a16:creationId xmlns:a16="http://schemas.microsoft.com/office/drawing/2014/main" id="{5E89907A-CECE-41F5-8273-49A8962B52E6}"/>
                </a:ext>
              </a:extLst>
            </p:cNvPr>
            <p:cNvSpPr>
              <a:spLocks noChangeArrowheads="1"/>
            </p:cNvSpPr>
            <p:nvPr/>
          </p:nvSpPr>
          <p:spPr bwMode="auto">
            <a:xfrm>
              <a:off x="2702" y="3697"/>
              <a:ext cx="8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46500.00000000</a:t>
              </a:r>
              <a:endParaRPr lang="es-ES" altLang="es-ES"/>
            </a:p>
          </p:txBody>
        </p:sp>
        <p:sp>
          <p:nvSpPr>
            <p:cNvPr id="106519" name="Rectangle 25">
              <a:extLst>
                <a:ext uri="{FF2B5EF4-FFF2-40B4-BE49-F238E27FC236}">
                  <a16:creationId xmlns:a16="http://schemas.microsoft.com/office/drawing/2014/main" id="{AAA47321-3DF1-4CB2-81EB-D03F5A4B453C}"/>
                </a:ext>
              </a:extLst>
            </p:cNvPr>
            <p:cNvSpPr>
              <a:spLocks noChangeArrowheads="1"/>
            </p:cNvSpPr>
            <p:nvPr/>
          </p:nvSpPr>
          <p:spPr bwMode="auto">
            <a:xfrm>
              <a:off x="2702" y="3822"/>
              <a:ext cx="8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26110.00000000</a:t>
              </a:r>
              <a:endParaRPr lang="es-ES" altLang="es-ES"/>
            </a:p>
          </p:txBody>
        </p:sp>
        <p:sp>
          <p:nvSpPr>
            <p:cNvPr id="106520" name="Rectangle 26">
              <a:extLst>
                <a:ext uri="{FF2B5EF4-FFF2-40B4-BE49-F238E27FC236}">
                  <a16:creationId xmlns:a16="http://schemas.microsoft.com/office/drawing/2014/main" id="{B3996283-D336-4688-AB28-F4C26BB6EA8B}"/>
                </a:ext>
              </a:extLst>
            </p:cNvPr>
            <p:cNvSpPr>
              <a:spLocks noChangeArrowheads="1"/>
            </p:cNvSpPr>
            <p:nvPr/>
          </p:nvSpPr>
          <p:spPr bwMode="auto">
            <a:xfrm>
              <a:off x="1895" y="3273"/>
              <a:ext cx="21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JOB</a:t>
              </a:r>
              <a:endParaRPr lang="es-ES" altLang="es-ES"/>
            </a:p>
          </p:txBody>
        </p:sp>
        <p:sp>
          <p:nvSpPr>
            <p:cNvPr id="106521" name="Rectangle 27">
              <a:extLst>
                <a:ext uri="{FF2B5EF4-FFF2-40B4-BE49-F238E27FC236}">
                  <a16:creationId xmlns:a16="http://schemas.microsoft.com/office/drawing/2014/main" id="{96937402-0951-4441-8BA1-5F4C82400658}"/>
                </a:ext>
              </a:extLst>
            </p:cNvPr>
            <p:cNvSpPr>
              <a:spLocks noChangeArrowheads="1"/>
            </p:cNvSpPr>
            <p:nvPr/>
          </p:nvSpPr>
          <p:spPr bwMode="auto">
            <a:xfrm>
              <a:off x="3298" y="3273"/>
              <a:ext cx="23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AVG</a:t>
              </a:r>
              <a:endParaRPr lang="es-ES" altLang="es-ES"/>
            </a:p>
          </p:txBody>
        </p:sp>
        <p:sp>
          <p:nvSpPr>
            <p:cNvPr id="106522" name="Rectangle 28">
              <a:extLst>
                <a:ext uri="{FF2B5EF4-FFF2-40B4-BE49-F238E27FC236}">
                  <a16:creationId xmlns:a16="http://schemas.microsoft.com/office/drawing/2014/main" id="{C16B30DE-BD85-4F7B-A667-2EA9A3AE6ABB}"/>
                </a:ext>
              </a:extLst>
            </p:cNvPr>
            <p:cNvSpPr>
              <a:spLocks noChangeArrowheads="1"/>
            </p:cNvSpPr>
            <p:nvPr/>
          </p:nvSpPr>
          <p:spPr bwMode="auto">
            <a:xfrm>
              <a:off x="1085" y="3273"/>
              <a:ext cx="6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WORKDEPT</a:t>
              </a:r>
              <a:endParaRPr lang="es-ES" altLang="es-ES"/>
            </a:p>
          </p:txBody>
        </p:sp>
        <p:sp>
          <p:nvSpPr>
            <p:cNvPr id="106523" name="Rectangle 29">
              <a:extLst>
                <a:ext uri="{FF2B5EF4-FFF2-40B4-BE49-F238E27FC236}">
                  <a16:creationId xmlns:a16="http://schemas.microsoft.com/office/drawing/2014/main" id="{BC09085F-E1DF-45EA-8430-3DDCE1589A17}"/>
                </a:ext>
              </a:extLst>
            </p:cNvPr>
            <p:cNvSpPr>
              <a:spLocks noChangeArrowheads="1"/>
            </p:cNvSpPr>
            <p:nvPr/>
          </p:nvSpPr>
          <p:spPr bwMode="auto">
            <a:xfrm>
              <a:off x="1106" y="3459"/>
              <a:ext cx="19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A00</a:t>
              </a:r>
              <a:endParaRPr lang="es-ES" altLang="es-ES"/>
            </a:p>
          </p:txBody>
        </p:sp>
        <p:sp>
          <p:nvSpPr>
            <p:cNvPr id="106524" name="Rectangle 30">
              <a:extLst>
                <a:ext uri="{FF2B5EF4-FFF2-40B4-BE49-F238E27FC236}">
                  <a16:creationId xmlns:a16="http://schemas.microsoft.com/office/drawing/2014/main" id="{D8A0442D-372D-460A-B66D-128DC9633A12}"/>
                </a:ext>
              </a:extLst>
            </p:cNvPr>
            <p:cNvSpPr>
              <a:spLocks noChangeArrowheads="1"/>
            </p:cNvSpPr>
            <p:nvPr/>
          </p:nvSpPr>
          <p:spPr bwMode="auto">
            <a:xfrm>
              <a:off x="1106" y="3584"/>
              <a:ext cx="19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A00</a:t>
              </a:r>
              <a:endParaRPr lang="es-ES" altLang="es-ES"/>
            </a:p>
          </p:txBody>
        </p:sp>
        <p:sp>
          <p:nvSpPr>
            <p:cNvPr id="106525" name="Rectangle 31">
              <a:extLst>
                <a:ext uri="{FF2B5EF4-FFF2-40B4-BE49-F238E27FC236}">
                  <a16:creationId xmlns:a16="http://schemas.microsoft.com/office/drawing/2014/main" id="{2D8EA5BD-1188-4089-9DD7-8284E34E5FBE}"/>
                </a:ext>
              </a:extLst>
            </p:cNvPr>
            <p:cNvSpPr>
              <a:spLocks noChangeArrowheads="1"/>
            </p:cNvSpPr>
            <p:nvPr/>
          </p:nvSpPr>
          <p:spPr bwMode="auto">
            <a:xfrm>
              <a:off x="1106" y="3709"/>
              <a:ext cx="19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A00</a:t>
              </a:r>
              <a:endParaRPr lang="es-ES" altLang="es-ES"/>
            </a:p>
          </p:txBody>
        </p:sp>
        <p:sp>
          <p:nvSpPr>
            <p:cNvPr id="106526" name="Rectangle 32">
              <a:extLst>
                <a:ext uri="{FF2B5EF4-FFF2-40B4-BE49-F238E27FC236}">
                  <a16:creationId xmlns:a16="http://schemas.microsoft.com/office/drawing/2014/main" id="{7494E58B-541B-4E87-B690-84976AA002C2}"/>
                </a:ext>
              </a:extLst>
            </p:cNvPr>
            <p:cNvSpPr>
              <a:spLocks noChangeArrowheads="1"/>
            </p:cNvSpPr>
            <p:nvPr/>
          </p:nvSpPr>
          <p:spPr bwMode="auto">
            <a:xfrm>
              <a:off x="1106" y="3834"/>
              <a:ext cx="2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400">
                  <a:solidFill>
                    <a:srgbClr val="000000"/>
                  </a:solidFill>
                </a:rPr>
                <a:t>C01</a:t>
              </a:r>
              <a:endParaRPr lang="es-ES" altLang="es-ES"/>
            </a:p>
          </p:txBody>
        </p:sp>
        <p:sp>
          <p:nvSpPr>
            <p:cNvPr id="106527" name="Rectangle 33">
              <a:extLst>
                <a:ext uri="{FF2B5EF4-FFF2-40B4-BE49-F238E27FC236}">
                  <a16:creationId xmlns:a16="http://schemas.microsoft.com/office/drawing/2014/main" id="{32326820-F295-4F7B-9B6B-57A736968BE8}"/>
                </a:ext>
              </a:extLst>
            </p:cNvPr>
            <p:cNvSpPr>
              <a:spLocks noChangeArrowheads="1"/>
            </p:cNvSpPr>
            <p:nvPr/>
          </p:nvSpPr>
          <p:spPr bwMode="auto">
            <a:xfrm>
              <a:off x="80" y="1072"/>
              <a:ext cx="221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500">
                  <a:solidFill>
                    <a:srgbClr val="000000"/>
                  </a:solidFill>
                </a:rPr>
                <a:t>Necesito, agrupado por departmento, los </a:t>
              </a:r>
              <a:endParaRPr lang="es-ES" altLang="es-ES"/>
            </a:p>
          </p:txBody>
        </p:sp>
        <p:sp>
          <p:nvSpPr>
            <p:cNvPr id="106528" name="Rectangle 34">
              <a:extLst>
                <a:ext uri="{FF2B5EF4-FFF2-40B4-BE49-F238E27FC236}">
                  <a16:creationId xmlns:a16="http://schemas.microsoft.com/office/drawing/2014/main" id="{6568BE17-2653-48CE-A976-C97E773CE816}"/>
                </a:ext>
              </a:extLst>
            </p:cNvPr>
            <p:cNvSpPr>
              <a:spLocks noChangeArrowheads="1"/>
            </p:cNvSpPr>
            <p:nvPr/>
          </p:nvSpPr>
          <p:spPr bwMode="auto">
            <a:xfrm>
              <a:off x="214" y="1209"/>
              <a:ext cx="196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500">
                  <a:solidFill>
                    <a:srgbClr val="000000"/>
                  </a:solidFill>
                </a:rPr>
                <a:t>trabajadores que no sean managers,</a:t>
              </a:r>
              <a:endParaRPr lang="es-ES" altLang="es-ES"/>
            </a:p>
          </p:txBody>
        </p:sp>
        <p:sp>
          <p:nvSpPr>
            <p:cNvPr id="106529" name="Rectangle 35">
              <a:extLst>
                <a:ext uri="{FF2B5EF4-FFF2-40B4-BE49-F238E27FC236}">
                  <a16:creationId xmlns:a16="http://schemas.microsoft.com/office/drawing/2014/main" id="{0412027B-CB04-4DA2-AA88-266845EF50CF}"/>
                </a:ext>
              </a:extLst>
            </p:cNvPr>
            <p:cNvSpPr>
              <a:spLocks noChangeArrowheads="1"/>
            </p:cNvSpPr>
            <p:nvPr/>
          </p:nvSpPr>
          <p:spPr bwMode="auto">
            <a:xfrm>
              <a:off x="140" y="1346"/>
              <a:ext cx="21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500">
                  <a:solidFill>
                    <a:srgbClr val="000000"/>
                  </a:solidFill>
                </a:rPr>
                <a:t>designer, y  fieldrep, con una media de </a:t>
              </a:r>
              <a:endParaRPr lang="es-ES" altLang="es-ES"/>
            </a:p>
          </p:txBody>
        </p:sp>
        <p:sp>
          <p:nvSpPr>
            <p:cNvPr id="106530" name="Rectangle 36">
              <a:extLst>
                <a:ext uri="{FF2B5EF4-FFF2-40B4-BE49-F238E27FC236}">
                  <a16:creationId xmlns:a16="http://schemas.microsoft.com/office/drawing/2014/main" id="{1AAA9CFA-886C-44A8-BE21-8CA8686D3224}"/>
                </a:ext>
              </a:extLst>
            </p:cNvPr>
            <p:cNvSpPr>
              <a:spLocks noChangeArrowheads="1"/>
            </p:cNvSpPr>
            <p:nvPr/>
          </p:nvSpPr>
          <p:spPr bwMode="auto">
            <a:xfrm>
              <a:off x="492" y="1483"/>
              <a:ext cx="142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500">
                  <a:solidFill>
                    <a:srgbClr val="000000"/>
                  </a:solidFill>
                </a:rPr>
                <a:t>salario mayor que 25000€.</a:t>
              </a:r>
              <a:endParaRPr lang="es-ES" altLang="es-ES"/>
            </a:p>
          </p:txBody>
        </p:sp>
        <p:sp>
          <p:nvSpPr>
            <p:cNvPr id="106531" name="Freeform 37">
              <a:extLst>
                <a:ext uri="{FF2B5EF4-FFF2-40B4-BE49-F238E27FC236}">
                  <a16:creationId xmlns:a16="http://schemas.microsoft.com/office/drawing/2014/main" id="{BB839BCF-9A5E-44B5-BD50-E1E694AB5C85}"/>
                </a:ext>
              </a:extLst>
            </p:cNvPr>
            <p:cNvSpPr>
              <a:spLocks/>
            </p:cNvSpPr>
            <p:nvPr/>
          </p:nvSpPr>
          <p:spPr bwMode="auto">
            <a:xfrm>
              <a:off x="1000" y="2398"/>
              <a:ext cx="146" cy="89"/>
            </a:xfrm>
            <a:custGeom>
              <a:avLst/>
              <a:gdLst>
                <a:gd name="T0" fmla="*/ 106 w 439"/>
                <a:gd name="T1" fmla="*/ 0 h 266"/>
                <a:gd name="T2" fmla="*/ 200 w 439"/>
                <a:gd name="T3" fmla="*/ 74 h 266"/>
                <a:gd name="T4" fmla="*/ 220 w 439"/>
                <a:gd name="T5" fmla="*/ 74 h 266"/>
                <a:gd name="T6" fmla="*/ 305 w 439"/>
                <a:gd name="T7" fmla="*/ 95 h 266"/>
                <a:gd name="T8" fmla="*/ 352 w 439"/>
                <a:gd name="T9" fmla="*/ 95 h 266"/>
                <a:gd name="T10" fmla="*/ 391 w 439"/>
                <a:gd name="T11" fmla="*/ 95 h 266"/>
                <a:gd name="T12" fmla="*/ 429 w 439"/>
                <a:gd name="T13" fmla="*/ 95 h 266"/>
                <a:gd name="T14" fmla="*/ 439 w 439"/>
                <a:gd name="T15" fmla="*/ 133 h 266"/>
                <a:gd name="T16" fmla="*/ 391 w 439"/>
                <a:gd name="T17" fmla="*/ 200 h 266"/>
                <a:gd name="T18" fmla="*/ 342 w 439"/>
                <a:gd name="T19" fmla="*/ 229 h 266"/>
                <a:gd name="T20" fmla="*/ 276 w 439"/>
                <a:gd name="T21" fmla="*/ 258 h 266"/>
                <a:gd name="T22" fmla="*/ 212 w 439"/>
                <a:gd name="T23" fmla="*/ 258 h 266"/>
                <a:gd name="T24" fmla="*/ 124 w 439"/>
                <a:gd name="T25" fmla="*/ 239 h 266"/>
                <a:gd name="T26" fmla="*/ 106 w 439"/>
                <a:gd name="T27" fmla="*/ 266 h 266"/>
                <a:gd name="T28" fmla="*/ 38 w 439"/>
                <a:gd name="T29" fmla="*/ 266 h 266"/>
                <a:gd name="T30" fmla="*/ 10 w 439"/>
                <a:gd name="T31" fmla="*/ 190 h 266"/>
                <a:gd name="T32" fmla="*/ 0 w 439"/>
                <a:gd name="T33" fmla="*/ 95 h 266"/>
                <a:gd name="T34" fmla="*/ 106 w 439"/>
                <a:gd name="T35" fmla="*/ 0 h 2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9"/>
                <a:gd name="T55" fmla="*/ 0 h 266"/>
                <a:gd name="T56" fmla="*/ 439 w 439"/>
                <a:gd name="T57" fmla="*/ 266 h 2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9" h="266">
                  <a:moveTo>
                    <a:pt x="106" y="0"/>
                  </a:moveTo>
                  <a:lnTo>
                    <a:pt x="200" y="74"/>
                  </a:lnTo>
                  <a:lnTo>
                    <a:pt x="220" y="74"/>
                  </a:lnTo>
                  <a:lnTo>
                    <a:pt x="305" y="95"/>
                  </a:lnTo>
                  <a:lnTo>
                    <a:pt x="352" y="95"/>
                  </a:lnTo>
                  <a:lnTo>
                    <a:pt x="391" y="95"/>
                  </a:lnTo>
                  <a:lnTo>
                    <a:pt x="429" y="95"/>
                  </a:lnTo>
                  <a:lnTo>
                    <a:pt x="439" y="133"/>
                  </a:lnTo>
                  <a:lnTo>
                    <a:pt x="391" y="200"/>
                  </a:lnTo>
                  <a:lnTo>
                    <a:pt x="342" y="229"/>
                  </a:lnTo>
                  <a:lnTo>
                    <a:pt x="276" y="258"/>
                  </a:lnTo>
                  <a:lnTo>
                    <a:pt x="212" y="258"/>
                  </a:lnTo>
                  <a:lnTo>
                    <a:pt x="124" y="239"/>
                  </a:lnTo>
                  <a:lnTo>
                    <a:pt x="106" y="266"/>
                  </a:lnTo>
                  <a:lnTo>
                    <a:pt x="38" y="266"/>
                  </a:lnTo>
                  <a:lnTo>
                    <a:pt x="10" y="190"/>
                  </a:lnTo>
                  <a:lnTo>
                    <a:pt x="0" y="95"/>
                  </a:lnTo>
                  <a:lnTo>
                    <a:pt x="10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32" name="Freeform 38">
              <a:extLst>
                <a:ext uri="{FF2B5EF4-FFF2-40B4-BE49-F238E27FC236}">
                  <a16:creationId xmlns:a16="http://schemas.microsoft.com/office/drawing/2014/main" id="{5E98F39A-4704-4D58-81E3-0CB1F89F35B4}"/>
                </a:ext>
              </a:extLst>
            </p:cNvPr>
            <p:cNvSpPr>
              <a:spLocks/>
            </p:cNvSpPr>
            <p:nvPr/>
          </p:nvSpPr>
          <p:spPr bwMode="auto">
            <a:xfrm>
              <a:off x="991" y="2677"/>
              <a:ext cx="148" cy="66"/>
            </a:xfrm>
            <a:custGeom>
              <a:avLst/>
              <a:gdLst>
                <a:gd name="T0" fmla="*/ 208 w 445"/>
                <a:gd name="T1" fmla="*/ 0 h 200"/>
                <a:gd name="T2" fmla="*/ 226 w 445"/>
                <a:gd name="T3" fmla="*/ 30 h 200"/>
                <a:gd name="T4" fmla="*/ 321 w 445"/>
                <a:gd name="T5" fmla="*/ 59 h 200"/>
                <a:gd name="T6" fmla="*/ 398 w 445"/>
                <a:gd name="T7" fmla="*/ 79 h 200"/>
                <a:gd name="T8" fmla="*/ 445 w 445"/>
                <a:gd name="T9" fmla="*/ 87 h 200"/>
                <a:gd name="T10" fmla="*/ 445 w 445"/>
                <a:gd name="T11" fmla="*/ 146 h 200"/>
                <a:gd name="T12" fmla="*/ 417 w 445"/>
                <a:gd name="T13" fmla="*/ 165 h 200"/>
                <a:gd name="T14" fmla="*/ 349 w 445"/>
                <a:gd name="T15" fmla="*/ 190 h 200"/>
                <a:gd name="T16" fmla="*/ 226 w 445"/>
                <a:gd name="T17" fmla="*/ 190 h 200"/>
                <a:gd name="T18" fmla="*/ 112 w 445"/>
                <a:gd name="T19" fmla="*/ 183 h 200"/>
                <a:gd name="T20" fmla="*/ 112 w 445"/>
                <a:gd name="T21" fmla="*/ 200 h 200"/>
                <a:gd name="T22" fmla="*/ 56 w 445"/>
                <a:gd name="T23" fmla="*/ 200 h 200"/>
                <a:gd name="T24" fmla="*/ 16 w 445"/>
                <a:gd name="T25" fmla="*/ 190 h 200"/>
                <a:gd name="T26" fmla="*/ 9 w 445"/>
                <a:gd name="T27" fmla="*/ 155 h 200"/>
                <a:gd name="T28" fmla="*/ 0 w 445"/>
                <a:gd name="T29" fmla="*/ 116 h 200"/>
                <a:gd name="T30" fmla="*/ 9 w 445"/>
                <a:gd name="T31" fmla="*/ 67 h 200"/>
                <a:gd name="T32" fmla="*/ 208 w 445"/>
                <a:gd name="T33" fmla="*/ 0 h 2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5"/>
                <a:gd name="T52" fmla="*/ 0 h 200"/>
                <a:gd name="T53" fmla="*/ 445 w 445"/>
                <a:gd name="T54" fmla="*/ 200 h 20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5" h="200">
                  <a:moveTo>
                    <a:pt x="208" y="0"/>
                  </a:moveTo>
                  <a:lnTo>
                    <a:pt x="226" y="30"/>
                  </a:lnTo>
                  <a:lnTo>
                    <a:pt x="321" y="59"/>
                  </a:lnTo>
                  <a:lnTo>
                    <a:pt x="398" y="79"/>
                  </a:lnTo>
                  <a:lnTo>
                    <a:pt x="445" y="87"/>
                  </a:lnTo>
                  <a:lnTo>
                    <a:pt x="445" y="146"/>
                  </a:lnTo>
                  <a:lnTo>
                    <a:pt x="417" y="165"/>
                  </a:lnTo>
                  <a:lnTo>
                    <a:pt x="349" y="190"/>
                  </a:lnTo>
                  <a:lnTo>
                    <a:pt x="226" y="190"/>
                  </a:lnTo>
                  <a:lnTo>
                    <a:pt x="112" y="183"/>
                  </a:lnTo>
                  <a:lnTo>
                    <a:pt x="112" y="200"/>
                  </a:lnTo>
                  <a:lnTo>
                    <a:pt x="56" y="200"/>
                  </a:lnTo>
                  <a:lnTo>
                    <a:pt x="16" y="190"/>
                  </a:lnTo>
                  <a:lnTo>
                    <a:pt x="9" y="155"/>
                  </a:lnTo>
                  <a:lnTo>
                    <a:pt x="0" y="116"/>
                  </a:lnTo>
                  <a:lnTo>
                    <a:pt x="9" y="67"/>
                  </a:lnTo>
                  <a:lnTo>
                    <a:pt x="2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33" name="Freeform 39">
              <a:extLst>
                <a:ext uri="{FF2B5EF4-FFF2-40B4-BE49-F238E27FC236}">
                  <a16:creationId xmlns:a16="http://schemas.microsoft.com/office/drawing/2014/main" id="{4C736663-435B-4705-9B35-091605ADC2D0}"/>
                </a:ext>
              </a:extLst>
            </p:cNvPr>
            <p:cNvSpPr>
              <a:spLocks/>
            </p:cNvSpPr>
            <p:nvPr/>
          </p:nvSpPr>
          <p:spPr bwMode="auto">
            <a:xfrm>
              <a:off x="569" y="2532"/>
              <a:ext cx="288" cy="263"/>
            </a:xfrm>
            <a:custGeom>
              <a:avLst/>
              <a:gdLst>
                <a:gd name="T0" fmla="*/ 465 w 864"/>
                <a:gd name="T1" fmla="*/ 133 h 789"/>
                <a:gd name="T2" fmla="*/ 476 w 864"/>
                <a:gd name="T3" fmla="*/ 293 h 789"/>
                <a:gd name="T4" fmla="*/ 505 w 864"/>
                <a:gd name="T5" fmla="*/ 389 h 789"/>
                <a:gd name="T6" fmla="*/ 543 w 864"/>
                <a:gd name="T7" fmla="*/ 362 h 789"/>
                <a:gd name="T8" fmla="*/ 559 w 864"/>
                <a:gd name="T9" fmla="*/ 408 h 789"/>
                <a:gd name="T10" fmla="*/ 588 w 864"/>
                <a:gd name="T11" fmla="*/ 426 h 789"/>
                <a:gd name="T12" fmla="*/ 780 w 864"/>
                <a:gd name="T13" fmla="*/ 426 h 789"/>
                <a:gd name="T14" fmla="*/ 854 w 864"/>
                <a:gd name="T15" fmla="*/ 456 h 789"/>
                <a:gd name="T16" fmla="*/ 864 w 864"/>
                <a:gd name="T17" fmla="*/ 514 h 789"/>
                <a:gd name="T18" fmla="*/ 864 w 864"/>
                <a:gd name="T19" fmla="*/ 551 h 789"/>
                <a:gd name="T20" fmla="*/ 845 w 864"/>
                <a:gd name="T21" fmla="*/ 581 h 789"/>
                <a:gd name="T22" fmla="*/ 835 w 864"/>
                <a:gd name="T23" fmla="*/ 618 h 789"/>
                <a:gd name="T24" fmla="*/ 790 w 864"/>
                <a:gd name="T25" fmla="*/ 635 h 789"/>
                <a:gd name="T26" fmla="*/ 752 w 864"/>
                <a:gd name="T27" fmla="*/ 625 h 789"/>
                <a:gd name="T28" fmla="*/ 741 w 864"/>
                <a:gd name="T29" fmla="*/ 581 h 789"/>
                <a:gd name="T30" fmla="*/ 797 w 864"/>
                <a:gd name="T31" fmla="*/ 522 h 789"/>
                <a:gd name="T32" fmla="*/ 771 w 864"/>
                <a:gd name="T33" fmla="*/ 494 h 789"/>
                <a:gd name="T34" fmla="*/ 628 w 864"/>
                <a:gd name="T35" fmla="*/ 494 h 789"/>
                <a:gd name="T36" fmla="*/ 606 w 864"/>
                <a:gd name="T37" fmla="*/ 522 h 789"/>
                <a:gd name="T38" fmla="*/ 685 w 864"/>
                <a:gd name="T39" fmla="*/ 618 h 789"/>
                <a:gd name="T40" fmla="*/ 636 w 864"/>
                <a:gd name="T41" fmla="*/ 750 h 789"/>
                <a:gd name="T42" fmla="*/ 569 w 864"/>
                <a:gd name="T43" fmla="*/ 760 h 789"/>
                <a:gd name="T44" fmla="*/ 559 w 864"/>
                <a:gd name="T45" fmla="*/ 693 h 789"/>
                <a:gd name="T46" fmla="*/ 616 w 864"/>
                <a:gd name="T47" fmla="*/ 635 h 789"/>
                <a:gd name="T48" fmla="*/ 616 w 864"/>
                <a:gd name="T49" fmla="*/ 600 h 789"/>
                <a:gd name="T50" fmla="*/ 513 w 864"/>
                <a:gd name="T51" fmla="*/ 532 h 789"/>
                <a:gd name="T52" fmla="*/ 419 w 864"/>
                <a:gd name="T53" fmla="*/ 502 h 789"/>
                <a:gd name="T54" fmla="*/ 340 w 864"/>
                <a:gd name="T55" fmla="*/ 600 h 789"/>
                <a:gd name="T56" fmla="*/ 304 w 864"/>
                <a:gd name="T57" fmla="*/ 664 h 789"/>
                <a:gd name="T58" fmla="*/ 331 w 864"/>
                <a:gd name="T59" fmla="*/ 711 h 789"/>
                <a:gd name="T60" fmla="*/ 304 w 864"/>
                <a:gd name="T61" fmla="*/ 789 h 789"/>
                <a:gd name="T62" fmla="*/ 228 w 864"/>
                <a:gd name="T63" fmla="*/ 760 h 789"/>
                <a:gd name="T64" fmla="*/ 220 w 864"/>
                <a:gd name="T65" fmla="*/ 674 h 789"/>
                <a:gd name="T66" fmla="*/ 257 w 864"/>
                <a:gd name="T67" fmla="*/ 590 h 789"/>
                <a:gd name="T68" fmla="*/ 331 w 864"/>
                <a:gd name="T69" fmla="*/ 502 h 789"/>
                <a:gd name="T70" fmla="*/ 190 w 864"/>
                <a:gd name="T71" fmla="*/ 522 h 789"/>
                <a:gd name="T72" fmla="*/ 78 w 864"/>
                <a:gd name="T73" fmla="*/ 532 h 789"/>
                <a:gd name="T74" fmla="*/ 85 w 864"/>
                <a:gd name="T75" fmla="*/ 581 h 789"/>
                <a:gd name="T76" fmla="*/ 114 w 864"/>
                <a:gd name="T77" fmla="*/ 644 h 789"/>
                <a:gd name="T78" fmla="*/ 85 w 864"/>
                <a:gd name="T79" fmla="*/ 683 h 789"/>
                <a:gd name="T80" fmla="*/ 38 w 864"/>
                <a:gd name="T81" fmla="*/ 664 h 789"/>
                <a:gd name="T82" fmla="*/ 38 w 864"/>
                <a:gd name="T83" fmla="*/ 625 h 789"/>
                <a:gd name="T84" fmla="*/ 11 w 864"/>
                <a:gd name="T85" fmla="*/ 600 h 789"/>
                <a:gd name="T86" fmla="*/ 0 w 864"/>
                <a:gd name="T87" fmla="*/ 532 h 789"/>
                <a:gd name="T88" fmla="*/ 29 w 864"/>
                <a:gd name="T89" fmla="*/ 465 h 789"/>
                <a:gd name="T90" fmla="*/ 152 w 864"/>
                <a:gd name="T91" fmla="*/ 435 h 789"/>
                <a:gd name="T92" fmla="*/ 285 w 864"/>
                <a:gd name="T93" fmla="*/ 435 h 789"/>
                <a:gd name="T94" fmla="*/ 331 w 864"/>
                <a:gd name="T95" fmla="*/ 416 h 789"/>
                <a:gd name="T96" fmla="*/ 304 w 864"/>
                <a:gd name="T97" fmla="*/ 389 h 789"/>
                <a:gd name="T98" fmla="*/ 361 w 864"/>
                <a:gd name="T99" fmla="*/ 362 h 789"/>
                <a:gd name="T100" fmla="*/ 389 w 864"/>
                <a:gd name="T101" fmla="*/ 381 h 789"/>
                <a:gd name="T102" fmla="*/ 399 w 864"/>
                <a:gd name="T103" fmla="*/ 247 h 789"/>
                <a:gd name="T104" fmla="*/ 399 w 864"/>
                <a:gd name="T105" fmla="*/ 87 h 789"/>
                <a:gd name="T106" fmla="*/ 389 w 864"/>
                <a:gd name="T107" fmla="*/ 0 h 7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64"/>
                <a:gd name="T163" fmla="*/ 0 h 789"/>
                <a:gd name="T164" fmla="*/ 864 w 864"/>
                <a:gd name="T165" fmla="*/ 789 h 7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64" h="789">
                  <a:moveTo>
                    <a:pt x="465" y="0"/>
                  </a:moveTo>
                  <a:lnTo>
                    <a:pt x="465" y="133"/>
                  </a:lnTo>
                  <a:lnTo>
                    <a:pt x="465" y="217"/>
                  </a:lnTo>
                  <a:lnTo>
                    <a:pt x="476" y="293"/>
                  </a:lnTo>
                  <a:lnTo>
                    <a:pt x="486" y="362"/>
                  </a:lnTo>
                  <a:lnTo>
                    <a:pt x="505" y="389"/>
                  </a:lnTo>
                  <a:lnTo>
                    <a:pt x="523" y="362"/>
                  </a:lnTo>
                  <a:lnTo>
                    <a:pt x="543" y="362"/>
                  </a:lnTo>
                  <a:lnTo>
                    <a:pt x="579" y="389"/>
                  </a:lnTo>
                  <a:lnTo>
                    <a:pt x="559" y="408"/>
                  </a:lnTo>
                  <a:lnTo>
                    <a:pt x="552" y="416"/>
                  </a:lnTo>
                  <a:lnTo>
                    <a:pt x="588" y="426"/>
                  </a:lnTo>
                  <a:lnTo>
                    <a:pt x="694" y="426"/>
                  </a:lnTo>
                  <a:lnTo>
                    <a:pt x="780" y="426"/>
                  </a:lnTo>
                  <a:lnTo>
                    <a:pt x="835" y="426"/>
                  </a:lnTo>
                  <a:lnTo>
                    <a:pt x="854" y="456"/>
                  </a:lnTo>
                  <a:lnTo>
                    <a:pt x="864" y="484"/>
                  </a:lnTo>
                  <a:lnTo>
                    <a:pt x="864" y="514"/>
                  </a:lnTo>
                  <a:lnTo>
                    <a:pt x="864" y="532"/>
                  </a:lnTo>
                  <a:lnTo>
                    <a:pt x="864" y="551"/>
                  </a:lnTo>
                  <a:lnTo>
                    <a:pt x="864" y="571"/>
                  </a:lnTo>
                  <a:lnTo>
                    <a:pt x="845" y="581"/>
                  </a:lnTo>
                  <a:lnTo>
                    <a:pt x="835" y="590"/>
                  </a:lnTo>
                  <a:lnTo>
                    <a:pt x="835" y="618"/>
                  </a:lnTo>
                  <a:lnTo>
                    <a:pt x="815" y="625"/>
                  </a:lnTo>
                  <a:lnTo>
                    <a:pt x="790" y="635"/>
                  </a:lnTo>
                  <a:lnTo>
                    <a:pt x="771" y="635"/>
                  </a:lnTo>
                  <a:lnTo>
                    <a:pt x="752" y="625"/>
                  </a:lnTo>
                  <a:lnTo>
                    <a:pt x="741" y="600"/>
                  </a:lnTo>
                  <a:lnTo>
                    <a:pt x="741" y="581"/>
                  </a:lnTo>
                  <a:lnTo>
                    <a:pt x="771" y="551"/>
                  </a:lnTo>
                  <a:lnTo>
                    <a:pt x="797" y="522"/>
                  </a:lnTo>
                  <a:lnTo>
                    <a:pt x="797" y="494"/>
                  </a:lnTo>
                  <a:lnTo>
                    <a:pt x="771" y="494"/>
                  </a:lnTo>
                  <a:lnTo>
                    <a:pt x="685" y="494"/>
                  </a:lnTo>
                  <a:lnTo>
                    <a:pt x="628" y="494"/>
                  </a:lnTo>
                  <a:lnTo>
                    <a:pt x="579" y="494"/>
                  </a:lnTo>
                  <a:lnTo>
                    <a:pt x="606" y="522"/>
                  </a:lnTo>
                  <a:lnTo>
                    <a:pt x="655" y="551"/>
                  </a:lnTo>
                  <a:lnTo>
                    <a:pt x="685" y="618"/>
                  </a:lnTo>
                  <a:lnTo>
                    <a:pt x="685" y="664"/>
                  </a:lnTo>
                  <a:lnTo>
                    <a:pt x="636" y="750"/>
                  </a:lnTo>
                  <a:lnTo>
                    <a:pt x="606" y="769"/>
                  </a:lnTo>
                  <a:lnTo>
                    <a:pt x="569" y="760"/>
                  </a:lnTo>
                  <a:lnTo>
                    <a:pt x="559" y="731"/>
                  </a:lnTo>
                  <a:lnTo>
                    <a:pt x="559" y="693"/>
                  </a:lnTo>
                  <a:lnTo>
                    <a:pt x="579" y="654"/>
                  </a:lnTo>
                  <a:lnTo>
                    <a:pt x="616" y="635"/>
                  </a:lnTo>
                  <a:lnTo>
                    <a:pt x="628" y="625"/>
                  </a:lnTo>
                  <a:lnTo>
                    <a:pt x="616" y="600"/>
                  </a:lnTo>
                  <a:lnTo>
                    <a:pt x="579" y="571"/>
                  </a:lnTo>
                  <a:lnTo>
                    <a:pt x="513" y="532"/>
                  </a:lnTo>
                  <a:lnTo>
                    <a:pt x="437" y="494"/>
                  </a:lnTo>
                  <a:lnTo>
                    <a:pt x="419" y="502"/>
                  </a:lnTo>
                  <a:lnTo>
                    <a:pt x="380" y="551"/>
                  </a:lnTo>
                  <a:lnTo>
                    <a:pt x="340" y="600"/>
                  </a:lnTo>
                  <a:lnTo>
                    <a:pt x="314" y="635"/>
                  </a:lnTo>
                  <a:lnTo>
                    <a:pt x="304" y="664"/>
                  </a:lnTo>
                  <a:lnTo>
                    <a:pt x="314" y="683"/>
                  </a:lnTo>
                  <a:lnTo>
                    <a:pt x="331" y="711"/>
                  </a:lnTo>
                  <a:lnTo>
                    <a:pt x="321" y="760"/>
                  </a:lnTo>
                  <a:lnTo>
                    <a:pt x="304" y="789"/>
                  </a:lnTo>
                  <a:lnTo>
                    <a:pt x="257" y="789"/>
                  </a:lnTo>
                  <a:lnTo>
                    <a:pt x="228" y="760"/>
                  </a:lnTo>
                  <a:lnTo>
                    <a:pt x="220" y="723"/>
                  </a:lnTo>
                  <a:lnTo>
                    <a:pt x="220" y="674"/>
                  </a:lnTo>
                  <a:lnTo>
                    <a:pt x="238" y="625"/>
                  </a:lnTo>
                  <a:lnTo>
                    <a:pt x="257" y="590"/>
                  </a:lnTo>
                  <a:lnTo>
                    <a:pt x="285" y="551"/>
                  </a:lnTo>
                  <a:lnTo>
                    <a:pt x="331" y="502"/>
                  </a:lnTo>
                  <a:lnTo>
                    <a:pt x="285" y="502"/>
                  </a:lnTo>
                  <a:lnTo>
                    <a:pt x="190" y="522"/>
                  </a:lnTo>
                  <a:lnTo>
                    <a:pt x="104" y="522"/>
                  </a:lnTo>
                  <a:lnTo>
                    <a:pt x="78" y="532"/>
                  </a:lnTo>
                  <a:lnTo>
                    <a:pt x="78" y="560"/>
                  </a:lnTo>
                  <a:lnTo>
                    <a:pt x="85" y="581"/>
                  </a:lnTo>
                  <a:lnTo>
                    <a:pt x="114" y="618"/>
                  </a:lnTo>
                  <a:lnTo>
                    <a:pt x="114" y="644"/>
                  </a:lnTo>
                  <a:lnTo>
                    <a:pt x="104" y="674"/>
                  </a:lnTo>
                  <a:lnTo>
                    <a:pt x="85" y="683"/>
                  </a:lnTo>
                  <a:lnTo>
                    <a:pt x="59" y="683"/>
                  </a:lnTo>
                  <a:lnTo>
                    <a:pt x="38" y="664"/>
                  </a:lnTo>
                  <a:lnTo>
                    <a:pt x="29" y="635"/>
                  </a:lnTo>
                  <a:lnTo>
                    <a:pt x="38" y="625"/>
                  </a:lnTo>
                  <a:lnTo>
                    <a:pt x="29" y="618"/>
                  </a:lnTo>
                  <a:lnTo>
                    <a:pt x="11" y="600"/>
                  </a:lnTo>
                  <a:lnTo>
                    <a:pt x="0" y="590"/>
                  </a:lnTo>
                  <a:lnTo>
                    <a:pt x="0" y="532"/>
                  </a:lnTo>
                  <a:lnTo>
                    <a:pt x="11" y="475"/>
                  </a:lnTo>
                  <a:lnTo>
                    <a:pt x="29" y="465"/>
                  </a:lnTo>
                  <a:lnTo>
                    <a:pt x="68" y="446"/>
                  </a:lnTo>
                  <a:lnTo>
                    <a:pt x="152" y="435"/>
                  </a:lnTo>
                  <a:lnTo>
                    <a:pt x="228" y="435"/>
                  </a:lnTo>
                  <a:lnTo>
                    <a:pt x="285" y="435"/>
                  </a:lnTo>
                  <a:lnTo>
                    <a:pt x="331" y="426"/>
                  </a:lnTo>
                  <a:lnTo>
                    <a:pt x="331" y="416"/>
                  </a:lnTo>
                  <a:lnTo>
                    <a:pt x="321" y="408"/>
                  </a:lnTo>
                  <a:lnTo>
                    <a:pt x="304" y="389"/>
                  </a:lnTo>
                  <a:lnTo>
                    <a:pt x="321" y="381"/>
                  </a:lnTo>
                  <a:lnTo>
                    <a:pt x="361" y="362"/>
                  </a:lnTo>
                  <a:lnTo>
                    <a:pt x="380" y="372"/>
                  </a:lnTo>
                  <a:lnTo>
                    <a:pt x="389" y="381"/>
                  </a:lnTo>
                  <a:lnTo>
                    <a:pt x="399" y="285"/>
                  </a:lnTo>
                  <a:lnTo>
                    <a:pt x="399" y="247"/>
                  </a:lnTo>
                  <a:lnTo>
                    <a:pt x="399" y="160"/>
                  </a:lnTo>
                  <a:lnTo>
                    <a:pt x="399" y="87"/>
                  </a:lnTo>
                  <a:lnTo>
                    <a:pt x="389" y="18"/>
                  </a:lnTo>
                  <a:lnTo>
                    <a:pt x="389" y="0"/>
                  </a:lnTo>
                  <a:lnTo>
                    <a:pt x="46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34" name="Freeform 40">
              <a:extLst>
                <a:ext uri="{FF2B5EF4-FFF2-40B4-BE49-F238E27FC236}">
                  <a16:creationId xmlns:a16="http://schemas.microsoft.com/office/drawing/2014/main" id="{3FE010FC-1393-496F-A41A-0EF872A52542}"/>
                </a:ext>
              </a:extLst>
            </p:cNvPr>
            <p:cNvSpPr>
              <a:spLocks/>
            </p:cNvSpPr>
            <p:nvPr/>
          </p:nvSpPr>
          <p:spPr bwMode="auto">
            <a:xfrm>
              <a:off x="569" y="2532"/>
              <a:ext cx="288" cy="263"/>
            </a:xfrm>
            <a:custGeom>
              <a:avLst/>
              <a:gdLst>
                <a:gd name="T0" fmla="*/ 465 w 864"/>
                <a:gd name="T1" fmla="*/ 133 h 789"/>
                <a:gd name="T2" fmla="*/ 476 w 864"/>
                <a:gd name="T3" fmla="*/ 293 h 789"/>
                <a:gd name="T4" fmla="*/ 505 w 864"/>
                <a:gd name="T5" fmla="*/ 389 h 789"/>
                <a:gd name="T6" fmla="*/ 543 w 864"/>
                <a:gd name="T7" fmla="*/ 362 h 789"/>
                <a:gd name="T8" fmla="*/ 559 w 864"/>
                <a:gd name="T9" fmla="*/ 408 h 789"/>
                <a:gd name="T10" fmla="*/ 588 w 864"/>
                <a:gd name="T11" fmla="*/ 426 h 789"/>
                <a:gd name="T12" fmla="*/ 780 w 864"/>
                <a:gd name="T13" fmla="*/ 426 h 789"/>
                <a:gd name="T14" fmla="*/ 854 w 864"/>
                <a:gd name="T15" fmla="*/ 456 h 789"/>
                <a:gd name="T16" fmla="*/ 864 w 864"/>
                <a:gd name="T17" fmla="*/ 514 h 789"/>
                <a:gd name="T18" fmla="*/ 864 w 864"/>
                <a:gd name="T19" fmla="*/ 551 h 789"/>
                <a:gd name="T20" fmla="*/ 845 w 864"/>
                <a:gd name="T21" fmla="*/ 581 h 789"/>
                <a:gd name="T22" fmla="*/ 835 w 864"/>
                <a:gd name="T23" fmla="*/ 618 h 789"/>
                <a:gd name="T24" fmla="*/ 790 w 864"/>
                <a:gd name="T25" fmla="*/ 635 h 789"/>
                <a:gd name="T26" fmla="*/ 752 w 864"/>
                <a:gd name="T27" fmla="*/ 625 h 789"/>
                <a:gd name="T28" fmla="*/ 741 w 864"/>
                <a:gd name="T29" fmla="*/ 581 h 789"/>
                <a:gd name="T30" fmla="*/ 797 w 864"/>
                <a:gd name="T31" fmla="*/ 522 h 789"/>
                <a:gd name="T32" fmla="*/ 771 w 864"/>
                <a:gd name="T33" fmla="*/ 494 h 789"/>
                <a:gd name="T34" fmla="*/ 628 w 864"/>
                <a:gd name="T35" fmla="*/ 494 h 789"/>
                <a:gd name="T36" fmla="*/ 606 w 864"/>
                <a:gd name="T37" fmla="*/ 522 h 789"/>
                <a:gd name="T38" fmla="*/ 685 w 864"/>
                <a:gd name="T39" fmla="*/ 618 h 789"/>
                <a:gd name="T40" fmla="*/ 636 w 864"/>
                <a:gd name="T41" fmla="*/ 750 h 789"/>
                <a:gd name="T42" fmla="*/ 569 w 864"/>
                <a:gd name="T43" fmla="*/ 760 h 789"/>
                <a:gd name="T44" fmla="*/ 559 w 864"/>
                <a:gd name="T45" fmla="*/ 693 h 789"/>
                <a:gd name="T46" fmla="*/ 616 w 864"/>
                <a:gd name="T47" fmla="*/ 635 h 789"/>
                <a:gd name="T48" fmla="*/ 616 w 864"/>
                <a:gd name="T49" fmla="*/ 600 h 789"/>
                <a:gd name="T50" fmla="*/ 513 w 864"/>
                <a:gd name="T51" fmla="*/ 532 h 789"/>
                <a:gd name="T52" fmla="*/ 419 w 864"/>
                <a:gd name="T53" fmla="*/ 502 h 789"/>
                <a:gd name="T54" fmla="*/ 340 w 864"/>
                <a:gd name="T55" fmla="*/ 600 h 789"/>
                <a:gd name="T56" fmla="*/ 304 w 864"/>
                <a:gd name="T57" fmla="*/ 664 h 789"/>
                <a:gd name="T58" fmla="*/ 331 w 864"/>
                <a:gd name="T59" fmla="*/ 711 h 789"/>
                <a:gd name="T60" fmla="*/ 304 w 864"/>
                <a:gd name="T61" fmla="*/ 789 h 789"/>
                <a:gd name="T62" fmla="*/ 228 w 864"/>
                <a:gd name="T63" fmla="*/ 760 h 789"/>
                <a:gd name="T64" fmla="*/ 220 w 864"/>
                <a:gd name="T65" fmla="*/ 674 h 789"/>
                <a:gd name="T66" fmla="*/ 257 w 864"/>
                <a:gd name="T67" fmla="*/ 590 h 789"/>
                <a:gd name="T68" fmla="*/ 331 w 864"/>
                <a:gd name="T69" fmla="*/ 502 h 789"/>
                <a:gd name="T70" fmla="*/ 190 w 864"/>
                <a:gd name="T71" fmla="*/ 522 h 789"/>
                <a:gd name="T72" fmla="*/ 78 w 864"/>
                <a:gd name="T73" fmla="*/ 532 h 789"/>
                <a:gd name="T74" fmla="*/ 85 w 864"/>
                <a:gd name="T75" fmla="*/ 581 h 789"/>
                <a:gd name="T76" fmla="*/ 114 w 864"/>
                <a:gd name="T77" fmla="*/ 644 h 789"/>
                <a:gd name="T78" fmla="*/ 85 w 864"/>
                <a:gd name="T79" fmla="*/ 683 h 789"/>
                <a:gd name="T80" fmla="*/ 38 w 864"/>
                <a:gd name="T81" fmla="*/ 664 h 789"/>
                <a:gd name="T82" fmla="*/ 38 w 864"/>
                <a:gd name="T83" fmla="*/ 625 h 789"/>
                <a:gd name="T84" fmla="*/ 11 w 864"/>
                <a:gd name="T85" fmla="*/ 600 h 789"/>
                <a:gd name="T86" fmla="*/ 0 w 864"/>
                <a:gd name="T87" fmla="*/ 532 h 789"/>
                <a:gd name="T88" fmla="*/ 29 w 864"/>
                <a:gd name="T89" fmla="*/ 465 h 789"/>
                <a:gd name="T90" fmla="*/ 152 w 864"/>
                <a:gd name="T91" fmla="*/ 435 h 789"/>
                <a:gd name="T92" fmla="*/ 285 w 864"/>
                <a:gd name="T93" fmla="*/ 435 h 789"/>
                <a:gd name="T94" fmla="*/ 331 w 864"/>
                <a:gd name="T95" fmla="*/ 416 h 789"/>
                <a:gd name="T96" fmla="*/ 304 w 864"/>
                <a:gd name="T97" fmla="*/ 389 h 789"/>
                <a:gd name="T98" fmla="*/ 361 w 864"/>
                <a:gd name="T99" fmla="*/ 362 h 789"/>
                <a:gd name="T100" fmla="*/ 389 w 864"/>
                <a:gd name="T101" fmla="*/ 381 h 789"/>
                <a:gd name="T102" fmla="*/ 399 w 864"/>
                <a:gd name="T103" fmla="*/ 247 h 789"/>
                <a:gd name="T104" fmla="*/ 399 w 864"/>
                <a:gd name="T105" fmla="*/ 87 h 789"/>
                <a:gd name="T106" fmla="*/ 389 w 864"/>
                <a:gd name="T107" fmla="*/ 0 h 7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64"/>
                <a:gd name="T163" fmla="*/ 0 h 789"/>
                <a:gd name="T164" fmla="*/ 864 w 864"/>
                <a:gd name="T165" fmla="*/ 789 h 7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64" h="789">
                  <a:moveTo>
                    <a:pt x="465" y="0"/>
                  </a:moveTo>
                  <a:lnTo>
                    <a:pt x="465" y="133"/>
                  </a:lnTo>
                  <a:lnTo>
                    <a:pt x="465" y="217"/>
                  </a:lnTo>
                  <a:lnTo>
                    <a:pt x="476" y="293"/>
                  </a:lnTo>
                  <a:lnTo>
                    <a:pt x="486" y="362"/>
                  </a:lnTo>
                  <a:lnTo>
                    <a:pt x="505" y="389"/>
                  </a:lnTo>
                  <a:lnTo>
                    <a:pt x="523" y="362"/>
                  </a:lnTo>
                  <a:lnTo>
                    <a:pt x="543" y="362"/>
                  </a:lnTo>
                  <a:lnTo>
                    <a:pt x="579" y="389"/>
                  </a:lnTo>
                  <a:lnTo>
                    <a:pt x="559" y="408"/>
                  </a:lnTo>
                  <a:lnTo>
                    <a:pt x="552" y="416"/>
                  </a:lnTo>
                  <a:lnTo>
                    <a:pt x="588" y="426"/>
                  </a:lnTo>
                  <a:lnTo>
                    <a:pt x="694" y="426"/>
                  </a:lnTo>
                  <a:lnTo>
                    <a:pt x="780" y="426"/>
                  </a:lnTo>
                  <a:lnTo>
                    <a:pt x="835" y="426"/>
                  </a:lnTo>
                  <a:lnTo>
                    <a:pt x="854" y="456"/>
                  </a:lnTo>
                  <a:lnTo>
                    <a:pt x="864" y="484"/>
                  </a:lnTo>
                  <a:lnTo>
                    <a:pt x="864" y="514"/>
                  </a:lnTo>
                  <a:lnTo>
                    <a:pt x="864" y="532"/>
                  </a:lnTo>
                  <a:lnTo>
                    <a:pt x="864" y="551"/>
                  </a:lnTo>
                  <a:lnTo>
                    <a:pt x="864" y="571"/>
                  </a:lnTo>
                  <a:lnTo>
                    <a:pt x="845" y="581"/>
                  </a:lnTo>
                  <a:lnTo>
                    <a:pt x="835" y="590"/>
                  </a:lnTo>
                  <a:lnTo>
                    <a:pt x="835" y="618"/>
                  </a:lnTo>
                  <a:lnTo>
                    <a:pt x="815" y="625"/>
                  </a:lnTo>
                  <a:lnTo>
                    <a:pt x="790" y="635"/>
                  </a:lnTo>
                  <a:lnTo>
                    <a:pt x="771" y="635"/>
                  </a:lnTo>
                  <a:lnTo>
                    <a:pt x="752" y="625"/>
                  </a:lnTo>
                  <a:lnTo>
                    <a:pt x="741" y="600"/>
                  </a:lnTo>
                  <a:lnTo>
                    <a:pt x="741" y="581"/>
                  </a:lnTo>
                  <a:lnTo>
                    <a:pt x="771" y="551"/>
                  </a:lnTo>
                  <a:lnTo>
                    <a:pt x="797" y="522"/>
                  </a:lnTo>
                  <a:lnTo>
                    <a:pt x="797" y="494"/>
                  </a:lnTo>
                  <a:lnTo>
                    <a:pt x="771" y="494"/>
                  </a:lnTo>
                  <a:lnTo>
                    <a:pt x="685" y="494"/>
                  </a:lnTo>
                  <a:lnTo>
                    <a:pt x="628" y="494"/>
                  </a:lnTo>
                  <a:lnTo>
                    <a:pt x="579" y="494"/>
                  </a:lnTo>
                  <a:lnTo>
                    <a:pt x="606" y="522"/>
                  </a:lnTo>
                  <a:lnTo>
                    <a:pt x="655" y="551"/>
                  </a:lnTo>
                  <a:lnTo>
                    <a:pt x="685" y="618"/>
                  </a:lnTo>
                  <a:lnTo>
                    <a:pt x="685" y="664"/>
                  </a:lnTo>
                  <a:lnTo>
                    <a:pt x="636" y="750"/>
                  </a:lnTo>
                  <a:lnTo>
                    <a:pt x="606" y="769"/>
                  </a:lnTo>
                  <a:lnTo>
                    <a:pt x="569" y="760"/>
                  </a:lnTo>
                  <a:lnTo>
                    <a:pt x="559" y="731"/>
                  </a:lnTo>
                  <a:lnTo>
                    <a:pt x="559" y="693"/>
                  </a:lnTo>
                  <a:lnTo>
                    <a:pt x="579" y="654"/>
                  </a:lnTo>
                  <a:lnTo>
                    <a:pt x="616" y="635"/>
                  </a:lnTo>
                  <a:lnTo>
                    <a:pt x="628" y="625"/>
                  </a:lnTo>
                  <a:lnTo>
                    <a:pt x="616" y="600"/>
                  </a:lnTo>
                  <a:lnTo>
                    <a:pt x="579" y="571"/>
                  </a:lnTo>
                  <a:lnTo>
                    <a:pt x="513" y="532"/>
                  </a:lnTo>
                  <a:lnTo>
                    <a:pt x="437" y="494"/>
                  </a:lnTo>
                  <a:lnTo>
                    <a:pt x="419" y="502"/>
                  </a:lnTo>
                  <a:lnTo>
                    <a:pt x="380" y="551"/>
                  </a:lnTo>
                  <a:lnTo>
                    <a:pt x="340" y="600"/>
                  </a:lnTo>
                  <a:lnTo>
                    <a:pt x="314" y="635"/>
                  </a:lnTo>
                  <a:lnTo>
                    <a:pt x="304" y="664"/>
                  </a:lnTo>
                  <a:lnTo>
                    <a:pt x="314" y="683"/>
                  </a:lnTo>
                  <a:lnTo>
                    <a:pt x="331" y="711"/>
                  </a:lnTo>
                  <a:lnTo>
                    <a:pt x="321" y="760"/>
                  </a:lnTo>
                  <a:lnTo>
                    <a:pt x="304" y="789"/>
                  </a:lnTo>
                  <a:lnTo>
                    <a:pt x="257" y="789"/>
                  </a:lnTo>
                  <a:lnTo>
                    <a:pt x="228" y="760"/>
                  </a:lnTo>
                  <a:lnTo>
                    <a:pt x="220" y="723"/>
                  </a:lnTo>
                  <a:lnTo>
                    <a:pt x="220" y="674"/>
                  </a:lnTo>
                  <a:lnTo>
                    <a:pt x="238" y="625"/>
                  </a:lnTo>
                  <a:lnTo>
                    <a:pt x="257" y="590"/>
                  </a:lnTo>
                  <a:lnTo>
                    <a:pt x="285" y="551"/>
                  </a:lnTo>
                  <a:lnTo>
                    <a:pt x="331" y="502"/>
                  </a:lnTo>
                  <a:lnTo>
                    <a:pt x="285" y="502"/>
                  </a:lnTo>
                  <a:lnTo>
                    <a:pt x="190" y="522"/>
                  </a:lnTo>
                  <a:lnTo>
                    <a:pt x="104" y="522"/>
                  </a:lnTo>
                  <a:lnTo>
                    <a:pt x="78" y="532"/>
                  </a:lnTo>
                  <a:lnTo>
                    <a:pt x="78" y="560"/>
                  </a:lnTo>
                  <a:lnTo>
                    <a:pt x="85" y="581"/>
                  </a:lnTo>
                  <a:lnTo>
                    <a:pt x="114" y="618"/>
                  </a:lnTo>
                  <a:lnTo>
                    <a:pt x="114" y="644"/>
                  </a:lnTo>
                  <a:lnTo>
                    <a:pt x="104" y="674"/>
                  </a:lnTo>
                  <a:lnTo>
                    <a:pt x="85" y="683"/>
                  </a:lnTo>
                  <a:lnTo>
                    <a:pt x="59" y="683"/>
                  </a:lnTo>
                  <a:lnTo>
                    <a:pt x="38" y="664"/>
                  </a:lnTo>
                  <a:lnTo>
                    <a:pt x="29" y="635"/>
                  </a:lnTo>
                  <a:lnTo>
                    <a:pt x="38" y="625"/>
                  </a:lnTo>
                  <a:lnTo>
                    <a:pt x="29" y="618"/>
                  </a:lnTo>
                  <a:lnTo>
                    <a:pt x="11" y="600"/>
                  </a:lnTo>
                  <a:lnTo>
                    <a:pt x="0" y="590"/>
                  </a:lnTo>
                  <a:lnTo>
                    <a:pt x="0" y="532"/>
                  </a:lnTo>
                  <a:lnTo>
                    <a:pt x="11" y="475"/>
                  </a:lnTo>
                  <a:lnTo>
                    <a:pt x="29" y="465"/>
                  </a:lnTo>
                  <a:lnTo>
                    <a:pt x="68" y="446"/>
                  </a:lnTo>
                  <a:lnTo>
                    <a:pt x="152" y="435"/>
                  </a:lnTo>
                  <a:lnTo>
                    <a:pt x="228" y="435"/>
                  </a:lnTo>
                  <a:lnTo>
                    <a:pt x="285" y="435"/>
                  </a:lnTo>
                  <a:lnTo>
                    <a:pt x="331" y="426"/>
                  </a:lnTo>
                  <a:lnTo>
                    <a:pt x="331" y="416"/>
                  </a:lnTo>
                  <a:lnTo>
                    <a:pt x="321" y="408"/>
                  </a:lnTo>
                  <a:lnTo>
                    <a:pt x="304" y="389"/>
                  </a:lnTo>
                  <a:lnTo>
                    <a:pt x="321" y="381"/>
                  </a:lnTo>
                  <a:lnTo>
                    <a:pt x="361" y="362"/>
                  </a:lnTo>
                  <a:lnTo>
                    <a:pt x="380" y="372"/>
                  </a:lnTo>
                  <a:lnTo>
                    <a:pt x="389" y="381"/>
                  </a:lnTo>
                  <a:lnTo>
                    <a:pt x="399" y="285"/>
                  </a:lnTo>
                  <a:lnTo>
                    <a:pt x="399" y="247"/>
                  </a:lnTo>
                  <a:lnTo>
                    <a:pt x="399" y="160"/>
                  </a:lnTo>
                  <a:lnTo>
                    <a:pt x="399" y="87"/>
                  </a:lnTo>
                  <a:lnTo>
                    <a:pt x="389" y="18"/>
                  </a:lnTo>
                  <a:lnTo>
                    <a:pt x="389" y="0"/>
                  </a:lnTo>
                  <a:lnTo>
                    <a:pt x="465" y="0"/>
                  </a:lnTo>
                  <a:close/>
                </a:path>
              </a:pathLst>
            </a:custGeom>
            <a:noFill/>
            <a:ln w="0">
              <a:solidFill>
                <a:srgbClr val="91919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35" name="Freeform 41">
              <a:extLst>
                <a:ext uri="{FF2B5EF4-FFF2-40B4-BE49-F238E27FC236}">
                  <a16:creationId xmlns:a16="http://schemas.microsoft.com/office/drawing/2014/main" id="{ECAC36C8-629A-471F-B5EF-66CCA7E3152A}"/>
                </a:ext>
              </a:extLst>
            </p:cNvPr>
            <p:cNvSpPr>
              <a:spLocks/>
            </p:cNvSpPr>
            <p:nvPr/>
          </p:nvSpPr>
          <p:spPr bwMode="auto">
            <a:xfrm>
              <a:off x="554" y="2287"/>
              <a:ext cx="316" cy="267"/>
            </a:xfrm>
            <a:custGeom>
              <a:avLst/>
              <a:gdLst>
                <a:gd name="T0" fmla="*/ 950 w 950"/>
                <a:gd name="T1" fmla="*/ 582 h 801"/>
                <a:gd name="T2" fmla="*/ 911 w 950"/>
                <a:gd name="T3" fmla="*/ 648 h 801"/>
                <a:gd name="T4" fmla="*/ 827 w 950"/>
                <a:gd name="T5" fmla="*/ 724 h 801"/>
                <a:gd name="T6" fmla="*/ 751 w 950"/>
                <a:gd name="T7" fmla="*/ 762 h 801"/>
                <a:gd name="T8" fmla="*/ 675 w 950"/>
                <a:gd name="T9" fmla="*/ 801 h 801"/>
                <a:gd name="T10" fmla="*/ 626 w 950"/>
                <a:gd name="T11" fmla="*/ 801 h 801"/>
                <a:gd name="T12" fmla="*/ 599 w 950"/>
                <a:gd name="T13" fmla="*/ 772 h 801"/>
                <a:gd name="T14" fmla="*/ 542 w 950"/>
                <a:gd name="T15" fmla="*/ 752 h 801"/>
                <a:gd name="T16" fmla="*/ 446 w 950"/>
                <a:gd name="T17" fmla="*/ 742 h 801"/>
                <a:gd name="T18" fmla="*/ 285 w 950"/>
                <a:gd name="T19" fmla="*/ 724 h 801"/>
                <a:gd name="T20" fmla="*/ 151 w 950"/>
                <a:gd name="T21" fmla="*/ 705 h 801"/>
                <a:gd name="T22" fmla="*/ 76 w 950"/>
                <a:gd name="T23" fmla="*/ 685 h 801"/>
                <a:gd name="T24" fmla="*/ 58 w 950"/>
                <a:gd name="T25" fmla="*/ 656 h 801"/>
                <a:gd name="T26" fmla="*/ 39 w 950"/>
                <a:gd name="T27" fmla="*/ 639 h 801"/>
                <a:gd name="T28" fmla="*/ 27 w 950"/>
                <a:gd name="T29" fmla="*/ 600 h 801"/>
                <a:gd name="T30" fmla="*/ 27 w 950"/>
                <a:gd name="T31" fmla="*/ 514 h 801"/>
                <a:gd name="T32" fmla="*/ 19 w 950"/>
                <a:gd name="T33" fmla="*/ 429 h 801"/>
                <a:gd name="T34" fmla="*/ 9 w 950"/>
                <a:gd name="T35" fmla="*/ 277 h 801"/>
                <a:gd name="T36" fmla="*/ 0 w 950"/>
                <a:gd name="T37" fmla="*/ 155 h 801"/>
                <a:gd name="T38" fmla="*/ 0 w 950"/>
                <a:gd name="T39" fmla="*/ 98 h 801"/>
                <a:gd name="T40" fmla="*/ 27 w 950"/>
                <a:gd name="T41" fmla="*/ 30 h 801"/>
                <a:gd name="T42" fmla="*/ 66 w 950"/>
                <a:gd name="T43" fmla="*/ 0 h 801"/>
                <a:gd name="T44" fmla="*/ 950 w 950"/>
                <a:gd name="T45" fmla="*/ 582 h 8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50"/>
                <a:gd name="T70" fmla="*/ 0 h 801"/>
                <a:gd name="T71" fmla="*/ 950 w 950"/>
                <a:gd name="T72" fmla="*/ 801 h 80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50" h="801">
                  <a:moveTo>
                    <a:pt x="950" y="582"/>
                  </a:moveTo>
                  <a:lnTo>
                    <a:pt x="911" y="648"/>
                  </a:lnTo>
                  <a:lnTo>
                    <a:pt x="827" y="724"/>
                  </a:lnTo>
                  <a:lnTo>
                    <a:pt x="751" y="762"/>
                  </a:lnTo>
                  <a:lnTo>
                    <a:pt x="675" y="801"/>
                  </a:lnTo>
                  <a:lnTo>
                    <a:pt x="626" y="801"/>
                  </a:lnTo>
                  <a:lnTo>
                    <a:pt x="599" y="772"/>
                  </a:lnTo>
                  <a:lnTo>
                    <a:pt x="542" y="752"/>
                  </a:lnTo>
                  <a:lnTo>
                    <a:pt x="446" y="742"/>
                  </a:lnTo>
                  <a:lnTo>
                    <a:pt x="285" y="724"/>
                  </a:lnTo>
                  <a:lnTo>
                    <a:pt x="151" y="705"/>
                  </a:lnTo>
                  <a:lnTo>
                    <a:pt x="76" y="685"/>
                  </a:lnTo>
                  <a:lnTo>
                    <a:pt x="58" y="656"/>
                  </a:lnTo>
                  <a:lnTo>
                    <a:pt x="39" y="639"/>
                  </a:lnTo>
                  <a:lnTo>
                    <a:pt x="27" y="600"/>
                  </a:lnTo>
                  <a:lnTo>
                    <a:pt x="27" y="514"/>
                  </a:lnTo>
                  <a:lnTo>
                    <a:pt x="19" y="429"/>
                  </a:lnTo>
                  <a:lnTo>
                    <a:pt x="9" y="277"/>
                  </a:lnTo>
                  <a:lnTo>
                    <a:pt x="0" y="155"/>
                  </a:lnTo>
                  <a:lnTo>
                    <a:pt x="0" y="98"/>
                  </a:lnTo>
                  <a:lnTo>
                    <a:pt x="27" y="30"/>
                  </a:lnTo>
                  <a:lnTo>
                    <a:pt x="66" y="0"/>
                  </a:lnTo>
                  <a:lnTo>
                    <a:pt x="950" y="582"/>
                  </a:lnTo>
                  <a:close/>
                </a:path>
              </a:pathLst>
            </a:custGeom>
            <a:solidFill>
              <a:srgbClr val="DCDCDC"/>
            </a:solidFill>
            <a:ln w="0">
              <a:solidFill>
                <a:srgbClr val="5A5A5A"/>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36" name="Freeform 42">
              <a:extLst>
                <a:ext uri="{FF2B5EF4-FFF2-40B4-BE49-F238E27FC236}">
                  <a16:creationId xmlns:a16="http://schemas.microsoft.com/office/drawing/2014/main" id="{7C32217D-DCAD-4378-86A6-F6858CCCBBCF}"/>
                </a:ext>
              </a:extLst>
            </p:cNvPr>
            <p:cNvSpPr>
              <a:spLocks/>
            </p:cNvSpPr>
            <p:nvPr/>
          </p:nvSpPr>
          <p:spPr bwMode="auto">
            <a:xfrm>
              <a:off x="567" y="2284"/>
              <a:ext cx="300" cy="267"/>
            </a:xfrm>
            <a:custGeom>
              <a:avLst/>
              <a:gdLst>
                <a:gd name="T0" fmla="*/ 901 w 901"/>
                <a:gd name="T1" fmla="*/ 608 h 799"/>
                <a:gd name="T2" fmla="*/ 636 w 901"/>
                <a:gd name="T3" fmla="*/ 799 h 799"/>
                <a:gd name="T4" fmla="*/ 521 w 901"/>
                <a:gd name="T5" fmla="*/ 732 h 799"/>
                <a:gd name="T6" fmla="*/ 388 w 901"/>
                <a:gd name="T7" fmla="*/ 713 h 799"/>
                <a:gd name="T8" fmla="*/ 67 w 901"/>
                <a:gd name="T9" fmla="*/ 628 h 799"/>
                <a:gd name="T10" fmla="*/ 46 w 901"/>
                <a:gd name="T11" fmla="*/ 571 h 799"/>
                <a:gd name="T12" fmla="*/ 37 w 901"/>
                <a:gd name="T13" fmla="*/ 362 h 799"/>
                <a:gd name="T14" fmla="*/ 0 w 901"/>
                <a:gd name="T15" fmla="*/ 154 h 799"/>
                <a:gd name="T16" fmla="*/ 0 w 901"/>
                <a:gd name="T17" fmla="*/ 48 h 799"/>
                <a:gd name="T18" fmla="*/ 8 w 901"/>
                <a:gd name="T19" fmla="*/ 0 h 799"/>
                <a:gd name="T20" fmla="*/ 285 w 901"/>
                <a:gd name="T21" fmla="*/ 305 h 799"/>
                <a:gd name="T22" fmla="*/ 397 w 901"/>
                <a:gd name="T23" fmla="*/ 465 h 799"/>
                <a:gd name="T24" fmla="*/ 815 w 901"/>
                <a:gd name="T25" fmla="*/ 571 h 799"/>
                <a:gd name="T26" fmla="*/ 853 w 901"/>
                <a:gd name="T27" fmla="*/ 571 h 799"/>
                <a:gd name="T28" fmla="*/ 901 w 901"/>
                <a:gd name="T29" fmla="*/ 608 h 7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01"/>
                <a:gd name="T46" fmla="*/ 0 h 799"/>
                <a:gd name="T47" fmla="*/ 901 w 901"/>
                <a:gd name="T48" fmla="*/ 799 h 7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01" h="799">
                  <a:moveTo>
                    <a:pt x="901" y="608"/>
                  </a:moveTo>
                  <a:lnTo>
                    <a:pt x="636" y="799"/>
                  </a:lnTo>
                  <a:lnTo>
                    <a:pt x="521" y="732"/>
                  </a:lnTo>
                  <a:lnTo>
                    <a:pt x="388" y="713"/>
                  </a:lnTo>
                  <a:lnTo>
                    <a:pt x="67" y="628"/>
                  </a:lnTo>
                  <a:lnTo>
                    <a:pt x="46" y="571"/>
                  </a:lnTo>
                  <a:lnTo>
                    <a:pt x="37" y="362"/>
                  </a:lnTo>
                  <a:lnTo>
                    <a:pt x="0" y="154"/>
                  </a:lnTo>
                  <a:lnTo>
                    <a:pt x="0" y="48"/>
                  </a:lnTo>
                  <a:lnTo>
                    <a:pt x="8" y="0"/>
                  </a:lnTo>
                  <a:lnTo>
                    <a:pt x="285" y="305"/>
                  </a:lnTo>
                  <a:lnTo>
                    <a:pt x="397" y="465"/>
                  </a:lnTo>
                  <a:lnTo>
                    <a:pt x="815" y="571"/>
                  </a:lnTo>
                  <a:lnTo>
                    <a:pt x="853" y="571"/>
                  </a:lnTo>
                  <a:lnTo>
                    <a:pt x="901" y="608"/>
                  </a:lnTo>
                  <a:close/>
                </a:path>
              </a:pathLst>
            </a:custGeom>
            <a:solidFill>
              <a:srgbClr val="8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37" name="Freeform 43">
              <a:extLst>
                <a:ext uri="{FF2B5EF4-FFF2-40B4-BE49-F238E27FC236}">
                  <a16:creationId xmlns:a16="http://schemas.microsoft.com/office/drawing/2014/main" id="{F7DADEBE-67F6-4908-95F6-3A799359DCAB}"/>
                </a:ext>
              </a:extLst>
            </p:cNvPr>
            <p:cNvSpPr>
              <a:spLocks/>
            </p:cNvSpPr>
            <p:nvPr/>
          </p:nvSpPr>
          <p:spPr bwMode="auto">
            <a:xfrm>
              <a:off x="639" y="2244"/>
              <a:ext cx="439" cy="471"/>
            </a:xfrm>
            <a:custGeom>
              <a:avLst/>
              <a:gdLst>
                <a:gd name="T0" fmla="*/ 160 w 1317"/>
                <a:gd name="T1" fmla="*/ 179 h 1415"/>
                <a:gd name="T2" fmla="*/ 342 w 1317"/>
                <a:gd name="T3" fmla="*/ 170 h 1415"/>
                <a:gd name="T4" fmla="*/ 57 w 1317"/>
                <a:gd name="T5" fmla="*/ 339 h 1415"/>
                <a:gd name="T6" fmla="*/ 0 w 1317"/>
                <a:gd name="T7" fmla="*/ 484 h 1415"/>
                <a:gd name="T8" fmla="*/ 0 w 1317"/>
                <a:gd name="T9" fmla="*/ 559 h 1415"/>
                <a:gd name="T10" fmla="*/ 47 w 1317"/>
                <a:gd name="T11" fmla="*/ 685 h 1415"/>
                <a:gd name="T12" fmla="*/ 378 w 1317"/>
                <a:gd name="T13" fmla="*/ 712 h 1415"/>
                <a:gd name="T14" fmla="*/ 703 w 1317"/>
                <a:gd name="T15" fmla="*/ 722 h 1415"/>
                <a:gd name="T16" fmla="*/ 930 w 1317"/>
                <a:gd name="T17" fmla="*/ 806 h 1415"/>
                <a:gd name="T18" fmla="*/ 1035 w 1317"/>
                <a:gd name="T19" fmla="*/ 1415 h 1415"/>
                <a:gd name="T20" fmla="*/ 1317 w 1317"/>
                <a:gd name="T21" fmla="*/ 1320 h 1415"/>
                <a:gd name="T22" fmla="*/ 1187 w 1317"/>
                <a:gd name="T23" fmla="*/ 806 h 1415"/>
                <a:gd name="T24" fmla="*/ 1091 w 1317"/>
                <a:gd name="T25" fmla="*/ 587 h 1415"/>
                <a:gd name="T26" fmla="*/ 1244 w 1317"/>
                <a:gd name="T27" fmla="*/ 445 h 1415"/>
                <a:gd name="T28" fmla="*/ 949 w 1317"/>
                <a:gd name="T29" fmla="*/ 142 h 1415"/>
                <a:gd name="T30" fmla="*/ 809 w 1317"/>
                <a:gd name="T31" fmla="*/ 29 h 1415"/>
                <a:gd name="T32" fmla="*/ 703 w 1317"/>
                <a:gd name="T33" fmla="*/ 0 h 1415"/>
                <a:gd name="T34" fmla="*/ 160 w 1317"/>
                <a:gd name="T35" fmla="*/ 179 h 14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17"/>
                <a:gd name="T55" fmla="*/ 0 h 1415"/>
                <a:gd name="T56" fmla="*/ 1317 w 1317"/>
                <a:gd name="T57" fmla="*/ 1415 h 14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17" h="1415">
                  <a:moveTo>
                    <a:pt x="160" y="179"/>
                  </a:moveTo>
                  <a:lnTo>
                    <a:pt x="342" y="170"/>
                  </a:lnTo>
                  <a:lnTo>
                    <a:pt x="57" y="339"/>
                  </a:lnTo>
                  <a:lnTo>
                    <a:pt x="0" y="484"/>
                  </a:lnTo>
                  <a:lnTo>
                    <a:pt x="0" y="559"/>
                  </a:lnTo>
                  <a:lnTo>
                    <a:pt x="47" y="685"/>
                  </a:lnTo>
                  <a:lnTo>
                    <a:pt x="378" y="712"/>
                  </a:lnTo>
                  <a:lnTo>
                    <a:pt x="703" y="722"/>
                  </a:lnTo>
                  <a:lnTo>
                    <a:pt x="930" y="806"/>
                  </a:lnTo>
                  <a:lnTo>
                    <a:pt x="1035" y="1415"/>
                  </a:lnTo>
                  <a:lnTo>
                    <a:pt x="1317" y="1320"/>
                  </a:lnTo>
                  <a:lnTo>
                    <a:pt x="1187" y="806"/>
                  </a:lnTo>
                  <a:lnTo>
                    <a:pt x="1091" y="587"/>
                  </a:lnTo>
                  <a:lnTo>
                    <a:pt x="1244" y="445"/>
                  </a:lnTo>
                  <a:lnTo>
                    <a:pt x="949" y="142"/>
                  </a:lnTo>
                  <a:lnTo>
                    <a:pt x="809" y="29"/>
                  </a:lnTo>
                  <a:lnTo>
                    <a:pt x="703" y="0"/>
                  </a:lnTo>
                  <a:lnTo>
                    <a:pt x="160" y="179"/>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38" name="Freeform 44">
              <a:extLst>
                <a:ext uri="{FF2B5EF4-FFF2-40B4-BE49-F238E27FC236}">
                  <a16:creationId xmlns:a16="http://schemas.microsoft.com/office/drawing/2014/main" id="{E139E85E-F9F1-4128-B2E6-76D41C4615F6}"/>
                </a:ext>
              </a:extLst>
            </p:cNvPr>
            <p:cNvSpPr>
              <a:spLocks/>
            </p:cNvSpPr>
            <p:nvPr/>
          </p:nvSpPr>
          <p:spPr bwMode="auto">
            <a:xfrm>
              <a:off x="579" y="2322"/>
              <a:ext cx="50" cy="96"/>
            </a:xfrm>
            <a:custGeom>
              <a:avLst/>
              <a:gdLst>
                <a:gd name="T0" fmla="*/ 30 w 151"/>
                <a:gd name="T1" fmla="*/ 258 h 287"/>
                <a:gd name="T2" fmla="*/ 142 w 151"/>
                <a:gd name="T3" fmla="*/ 287 h 287"/>
                <a:gd name="T4" fmla="*/ 151 w 151"/>
                <a:gd name="T5" fmla="*/ 277 h 287"/>
                <a:gd name="T6" fmla="*/ 132 w 151"/>
                <a:gd name="T7" fmla="*/ 228 h 287"/>
                <a:gd name="T8" fmla="*/ 93 w 151"/>
                <a:gd name="T9" fmla="*/ 133 h 287"/>
                <a:gd name="T10" fmla="*/ 93 w 151"/>
                <a:gd name="T11" fmla="*/ 123 h 287"/>
                <a:gd name="T12" fmla="*/ 9 w 151"/>
                <a:gd name="T13" fmla="*/ 0 h 287"/>
                <a:gd name="T14" fmla="*/ 0 w 151"/>
                <a:gd name="T15" fmla="*/ 10 h 287"/>
                <a:gd name="T16" fmla="*/ 30 w 151"/>
                <a:gd name="T17" fmla="*/ 258 h 2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1"/>
                <a:gd name="T28" fmla="*/ 0 h 287"/>
                <a:gd name="T29" fmla="*/ 151 w 151"/>
                <a:gd name="T30" fmla="*/ 287 h 2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1" h="287">
                  <a:moveTo>
                    <a:pt x="30" y="258"/>
                  </a:moveTo>
                  <a:lnTo>
                    <a:pt x="142" y="287"/>
                  </a:lnTo>
                  <a:lnTo>
                    <a:pt x="151" y="277"/>
                  </a:lnTo>
                  <a:lnTo>
                    <a:pt x="132" y="228"/>
                  </a:lnTo>
                  <a:lnTo>
                    <a:pt x="93" y="133"/>
                  </a:lnTo>
                  <a:lnTo>
                    <a:pt x="93" y="123"/>
                  </a:lnTo>
                  <a:lnTo>
                    <a:pt x="9" y="0"/>
                  </a:lnTo>
                  <a:lnTo>
                    <a:pt x="0" y="10"/>
                  </a:lnTo>
                  <a:lnTo>
                    <a:pt x="30" y="258"/>
                  </a:lnTo>
                  <a:close/>
                </a:path>
              </a:pathLst>
            </a:custGeom>
            <a:solidFill>
              <a:srgbClr val="BE0E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39" name="Freeform 45">
              <a:extLst>
                <a:ext uri="{FF2B5EF4-FFF2-40B4-BE49-F238E27FC236}">
                  <a16:creationId xmlns:a16="http://schemas.microsoft.com/office/drawing/2014/main" id="{9E5CDF8E-4048-4F1C-B9AA-1305EDC97AB8}"/>
                </a:ext>
              </a:extLst>
            </p:cNvPr>
            <p:cNvSpPr>
              <a:spLocks/>
            </p:cNvSpPr>
            <p:nvPr/>
          </p:nvSpPr>
          <p:spPr bwMode="auto">
            <a:xfrm>
              <a:off x="550" y="2402"/>
              <a:ext cx="130" cy="123"/>
            </a:xfrm>
            <a:custGeom>
              <a:avLst/>
              <a:gdLst>
                <a:gd name="T0" fmla="*/ 0 w 388"/>
                <a:gd name="T1" fmla="*/ 9 h 370"/>
                <a:gd name="T2" fmla="*/ 0 w 388"/>
                <a:gd name="T3" fmla="*/ 19 h 370"/>
                <a:gd name="T4" fmla="*/ 0 w 388"/>
                <a:gd name="T5" fmla="*/ 28 h 370"/>
                <a:gd name="T6" fmla="*/ 10 w 388"/>
                <a:gd name="T7" fmla="*/ 38 h 370"/>
                <a:gd name="T8" fmla="*/ 19 w 388"/>
                <a:gd name="T9" fmla="*/ 48 h 370"/>
                <a:gd name="T10" fmla="*/ 49 w 388"/>
                <a:gd name="T11" fmla="*/ 58 h 370"/>
                <a:gd name="T12" fmla="*/ 161 w 388"/>
                <a:gd name="T13" fmla="*/ 84 h 370"/>
                <a:gd name="T14" fmla="*/ 171 w 388"/>
                <a:gd name="T15" fmla="*/ 94 h 370"/>
                <a:gd name="T16" fmla="*/ 209 w 388"/>
                <a:gd name="T17" fmla="*/ 104 h 370"/>
                <a:gd name="T18" fmla="*/ 218 w 388"/>
                <a:gd name="T19" fmla="*/ 104 h 370"/>
                <a:gd name="T20" fmla="*/ 314 w 388"/>
                <a:gd name="T21" fmla="*/ 141 h 370"/>
                <a:gd name="T22" fmla="*/ 353 w 388"/>
                <a:gd name="T23" fmla="*/ 179 h 370"/>
                <a:gd name="T24" fmla="*/ 361 w 388"/>
                <a:gd name="T25" fmla="*/ 218 h 370"/>
                <a:gd name="T26" fmla="*/ 371 w 388"/>
                <a:gd name="T27" fmla="*/ 360 h 370"/>
                <a:gd name="T28" fmla="*/ 378 w 388"/>
                <a:gd name="T29" fmla="*/ 360 h 370"/>
                <a:gd name="T30" fmla="*/ 388 w 388"/>
                <a:gd name="T31" fmla="*/ 370 h 370"/>
                <a:gd name="T32" fmla="*/ 388 w 388"/>
                <a:gd name="T33" fmla="*/ 321 h 370"/>
                <a:gd name="T34" fmla="*/ 388 w 388"/>
                <a:gd name="T35" fmla="*/ 210 h 370"/>
                <a:gd name="T36" fmla="*/ 378 w 388"/>
                <a:gd name="T37" fmla="*/ 179 h 370"/>
                <a:gd name="T38" fmla="*/ 371 w 388"/>
                <a:gd name="T39" fmla="*/ 161 h 370"/>
                <a:gd name="T40" fmla="*/ 353 w 388"/>
                <a:gd name="T41" fmla="*/ 141 h 370"/>
                <a:gd name="T42" fmla="*/ 314 w 388"/>
                <a:gd name="T43" fmla="*/ 112 h 370"/>
                <a:gd name="T44" fmla="*/ 295 w 388"/>
                <a:gd name="T45" fmla="*/ 104 h 370"/>
                <a:gd name="T46" fmla="*/ 247 w 388"/>
                <a:gd name="T47" fmla="*/ 84 h 370"/>
                <a:gd name="T48" fmla="*/ 228 w 388"/>
                <a:gd name="T49" fmla="*/ 73 h 370"/>
                <a:gd name="T50" fmla="*/ 37 w 388"/>
                <a:gd name="T51" fmla="*/ 19 h 370"/>
                <a:gd name="T52" fmla="*/ 19 w 388"/>
                <a:gd name="T53" fmla="*/ 0 h 370"/>
                <a:gd name="T54" fmla="*/ 0 w 388"/>
                <a:gd name="T55" fmla="*/ 9 h 3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88"/>
                <a:gd name="T85" fmla="*/ 0 h 370"/>
                <a:gd name="T86" fmla="*/ 388 w 388"/>
                <a:gd name="T87" fmla="*/ 370 h 37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88" h="370">
                  <a:moveTo>
                    <a:pt x="0" y="9"/>
                  </a:moveTo>
                  <a:lnTo>
                    <a:pt x="0" y="19"/>
                  </a:lnTo>
                  <a:lnTo>
                    <a:pt x="0" y="28"/>
                  </a:lnTo>
                  <a:lnTo>
                    <a:pt x="10" y="38"/>
                  </a:lnTo>
                  <a:lnTo>
                    <a:pt x="19" y="48"/>
                  </a:lnTo>
                  <a:lnTo>
                    <a:pt x="49" y="58"/>
                  </a:lnTo>
                  <a:lnTo>
                    <a:pt x="161" y="84"/>
                  </a:lnTo>
                  <a:lnTo>
                    <a:pt x="171" y="94"/>
                  </a:lnTo>
                  <a:lnTo>
                    <a:pt x="209" y="104"/>
                  </a:lnTo>
                  <a:lnTo>
                    <a:pt x="218" y="104"/>
                  </a:lnTo>
                  <a:lnTo>
                    <a:pt x="314" y="141"/>
                  </a:lnTo>
                  <a:lnTo>
                    <a:pt x="353" y="179"/>
                  </a:lnTo>
                  <a:lnTo>
                    <a:pt x="361" y="218"/>
                  </a:lnTo>
                  <a:lnTo>
                    <a:pt x="371" y="360"/>
                  </a:lnTo>
                  <a:lnTo>
                    <a:pt x="378" y="360"/>
                  </a:lnTo>
                  <a:lnTo>
                    <a:pt x="388" y="370"/>
                  </a:lnTo>
                  <a:lnTo>
                    <a:pt x="388" y="321"/>
                  </a:lnTo>
                  <a:lnTo>
                    <a:pt x="388" y="210"/>
                  </a:lnTo>
                  <a:lnTo>
                    <a:pt x="378" y="179"/>
                  </a:lnTo>
                  <a:lnTo>
                    <a:pt x="371" y="161"/>
                  </a:lnTo>
                  <a:lnTo>
                    <a:pt x="353" y="141"/>
                  </a:lnTo>
                  <a:lnTo>
                    <a:pt x="314" y="112"/>
                  </a:lnTo>
                  <a:lnTo>
                    <a:pt x="295" y="104"/>
                  </a:lnTo>
                  <a:lnTo>
                    <a:pt x="247" y="84"/>
                  </a:lnTo>
                  <a:lnTo>
                    <a:pt x="228" y="73"/>
                  </a:lnTo>
                  <a:lnTo>
                    <a:pt x="37" y="19"/>
                  </a:lnTo>
                  <a:lnTo>
                    <a:pt x="19" y="0"/>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0" name="Freeform 46">
              <a:extLst>
                <a:ext uri="{FF2B5EF4-FFF2-40B4-BE49-F238E27FC236}">
                  <a16:creationId xmlns:a16="http://schemas.microsoft.com/office/drawing/2014/main" id="{E1643627-ED85-4FC5-83EA-28AFF0CCF7DF}"/>
                </a:ext>
              </a:extLst>
            </p:cNvPr>
            <p:cNvSpPr>
              <a:spLocks/>
            </p:cNvSpPr>
            <p:nvPr/>
          </p:nvSpPr>
          <p:spPr bwMode="auto">
            <a:xfrm>
              <a:off x="645" y="2402"/>
              <a:ext cx="23" cy="19"/>
            </a:xfrm>
            <a:custGeom>
              <a:avLst/>
              <a:gdLst>
                <a:gd name="T0" fmla="*/ 0 w 68"/>
                <a:gd name="T1" fmla="*/ 0 h 58"/>
                <a:gd name="T2" fmla="*/ 0 w 68"/>
                <a:gd name="T3" fmla="*/ 9 h 58"/>
                <a:gd name="T4" fmla="*/ 10 w 68"/>
                <a:gd name="T5" fmla="*/ 28 h 58"/>
                <a:gd name="T6" fmla="*/ 19 w 68"/>
                <a:gd name="T7" fmla="*/ 38 h 58"/>
                <a:gd name="T8" fmla="*/ 19 w 68"/>
                <a:gd name="T9" fmla="*/ 48 h 58"/>
                <a:gd name="T10" fmla="*/ 29 w 68"/>
                <a:gd name="T11" fmla="*/ 58 h 58"/>
                <a:gd name="T12" fmla="*/ 68 w 68"/>
                <a:gd name="T13" fmla="*/ 0 h 58"/>
                <a:gd name="T14" fmla="*/ 57 w 68"/>
                <a:gd name="T15" fmla="*/ 9 h 58"/>
                <a:gd name="T16" fmla="*/ 39 w 68"/>
                <a:gd name="T17" fmla="*/ 9 h 58"/>
                <a:gd name="T18" fmla="*/ 29 w 68"/>
                <a:gd name="T19" fmla="*/ 9 h 58"/>
                <a:gd name="T20" fmla="*/ 19 w 68"/>
                <a:gd name="T21" fmla="*/ 0 h 58"/>
                <a:gd name="T22" fmla="*/ 10 w 68"/>
                <a:gd name="T23" fmla="*/ 0 h 58"/>
                <a:gd name="T24" fmla="*/ 0 w 68"/>
                <a:gd name="T25" fmla="*/ 0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58"/>
                <a:gd name="T41" fmla="*/ 68 w 68"/>
                <a:gd name="T42" fmla="*/ 58 h 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58">
                  <a:moveTo>
                    <a:pt x="0" y="0"/>
                  </a:moveTo>
                  <a:lnTo>
                    <a:pt x="0" y="9"/>
                  </a:lnTo>
                  <a:lnTo>
                    <a:pt x="10" y="28"/>
                  </a:lnTo>
                  <a:lnTo>
                    <a:pt x="19" y="38"/>
                  </a:lnTo>
                  <a:lnTo>
                    <a:pt x="19" y="48"/>
                  </a:lnTo>
                  <a:lnTo>
                    <a:pt x="29" y="58"/>
                  </a:lnTo>
                  <a:lnTo>
                    <a:pt x="68" y="0"/>
                  </a:lnTo>
                  <a:lnTo>
                    <a:pt x="57" y="9"/>
                  </a:lnTo>
                  <a:lnTo>
                    <a:pt x="39" y="9"/>
                  </a:lnTo>
                  <a:lnTo>
                    <a:pt x="29" y="9"/>
                  </a:lnTo>
                  <a:lnTo>
                    <a:pt x="19" y="0"/>
                  </a:lnTo>
                  <a:lnTo>
                    <a:pt x="10" y="0"/>
                  </a:lnTo>
                  <a:lnTo>
                    <a:pt x="0" y="0"/>
                  </a:lnTo>
                  <a:close/>
                </a:path>
              </a:pathLst>
            </a:custGeom>
            <a:solidFill>
              <a:srgbClr val="FFFFFF"/>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1" name="Freeform 47">
              <a:extLst>
                <a:ext uri="{FF2B5EF4-FFF2-40B4-BE49-F238E27FC236}">
                  <a16:creationId xmlns:a16="http://schemas.microsoft.com/office/drawing/2014/main" id="{BE08E2A5-64EB-4145-BBCB-E0834D16D21D}"/>
                </a:ext>
              </a:extLst>
            </p:cNvPr>
            <p:cNvSpPr>
              <a:spLocks/>
            </p:cNvSpPr>
            <p:nvPr/>
          </p:nvSpPr>
          <p:spPr bwMode="auto">
            <a:xfrm>
              <a:off x="589" y="2437"/>
              <a:ext cx="56" cy="44"/>
            </a:xfrm>
            <a:custGeom>
              <a:avLst/>
              <a:gdLst>
                <a:gd name="T0" fmla="*/ 0 w 169"/>
                <a:gd name="T1" fmla="*/ 0 h 133"/>
                <a:gd name="T2" fmla="*/ 0 w 169"/>
                <a:gd name="T3" fmla="*/ 18 h 133"/>
                <a:gd name="T4" fmla="*/ 9 w 169"/>
                <a:gd name="T5" fmla="*/ 133 h 133"/>
                <a:gd name="T6" fmla="*/ 19 w 169"/>
                <a:gd name="T7" fmla="*/ 133 h 133"/>
                <a:gd name="T8" fmla="*/ 169 w 169"/>
                <a:gd name="T9" fmla="*/ 85 h 133"/>
                <a:gd name="T10" fmla="*/ 169 w 169"/>
                <a:gd name="T11" fmla="*/ 75 h 133"/>
                <a:gd name="T12" fmla="*/ 161 w 169"/>
                <a:gd name="T13" fmla="*/ 65 h 133"/>
                <a:gd name="T14" fmla="*/ 131 w 169"/>
                <a:gd name="T15" fmla="*/ 27 h 133"/>
                <a:gd name="T16" fmla="*/ 121 w 169"/>
                <a:gd name="T17" fmla="*/ 27 h 133"/>
                <a:gd name="T18" fmla="*/ 9 w 169"/>
                <a:gd name="T19" fmla="*/ 0 h 133"/>
                <a:gd name="T20" fmla="*/ 0 w 169"/>
                <a:gd name="T21" fmla="*/ 0 h 1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9"/>
                <a:gd name="T34" fmla="*/ 0 h 133"/>
                <a:gd name="T35" fmla="*/ 169 w 169"/>
                <a:gd name="T36" fmla="*/ 133 h 1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9" h="133">
                  <a:moveTo>
                    <a:pt x="0" y="0"/>
                  </a:moveTo>
                  <a:lnTo>
                    <a:pt x="0" y="18"/>
                  </a:lnTo>
                  <a:lnTo>
                    <a:pt x="9" y="133"/>
                  </a:lnTo>
                  <a:lnTo>
                    <a:pt x="19" y="133"/>
                  </a:lnTo>
                  <a:lnTo>
                    <a:pt x="169" y="85"/>
                  </a:lnTo>
                  <a:lnTo>
                    <a:pt x="169" y="75"/>
                  </a:lnTo>
                  <a:lnTo>
                    <a:pt x="161" y="65"/>
                  </a:lnTo>
                  <a:lnTo>
                    <a:pt x="131" y="27"/>
                  </a:lnTo>
                  <a:lnTo>
                    <a:pt x="121" y="27"/>
                  </a:lnTo>
                  <a:lnTo>
                    <a:pt x="9" y="0"/>
                  </a:lnTo>
                  <a:lnTo>
                    <a:pt x="0" y="0"/>
                  </a:lnTo>
                  <a:close/>
                </a:path>
              </a:pathLst>
            </a:custGeom>
            <a:solidFill>
              <a:srgbClr val="BE0E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2" name="Freeform 48">
              <a:extLst>
                <a:ext uri="{FF2B5EF4-FFF2-40B4-BE49-F238E27FC236}">
                  <a16:creationId xmlns:a16="http://schemas.microsoft.com/office/drawing/2014/main" id="{E8616EA6-44A0-408F-AC77-74F6D9851BC6}"/>
                </a:ext>
              </a:extLst>
            </p:cNvPr>
            <p:cNvSpPr>
              <a:spLocks/>
            </p:cNvSpPr>
            <p:nvPr/>
          </p:nvSpPr>
          <p:spPr bwMode="auto">
            <a:xfrm>
              <a:off x="601" y="2478"/>
              <a:ext cx="63" cy="22"/>
            </a:xfrm>
            <a:custGeom>
              <a:avLst/>
              <a:gdLst>
                <a:gd name="T0" fmla="*/ 0 w 190"/>
                <a:gd name="T1" fmla="*/ 39 h 66"/>
                <a:gd name="T2" fmla="*/ 0 w 190"/>
                <a:gd name="T3" fmla="*/ 47 h 66"/>
                <a:gd name="T4" fmla="*/ 9 w 190"/>
                <a:gd name="T5" fmla="*/ 47 h 66"/>
                <a:gd name="T6" fmla="*/ 27 w 190"/>
                <a:gd name="T7" fmla="*/ 47 h 66"/>
                <a:gd name="T8" fmla="*/ 95 w 190"/>
                <a:gd name="T9" fmla="*/ 66 h 66"/>
                <a:gd name="T10" fmla="*/ 182 w 190"/>
                <a:gd name="T11" fmla="*/ 66 h 66"/>
                <a:gd name="T12" fmla="*/ 190 w 190"/>
                <a:gd name="T13" fmla="*/ 9 h 66"/>
                <a:gd name="T14" fmla="*/ 162 w 190"/>
                <a:gd name="T15" fmla="*/ 0 h 66"/>
                <a:gd name="T16" fmla="*/ 152 w 190"/>
                <a:gd name="T17" fmla="*/ 0 h 66"/>
                <a:gd name="T18" fmla="*/ 9 w 190"/>
                <a:gd name="T19" fmla="*/ 39 h 66"/>
                <a:gd name="T20" fmla="*/ 0 w 190"/>
                <a:gd name="T21" fmla="*/ 39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66"/>
                <a:gd name="T35" fmla="*/ 190 w 190"/>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66">
                  <a:moveTo>
                    <a:pt x="0" y="39"/>
                  </a:moveTo>
                  <a:lnTo>
                    <a:pt x="0" y="47"/>
                  </a:lnTo>
                  <a:lnTo>
                    <a:pt x="9" y="47"/>
                  </a:lnTo>
                  <a:lnTo>
                    <a:pt x="27" y="47"/>
                  </a:lnTo>
                  <a:lnTo>
                    <a:pt x="95" y="66"/>
                  </a:lnTo>
                  <a:lnTo>
                    <a:pt x="182" y="66"/>
                  </a:lnTo>
                  <a:lnTo>
                    <a:pt x="190" y="9"/>
                  </a:lnTo>
                  <a:lnTo>
                    <a:pt x="162" y="0"/>
                  </a:lnTo>
                  <a:lnTo>
                    <a:pt x="152" y="0"/>
                  </a:lnTo>
                  <a:lnTo>
                    <a:pt x="9" y="39"/>
                  </a:lnTo>
                  <a:lnTo>
                    <a:pt x="0" y="39"/>
                  </a:lnTo>
                  <a:close/>
                </a:path>
              </a:pathLst>
            </a:custGeom>
            <a:solidFill>
              <a:srgbClr val="BE0E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3" name="Freeform 49">
              <a:extLst>
                <a:ext uri="{FF2B5EF4-FFF2-40B4-BE49-F238E27FC236}">
                  <a16:creationId xmlns:a16="http://schemas.microsoft.com/office/drawing/2014/main" id="{B9AFCDE4-8C65-45D6-9527-3BC022BCDE41}"/>
                </a:ext>
              </a:extLst>
            </p:cNvPr>
            <p:cNvSpPr>
              <a:spLocks/>
            </p:cNvSpPr>
            <p:nvPr/>
          </p:nvSpPr>
          <p:spPr bwMode="auto">
            <a:xfrm>
              <a:off x="690" y="2494"/>
              <a:ext cx="158" cy="38"/>
            </a:xfrm>
            <a:custGeom>
              <a:avLst/>
              <a:gdLst>
                <a:gd name="T0" fmla="*/ 28 w 474"/>
                <a:gd name="T1" fmla="*/ 0 h 114"/>
                <a:gd name="T2" fmla="*/ 9 w 474"/>
                <a:gd name="T3" fmla="*/ 0 h 114"/>
                <a:gd name="T4" fmla="*/ 0 w 474"/>
                <a:gd name="T5" fmla="*/ 10 h 114"/>
                <a:gd name="T6" fmla="*/ 9 w 474"/>
                <a:gd name="T7" fmla="*/ 28 h 114"/>
                <a:gd name="T8" fmla="*/ 58 w 474"/>
                <a:gd name="T9" fmla="*/ 28 h 114"/>
                <a:gd name="T10" fmla="*/ 104 w 474"/>
                <a:gd name="T11" fmla="*/ 28 h 114"/>
                <a:gd name="T12" fmla="*/ 115 w 474"/>
                <a:gd name="T13" fmla="*/ 28 h 114"/>
                <a:gd name="T14" fmla="*/ 172 w 474"/>
                <a:gd name="T15" fmla="*/ 36 h 114"/>
                <a:gd name="T16" fmla="*/ 182 w 474"/>
                <a:gd name="T17" fmla="*/ 46 h 114"/>
                <a:gd name="T18" fmla="*/ 324 w 474"/>
                <a:gd name="T19" fmla="*/ 114 h 114"/>
                <a:gd name="T20" fmla="*/ 333 w 474"/>
                <a:gd name="T21" fmla="*/ 114 h 114"/>
                <a:gd name="T22" fmla="*/ 361 w 474"/>
                <a:gd name="T23" fmla="*/ 95 h 114"/>
                <a:gd name="T24" fmla="*/ 370 w 474"/>
                <a:gd name="T25" fmla="*/ 95 h 114"/>
                <a:gd name="T26" fmla="*/ 436 w 474"/>
                <a:gd name="T27" fmla="*/ 46 h 114"/>
                <a:gd name="T28" fmla="*/ 446 w 474"/>
                <a:gd name="T29" fmla="*/ 28 h 114"/>
                <a:gd name="T30" fmla="*/ 474 w 474"/>
                <a:gd name="T31" fmla="*/ 0 h 114"/>
                <a:gd name="T32" fmla="*/ 464 w 474"/>
                <a:gd name="T33" fmla="*/ 0 h 114"/>
                <a:gd name="T34" fmla="*/ 370 w 474"/>
                <a:gd name="T35" fmla="*/ 0 h 114"/>
                <a:gd name="T36" fmla="*/ 361 w 474"/>
                <a:gd name="T37" fmla="*/ 0 h 114"/>
                <a:gd name="T38" fmla="*/ 285 w 474"/>
                <a:gd name="T39" fmla="*/ 0 h 114"/>
                <a:gd name="T40" fmla="*/ 267 w 474"/>
                <a:gd name="T41" fmla="*/ 0 h 114"/>
                <a:gd name="T42" fmla="*/ 85 w 474"/>
                <a:gd name="T43" fmla="*/ 10 h 114"/>
                <a:gd name="T44" fmla="*/ 28 w 474"/>
                <a:gd name="T45" fmla="*/ 0 h 11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4"/>
                <a:gd name="T70" fmla="*/ 0 h 114"/>
                <a:gd name="T71" fmla="*/ 474 w 474"/>
                <a:gd name="T72" fmla="*/ 114 h 11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4" h="114">
                  <a:moveTo>
                    <a:pt x="28" y="0"/>
                  </a:moveTo>
                  <a:lnTo>
                    <a:pt x="9" y="0"/>
                  </a:lnTo>
                  <a:lnTo>
                    <a:pt x="0" y="10"/>
                  </a:lnTo>
                  <a:lnTo>
                    <a:pt x="9" y="28"/>
                  </a:lnTo>
                  <a:lnTo>
                    <a:pt x="58" y="28"/>
                  </a:lnTo>
                  <a:lnTo>
                    <a:pt x="104" y="28"/>
                  </a:lnTo>
                  <a:lnTo>
                    <a:pt x="115" y="28"/>
                  </a:lnTo>
                  <a:lnTo>
                    <a:pt x="172" y="36"/>
                  </a:lnTo>
                  <a:lnTo>
                    <a:pt x="182" y="46"/>
                  </a:lnTo>
                  <a:lnTo>
                    <a:pt x="324" y="114"/>
                  </a:lnTo>
                  <a:lnTo>
                    <a:pt x="333" y="114"/>
                  </a:lnTo>
                  <a:lnTo>
                    <a:pt x="361" y="95"/>
                  </a:lnTo>
                  <a:lnTo>
                    <a:pt x="370" y="95"/>
                  </a:lnTo>
                  <a:lnTo>
                    <a:pt x="436" y="46"/>
                  </a:lnTo>
                  <a:lnTo>
                    <a:pt x="446" y="28"/>
                  </a:lnTo>
                  <a:lnTo>
                    <a:pt x="474" y="0"/>
                  </a:lnTo>
                  <a:lnTo>
                    <a:pt x="464" y="0"/>
                  </a:lnTo>
                  <a:lnTo>
                    <a:pt x="370" y="0"/>
                  </a:lnTo>
                  <a:lnTo>
                    <a:pt x="361" y="0"/>
                  </a:lnTo>
                  <a:lnTo>
                    <a:pt x="285" y="0"/>
                  </a:lnTo>
                  <a:lnTo>
                    <a:pt x="267" y="0"/>
                  </a:lnTo>
                  <a:lnTo>
                    <a:pt x="85" y="10"/>
                  </a:lnTo>
                  <a:lnTo>
                    <a:pt x="28" y="0"/>
                  </a:lnTo>
                  <a:close/>
                </a:path>
              </a:pathLst>
            </a:custGeom>
            <a:solidFill>
              <a:srgbClr val="BE0E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4" name="Freeform 50">
              <a:extLst>
                <a:ext uri="{FF2B5EF4-FFF2-40B4-BE49-F238E27FC236}">
                  <a16:creationId xmlns:a16="http://schemas.microsoft.com/office/drawing/2014/main" id="{7309CCE0-0AE5-450F-AD59-7C9DA1F7D015}"/>
                </a:ext>
              </a:extLst>
            </p:cNvPr>
            <p:cNvSpPr>
              <a:spLocks/>
            </p:cNvSpPr>
            <p:nvPr/>
          </p:nvSpPr>
          <p:spPr bwMode="auto">
            <a:xfrm>
              <a:off x="686" y="2512"/>
              <a:ext cx="85" cy="29"/>
            </a:xfrm>
            <a:custGeom>
              <a:avLst/>
              <a:gdLst>
                <a:gd name="T0" fmla="*/ 0 w 255"/>
                <a:gd name="T1" fmla="*/ 9 h 86"/>
                <a:gd name="T2" fmla="*/ 10 w 255"/>
                <a:gd name="T3" fmla="*/ 19 h 86"/>
                <a:gd name="T4" fmla="*/ 38 w 255"/>
                <a:gd name="T5" fmla="*/ 29 h 86"/>
                <a:gd name="T6" fmla="*/ 86 w 255"/>
                <a:gd name="T7" fmla="*/ 29 h 86"/>
                <a:gd name="T8" fmla="*/ 125 w 255"/>
                <a:gd name="T9" fmla="*/ 29 h 86"/>
                <a:gd name="T10" fmla="*/ 182 w 255"/>
                <a:gd name="T11" fmla="*/ 39 h 86"/>
                <a:gd name="T12" fmla="*/ 192 w 255"/>
                <a:gd name="T13" fmla="*/ 48 h 86"/>
                <a:gd name="T14" fmla="*/ 247 w 255"/>
                <a:gd name="T15" fmla="*/ 86 h 86"/>
                <a:gd name="T16" fmla="*/ 255 w 255"/>
                <a:gd name="T17" fmla="*/ 86 h 86"/>
                <a:gd name="T18" fmla="*/ 247 w 255"/>
                <a:gd name="T19" fmla="*/ 76 h 86"/>
                <a:gd name="T20" fmla="*/ 218 w 255"/>
                <a:gd name="T21" fmla="*/ 48 h 86"/>
                <a:gd name="T22" fmla="*/ 182 w 255"/>
                <a:gd name="T23" fmla="*/ 29 h 86"/>
                <a:gd name="T24" fmla="*/ 135 w 255"/>
                <a:gd name="T25" fmla="*/ 9 h 86"/>
                <a:gd name="T26" fmla="*/ 95 w 255"/>
                <a:gd name="T27" fmla="*/ 0 h 86"/>
                <a:gd name="T28" fmla="*/ 48 w 255"/>
                <a:gd name="T29" fmla="*/ 0 h 86"/>
                <a:gd name="T30" fmla="*/ 19 w 255"/>
                <a:gd name="T31" fmla="*/ 0 h 86"/>
                <a:gd name="T32" fmla="*/ 0 w 255"/>
                <a:gd name="T33" fmla="*/ 9 h 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5"/>
                <a:gd name="T52" fmla="*/ 0 h 86"/>
                <a:gd name="T53" fmla="*/ 255 w 255"/>
                <a:gd name="T54" fmla="*/ 86 h 8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5" h="86">
                  <a:moveTo>
                    <a:pt x="0" y="9"/>
                  </a:moveTo>
                  <a:lnTo>
                    <a:pt x="10" y="19"/>
                  </a:lnTo>
                  <a:lnTo>
                    <a:pt x="38" y="29"/>
                  </a:lnTo>
                  <a:lnTo>
                    <a:pt x="86" y="29"/>
                  </a:lnTo>
                  <a:lnTo>
                    <a:pt x="125" y="29"/>
                  </a:lnTo>
                  <a:lnTo>
                    <a:pt x="182" y="39"/>
                  </a:lnTo>
                  <a:lnTo>
                    <a:pt x="192" y="48"/>
                  </a:lnTo>
                  <a:lnTo>
                    <a:pt x="247" y="86"/>
                  </a:lnTo>
                  <a:lnTo>
                    <a:pt x="255" y="86"/>
                  </a:lnTo>
                  <a:lnTo>
                    <a:pt x="247" y="76"/>
                  </a:lnTo>
                  <a:lnTo>
                    <a:pt x="218" y="48"/>
                  </a:lnTo>
                  <a:lnTo>
                    <a:pt x="182" y="29"/>
                  </a:lnTo>
                  <a:lnTo>
                    <a:pt x="135" y="9"/>
                  </a:lnTo>
                  <a:lnTo>
                    <a:pt x="95" y="0"/>
                  </a:lnTo>
                  <a:lnTo>
                    <a:pt x="48" y="0"/>
                  </a:lnTo>
                  <a:lnTo>
                    <a:pt x="19" y="0"/>
                  </a:lnTo>
                  <a:lnTo>
                    <a:pt x="0" y="9"/>
                  </a:lnTo>
                  <a:close/>
                </a:path>
              </a:pathLst>
            </a:custGeom>
            <a:solidFill>
              <a:srgbClr val="BE0E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5" name="Freeform 51">
              <a:extLst>
                <a:ext uri="{FF2B5EF4-FFF2-40B4-BE49-F238E27FC236}">
                  <a16:creationId xmlns:a16="http://schemas.microsoft.com/office/drawing/2014/main" id="{A7E4DD33-2A63-43F3-84B1-7F8DA7EE20C0}"/>
                </a:ext>
              </a:extLst>
            </p:cNvPr>
            <p:cNvSpPr>
              <a:spLocks/>
            </p:cNvSpPr>
            <p:nvPr/>
          </p:nvSpPr>
          <p:spPr bwMode="auto">
            <a:xfrm>
              <a:off x="912" y="2389"/>
              <a:ext cx="88" cy="48"/>
            </a:xfrm>
            <a:custGeom>
              <a:avLst/>
              <a:gdLst>
                <a:gd name="T0" fmla="*/ 28 w 264"/>
                <a:gd name="T1" fmla="*/ 8 h 142"/>
                <a:gd name="T2" fmla="*/ 103 w 264"/>
                <a:gd name="T3" fmla="*/ 18 h 142"/>
                <a:gd name="T4" fmla="*/ 171 w 264"/>
                <a:gd name="T5" fmla="*/ 38 h 142"/>
                <a:gd name="T6" fmla="*/ 238 w 264"/>
                <a:gd name="T7" fmla="*/ 66 h 142"/>
                <a:gd name="T8" fmla="*/ 254 w 264"/>
                <a:gd name="T9" fmla="*/ 132 h 142"/>
                <a:gd name="T10" fmla="*/ 264 w 264"/>
                <a:gd name="T11" fmla="*/ 142 h 142"/>
                <a:gd name="T12" fmla="*/ 238 w 264"/>
                <a:gd name="T13" fmla="*/ 27 h 142"/>
                <a:gd name="T14" fmla="*/ 0 w 264"/>
                <a:gd name="T15" fmla="*/ 0 h 142"/>
                <a:gd name="T16" fmla="*/ 28 w 264"/>
                <a:gd name="T17" fmla="*/ 8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142"/>
                <a:gd name="T29" fmla="*/ 264 w 264"/>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142">
                  <a:moveTo>
                    <a:pt x="28" y="8"/>
                  </a:moveTo>
                  <a:lnTo>
                    <a:pt x="103" y="18"/>
                  </a:lnTo>
                  <a:lnTo>
                    <a:pt x="171" y="38"/>
                  </a:lnTo>
                  <a:lnTo>
                    <a:pt x="238" y="66"/>
                  </a:lnTo>
                  <a:lnTo>
                    <a:pt x="254" y="132"/>
                  </a:lnTo>
                  <a:lnTo>
                    <a:pt x="264" y="142"/>
                  </a:lnTo>
                  <a:lnTo>
                    <a:pt x="238" y="27"/>
                  </a:lnTo>
                  <a:lnTo>
                    <a:pt x="0" y="0"/>
                  </a:lnTo>
                  <a:lnTo>
                    <a:pt x="28" y="8"/>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6" name="Freeform 52">
              <a:extLst>
                <a:ext uri="{FF2B5EF4-FFF2-40B4-BE49-F238E27FC236}">
                  <a16:creationId xmlns:a16="http://schemas.microsoft.com/office/drawing/2014/main" id="{0CCD2168-1B19-44CF-B5A0-A44489A5B9B3}"/>
                </a:ext>
              </a:extLst>
            </p:cNvPr>
            <p:cNvSpPr>
              <a:spLocks/>
            </p:cNvSpPr>
            <p:nvPr/>
          </p:nvSpPr>
          <p:spPr bwMode="auto">
            <a:xfrm>
              <a:off x="705" y="2376"/>
              <a:ext cx="264" cy="171"/>
            </a:xfrm>
            <a:custGeom>
              <a:avLst/>
              <a:gdLst>
                <a:gd name="T0" fmla="*/ 486 w 791"/>
                <a:gd name="T1" fmla="*/ 21 h 514"/>
                <a:gd name="T2" fmla="*/ 324 w 791"/>
                <a:gd name="T3" fmla="*/ 162 h 514"/>
                <a:gd name="T4" fmla="*/ 181 w 791"/>
                <a:gd name="T5" fmla="*/ 239 h 514"/>
                <a:gd name="T6" fmla="*/ 30 w 791"/>
                <a:gd name="T7" fmla="*/ 288 h 514"/>
                <a:gd name="T8" fmla="*/ 0 w 791"/>
                <a:gd name="T9" fmla="*/ 306 h 514"/>
                <a:gd name="T10" fmla="*/ 258 w 791"/>
                <a:gd name="T11" fmla="*/ 325 h 514"/>
                <a:gd name="T12" fmla="*/ 506 w 791"/>
                <a:gd name="T13" fmla="*/ 325 h 514"/>
                <a:gd name="T14" fmla="*/ 636 w 791"/>
                <a:gd name="T15" fmla="*/ 381 h 514"/>
                <a:gd name="T16" fmla="*/ 733 w 791"/>
                <a:gd name="T17" fmla="*/ 418 h 514"/>
                <a:gd name="T18" fmla="*/ 752 w 791"/>
                <a:gd name="T19" fmla="*/ 514 h 514"/>
                <a:gd name="T20" fmla="*/ 791 w 791"/>
                <a:gd name="T21" fmla="*/ 325 h 514"/>
                <a:gd name="T22" fmla="*/ 693 w 791"/>
                <a:gd name="T23" fmla="*/ 353 h 514"/>
                <a:gd name="T24" fmla="*/ 685 w 791"/>
                <a:gd name="T25" fmla="*/ 296 h 514"/>
                <a:gd name="T26" fmla="*/ 524 w 791"/>
                <a:gd name="T27" fmla="*/ 306 h 514"/>
                <a:gd name="T28" fmla="*/ 457 w 791"/>
                <a:gd name="T29" fmla="*/ 239 h 514"/>
                <a:gd name="T30" fmla="*/ 447 w 791"/>
                <a:gd name="T31" fmla="*/ 136 h 514"/>
                <a:gd name="T32" fmla="*/ 506 w 791"/>
                <a:gd name="T33" fmla="*/ 0 h 514"/>
                <a:gd name="T34" fmla="*/ 486 w 791"/>
                <a:gd name="T35" fmla="*/ 21 h 5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91"/>
                <a:gd name="T55" fmla="*/ 0 h 514"/>
                <a:gd name="T56" fmla="*/ 791 w 791"/>
                <a:gd name="T57" fmla="*/ 514 h 51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91" h="514">
                  <a:moveTo>
                    <a:pt x="486" y="21"/>
                  </a:moveTo>
                  <a:lnTo>
                    <a:pt x="324" y="162"/>
                  </a:lnTo>
                  <a:lnTo>
                    <a:pt x="181" y="239"/>
                  </a:lnTo>
                  <a:lnTo>
                    <a:pt x="30" y="288"/>
                  </a:lnTo>
                  <a:lnTo>
                    <a:pt x="0" y="306"/>
                  </a:lnTo>
                  <a:lnTo>
                    <a:pt x="258" y="325"/>
                  </a:lnTo>
                  <a:lnTo>
                    <a:pt x="506" y="325"/>
                  </a:lnTo>
                  <a:lnTo>
                    <a:pt x="636" y="381"/>
                  </a:lnTo>
                  <a:lnTo>
                    <a:pt x="733" y="418"/>
                  </a:lnTo>
                  <a:lnTo>
                    <a:pt x="752" y="514"/>
                  </a:lnTo>
                  <a:lnTo>
                    <a:pt x="791" y="325"/>
                  </a:lnTo>
                  <a:lnTo>
                    <a:pt x="693" y="353"/>
                  </a:lnTo>
                  <a:lnTo>
                    <a:pt x="685" y="296"/>
                  </a:lnTo>
                  <a:lnTo>
                    <a:pt x="524" y="306"/>
                  </a:lnTo>
                  <a:lnTo>
                    <a:pt x="457" y="239"/>
                  </a:lnTo>
                  <a:lnTo>
                    <a:pt x="447" y="136"/>
                  </a:lnTo>
                  <a:lnTo>
                    <a:pt x="506" y="0"/>
                  </a:lnTo>
                  <a:lnTo>
                    <a:pt x="486" y="21"/>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7" name="Freeform 53">
              <a:extLst>
                <a:ext uri="{FF2B5EF4-FFF2-40B4-BE49-F238E27FC236}">
                  <a16:creationId xmlns:a16="http://schemas.microsoft.com/office/drawing/2014/main" id="{5631616E-39AB-40C3-8EE1-9A35701281E0}"/>
                </a:ext>
              </a:extLst>
            </p:cNvPr>
            <p:cNvSpPr>
              <a:spLocks/>
            </p:cNvSpPr>
            <p:nvPr/>
          </p:nvSpPr>
          <p:spPr bwMode="auto">
            <a:xfrm>
              <a:off x="813" y="2715"/>
              <a:ext cx="35" cy="28"/>
            </a:xfrm>
            <a:custGeom>
              <a:avLst/>
              <a:gdLst>
                <a:gd name="T0" fmla="*/ 104 w 104"/>
                <a:gd name="T1" fmla="*/ 49 h 84"/>
                <a:gd name="T2" fmla="*/ 93 w 104"/>
                <a:gd name="T3" fmla="*/ 13 h 84"/>
                <a:gd name="T4" fmla="*/ 59 w 104"/>
                <a:gd name="T5" fmla="*/ 0 h 84"/>
                <a:gd name="T6" fmla="*/ 21 w 104"/>
                <a:gd name="T7" fmla="*/ 13 h 84"/>
                <a:gd name="T8" fmla="*/ 6 w 104"/>
                <a:gd name="T9" fmla="*/ 30 h 84"/>
                <a:gd name="T10" fmla="*/ 0 w 104"/>
                <a:gd name="T11" fmla="*/ 49 h 84"/>
                <a:gd name="T12" fmla="*/ 6 w 104"/>
                <a:gd name="T13" fmla="*/ 62 h 84"/>
                <a:gd name="T14" fmla="*/ 21 w 104"/>
                <a:gd name="T15" fmla="*/ 72 h 84"/>
                <a:gd name="T16" fmla="*/ 59 w 104"/>
                <a:gd name="T17" fmla="*/ 84 h 84"/>
                <a:gd name="T18" fmla="*/ 93 w 104"/>
                <a:gd name="T19" fmla="*/ 72 h 84"/>
                <a:gd name="T20" fmla="*/ 104 w 104"/>
                <a:gd name="T21" fmla="*/ 49 h 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84"/>
                <a:gd name="T35" fmla="*/ 104 w 104"/>
                <a:gd name="T36" fmla="*/ 84 h 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84">
                  <a:moveTo>
                    <a:pt x="104" y="49"/>
                  </a:moveTo>
                  <a:lnTo>
                    <a:pt x="93" y="13"/>
                  </a:lnTo>
                  <a:lnTo>
                    <a:pt x="59" y="0"/>
                  </a:lnTo>
                  <a:lnTo>
                    <a:pt x="21" y="13"/>
                  </a:lnTo>
                  <a:lnTo>
                    <a:pt x="6" y="30"/>
                  </a:lnTo>
                  <a:lnTo>
                    <a:pt x="0" y="49"/>
                  </a:lnTo>
                  <a:lnTo>
                    <a:pt x="6" y="62"/>
                  </a:lnTo>
                  <a:lnTo>
                    <a:pt x="21" y="72"/>
                  </a:lnTo>
                  <a:lnTo>
                    <a:pt x="59" y="84"/>
                  </a:lnTo>
                  <a:lnTo>
                    <a:pt x="93" y="72"/>
                  </a:lnTo>
                  <a:lnTo>
                    <a:pt x="104"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8" name="Freeform 54">
              <a:extLst>
                <a:ext uri="{FF2B5EF4-FFF2-40B4-BE49-F238E27FC236}">
                  <a16:creationId xmlns:a16="http://schemas.microsoft.com/office/drawing/2014/main" id="{982D6764-82D3-4C32-B6FD-91989D1393AE}"/>
                </a:ext>
              </a:extLst>
            </p:cNvPr>
            <p:cNvSpPr>
              <a:spLocks/>
            </p:cNvSpPr>
            <p:nvPr/>
          </p:nvSpPr>
          <p:spPr bwMode="auto">
            <a:xfrm>
              <a:off x="813" y="2715"/>
              <a:ext cx="35" cy="28"/>
            </a:xfrm>
            <a:custGeom>
              <a:avLst/>
              <a:gdLst>
                <a:gd name="T0" fmla="*/ 104 w 104"/>
                <a:gd name="T1" fmla="*/ 49 h 84"/>
                <a:gd name="T2" fmla="*/ 93 w 104"/>
                <a:gd name="T3" fmla="*/ 13 h 84"/>
                <a:gd name="T4" fmla="*/ 59 w 104"/>
                <a:gd name="T5" fmla="*/ 0 h 84"/>
                <a:gd name="T6" fmla="*/ 21 w 104"/>
                <a:gd name="T7" fmla="*/ 13 h 84"/>
                <a:gd name="T8" fmla="*/ 6 w 104"/>
                <a:gd name="T9" fmla="*/ 30 h 84"/>
                <a:gd name="T10" fmla="*/ 0 w 104"/>
                <a:gd name="T11" fmla="*/ 49 h 84"/>
                <a:gd name="T12" fmla="*/ 6 w 104"/>
                <a:gd name="T13" fmla="*/ 62 h 84"/>
                <a:gd name="T14" fmla="*/ 21 w 104"/>
                <a:gd name="T15" fmla="*/ 72 h 84"/>
                <a:gd name="T16" fmla="*/ 59 w 104"/>
                <a:gd name="T17" fmla="*/ 84 h 84"/>
                <a:gd name="T18" fmla="*/ 93 w 104"/>
                <a:gd name="T19" fmla="*/ 72 h 84"/>
                <a:gd name="T20" fmla="*/ 104 w 104"/>
                <a:gd name="T21" fmla="*/ 49 h 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84"/>
                <a:gd name="T35" fmla="*/ 104 w 104"/>
                <a:gd name="T36" fmla="*/ 84 h 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84">
                  <a:moveTo>
                    <a:pt x="104" y="49"/>
                  </a:moveTo>
                  <a:lnTo>
                    <a:pt x="93" y="13"/>
                  </a:lnTo>
                  <a:lnTo>
                    <a:pt x="59" y="0"/>
                  </a:lnTo>
                  <a:lnTo>
                    <a:pt x="21" y="13"/>
                  </a:lnTo>
                  <a:lnTo>
                    <a:pt x="6" y="30"/>
                  </a:lnTo>
                  <a:lnTo>
                    <a:pt x="0" y="49"/>
                  </a:lnTo>
                  <a:lnTo>
                    <a:pt x="6" y="62"/>
                  </a:lnTo>
                  <a:lnTo>
                    <a:pt x="21" y="72"/>
                  </a:lnTo>
                  <a:lnTo>
                    <a:pt x="59" y="84"/>
                  </a:lnTo>
                  <a:lnTo>
                    <a:pt x="93" y="72"/>
                  </a:lnTo>
                  <a:lnTo>
                    <a:pt x="104" y="49"/>
                  </a:lnTo>
                  <a:close/>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49" name="Freeform 55">
              <a:extLst>
                <a:ext uri="{FF2B5EF4-FFF2-40B4-BE49-F238E27FC236}">
                  <a16:creationId xmlns:a16="http://schemas.microsoft.com/office/drawing/2014/main" id="{897C7F34-7D63-463C-9E01-B3F1F2763E13}"/>
                </a:ext>
              </a:extLst>
            </p:cNvPr>
            <p:cNvSpPr>
              <a:spLocks/>
            </p:cNvSpPr>
            <p:nvPr/>
          </p:nvSpPr>
          <p:spPr bwMode="auto">
            <a:xfrm>
              <a:off x="756" y="2750"/>
              <a:ext cx="32" cy="35"/>
            </a:xfrm>
            <a:custGeom>
              <a:avLst/>
              <a:gdLst>
                <a:gd name="T0" fmla="*/ 96 w 96"/>
                <a:gd name="T1" fmla="*/ 57 h 106"/>
                <a:gd name="T2" fmla="*/ 83 w 96"/>
                <a:gd name="T3" fmla="*/ 17 h 106"/>
                <a:gd name="T4" fmla="*/ 47 w 96"/>
                <a:gd name="T5" fmla="*/ 0 h 106"/>
                <a:gd name="T6" fmla="*/ 17 w 96"/>
                <a:gd name="T7" fmla="*/ 17 h 106"/>
                <a:gd name="T8" fmla="*/ 0 w 96"/>
                <a:gd name="T9" fmla="*/ 57 h 106"/>
                <a:gd name="T10" fmla="*/ 6 w 96"/>
                <a:gd name="T11" fmla="*/ 77 h 106"/>
                <a:gd name="T12" fmla="*/ 17 w 96"/>
                <a:gd name="T13" fmla="*/ 92 h 106"/>
                <a:gd name="T14" fmla="*/ 47 w 96"/>
                <a:gd name="T15" fmla="*/ 106 h 106"/>
                <a:gd name="T16" fmla="*/ 83 w 96"/>
                <a:gd name="T17" fmla="*/ 92 h 106"/>
                <a:gd name="T18" fmla="*/ 96 w 96"/>
                <a:gd name="T19" fmla="*/ 5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
                <a:gd name="T31" fmla="*/ 0 h 106"/>
                <a:gd name="T32" fmla="*/ 96 w 9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 h="106">
                  <a:moveTo>
                    <a:pt x="96" y="57"/>
                  </a:moveTo>
                  <a:lnTo>
                    <a:pt x="83" y="17"/>
                  </a:lnTo>
                  <a:lnTo>
                    <a:pt x="47" y="0"/>
                  </a:lnTo>
                  <a:lnTo>
                    <a:pt x="17" y="17"/>
                  </a:lnTo>
                  <a:lnTo>
                    <a:pt x="0" y="57"/>
                  </a:lnTo>
                  <a:lnTo>
                    <a:pt x="6" y="77"/>
                  </a:lnTo>
                  <a:lnTo>
                    <a:pt x="17" y="92"/>
                  </a:lnTo>
                  <a:lnTo>
                    <a:pt x="47" y="106"/>
                  </a:lnTo>
                  <a:lnTo>
                    <a:pt x="83" y="92"/>
                  </a:lnTo>
                  <a:lnTo>
                    <a:pt x="96"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0" name="Freeform 56">
              <a:extLst>
                <a:ext uri="{FF2B5EF4-FFF2-40B4-BE49-F238E27FC236}">
                  <a16:creationId xmlns:a16="http://schemas.microsoft.com/office/drawing/2014/main" id="{6E4DDBDE-CA71-4FC5-B4C8-6AD2CC1CD799}"/>
                </a:ext>
              </a:extLst>
            </p:cNvPr>
            <p:cNvSpPr>
              <a:spLocks/>
            </p:cNvSpPr>
            <p:nvPr/>
          </p:nvSpPr>
          <p:spPr bwMode="auto">
            <a:xfrm>
              <a:off x="756" y="2750"/>
              <a:ext cx="32" cy="35"/>
            </a:xfrm>
            <a:custGeom>
              <a:avLst/>
              <a:gdLst>
                <a:gd name="T0" fmla="*/ 96 w 96"/>
                <a:gd name="T1" fmla="*/ 57 h 106"/>
                <a:gd name="T2" fmla="*/ 83 w 96"/>
                <a:gd name="T3" fmla="*/ 17 h 106"/>
                <a:gd name="T4" fmla="*/ 47 w 96"/>
                <a:gd name="T5" fmla="*/ 0 h 106"/>
                <a:gd name="T6" fmla="*/ 17 w 96"/>
                <a:gd name="T7" fmla="*/ 17 h 106"/>
                <a:gd name="T8" fmla="*/ 0 w 96"/>
                <a:gd name="T9" fmla="*/ 57 h 106"/>
                <a:gd name="T10" fmla="*/ 6 w 96"/>
                <a:gd name="T11" fmla="*/ 77 h 106"/>
                <a:gd name="T12" fmla="*/ 17 w 96"/>
                <a:gd name="T13" fmla="*/ 92 h 106"/>
                <a:gd name="T14" fmla="*/ 47 w 96"/>
                <a:gd name="T15" fmla="*/ 106 h 106"/>
                <a:gd name="T16" fmla="*/ 83 w 96"/>
                <a:gd name="T17" fmla="*/ 92 h 106"/>
                <a:gd name="T18" fmla="*/ 96 w 96"/>
                <a:gd name="T19" fmla="*/ 57 h 1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
                <a:gd name="T31" fmla="*/ 0 h 106"/>
                <a:gd name="T32" fmla="*/ 96 w 96"/>
                <a:gd name="T33" fmla="*/ 106 h 1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 h="106">
                  <a:moveTo>
                    <a:pt x="96" y="57"/>
                  </a:moveTo>
                  <a:lnTo>
                    <a:pt x="83" y="17"/>
                  </a:lnTo>
                  <a:lnTo>
                    <a:pt x="47" y="0"/>
                  </a:lnTo>
                  <a:lnTo>
                    <a:pt x="17" y="17"/>
                  </a:lnTo>
                  <a:lnTo>
                    <a:pt x="0" y="57"/>
                  </a:lnTo>
                  <a:lnTo>
                    <a:pt x="6" y="77"/>
                  </a:lnTo>
                  <a:lnTo>
                    <a:pt x="17" y="92"/>
                  </a:lnTo>
                  <a:lnTo>
                    <a:pt x="47" y="106"/>
                  </a:lnTo>
                  <a:lnTo>
                    <a:pt x="83" y="92"/>
                  </a:lnTo>
                  <a:lnTo>
                    <a:pt x="96" y="57"/>
                  </a:lnTo>
                  <a:close/>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1" name="Freeform 57">
              <a:extLst>
                <a:ext uri="{FF2B5EF4-FFF2-40B4-BE49-F238E27FC236}">
                  <a16:creationId xmlns:a16="http://schemas.microsoft.com/office/drawing/2014/main" id="{ABA0392A-67EE-4876-B748-80B9B94E8060}"/>
                </a:ext>
              </a:extLst>
            </p:cNvPr>
            <p:cNvSpPr>
              <a:spLocks/>
            </p:cNvSpPr>
            <p:nvPr/>
          </p:nvSpPr>
          <p:spPr bwMode="auto">
            <a:xfrm>
              <a:off x="649" y="2759"/>
              <a:ext cx="27" cy="33"/>
            </a:xfrm>
            <a:custGeom>
              <a:avLst/>
              <a:gdLst>
                <a:gd name="T0" fmla="*/ 83 w 83"/>
                <a:gd name="T1" fmla="*/ 48 h 97"/>
                <a:gd name="T2" fmla="*/ 75 w 83"/>
                <a:gd name="T3" fmla="*/ 13 h 97"/>
                <a:gd name="T4" fmla="*/ 47 w 83"/>
                <a:gd name="T5" fmla="*/ 0 h 97"/>
                <a:gd name="T6" fmla="*/ 13 w 83"/>
                <a:gd name="T7" fmla="*/ 13 h 97"/>
                <a:gd name="T8" fmla="*/ 0 w 83"/>
                <a:gd name="T9" fmla="*/ 48 h 97"/>
                <a:gd name="T10" fmla="*/ 5 w 83"/>
                <a:gd name="T11" fmla="*/ 67 h 97"/>
                <a:gd name="T12" fmla="*/ 13 w 83"/>
                <a:gd name="T13" fmla="*/ 81 h 97"/>
                <a:gd name="T14" fmla="*/ 29 w 83"/>
                <a:gd name="T15" fmla="*/ 90 h 97"/>
                <a:gd name="T16" fmla="*/ 47 w 83"/>
                <a:gd name="T17" fmla="*/ 97 h 97"/>
                <a:gd name="T18" fmla="*/ 75 w 83"/>
                <a:gd name="T19" fmla="*/ 81 h 97"/>
                <a:gd name="T20" fmla="*/ 83 w 83"/>
                <a:gd name="T21" fmla="*/ 48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97"/>
                <a:gd name="T35" fmla="*/ 83 w 83"/>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97">
                  <a:moveTo>
                    <a:pt x="83" y="48"/>
                  </a:moveTo>
                  <a:lnTo>
                    <a:pt x="75" y="13"/>
                  </a:lnTo>
                  <a:lnTo>
                    <a:pt x="47" y="0"/>
                  </a:lnTo>
                  <a:lnTo>
                    <a:pt x="13" y="13"/>
                  </a:lnTo>
                  <a:lnTo>
                    <a:pt x="0" y="48"/>
                  </a:lnTo>
                  <a:lnTo>
                    <a:pt x="5" y="67"/>
                  </a:lnTo>
                  <a:lnTo>
                    <a:pt x="13" y="81"/>
                  </a:lnTo>
                  <a:lnTo>
                    <a:pt x="29" y="90"/>
                  </a:lnTo>
                  <a:lnTo>
                    <a:pt x="47" y="97"/>
                  </a:lnTo>
                  <a:lnTo>
                    <a:pt x="75" y="81"/>
                  </a:lnTo>
                  <a:lnTo>
                    <a:pt x="83"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2" name="Freeform 58">
              <a:extLst>
                <a:ext uri="{FF2B5EF4-FFF2-40B4-BE49-F238E27FC236}">
                  <a16:creationId xmlns:a16="http://schemas.microsoft.com/office/drawing/2014/main" id="{853ACA4A-EBD8-41E9-B78B-DA9050BF86EE}"/>
                </a:ext>
              </a:extLst>
            </p:cNvPr>
            <p:cNvSpPr>
              <a:spLocks/>
            </p:cNvSpPr>
            <p:nvPr/>
          </p:nvSpPr>
          <p:spPr bwMode="auto">
            <a:xfrm>
              <a:off x="649" y="2759"/>
              <a:ext cx="27" cy="33"/>
            </a:xfrm>
            <a:custGeom>
              <a:avLst/>
              <a:gdLst>
                <a:gd name="T0" fmla="*/ 83 w 83"/>
                <a:gd name="T1" fmla="*/ 48 h 97"/>
                <a:gd name="T2" fmla="*/ 75 w 83"/>
                <a:gd name="T3" fmla="*/ 13 h 97"/>
                <a:gd name="T4" fmla="*/ 47 w 83"/>
                <a:gd name="T5" fmla="*/ 0 h 97"/>
                <a:gd name="T6" fmla="*/ 13 w 83"/>
                <a:gd name="T7" fmla="*/ 13 h 97"/>
                <a:gd name="T8" fmla="*/ 0 w 83"/>
                <a:gd name="T9" fmla="*/ 48 h 97"/>
                <a:gd name="T10" fmla="*/ 5 w 83"/>
                <a:gd name="T11" fmla="*/ 67 h 97"/>
                <a:gd name="T12" fmla="*/ 13 w 83"/>
                <a:gd name="T13" fmla="*/ 81 h 97"/>
                <a:gd name="T14" fmla="*/ 29 w 83"/>
                <a:gd name="T15" fmla="*/ 90 h 97"/>
                <a:gd name="T16" fmla="*/ 47 w 83"/>
                <a:gd name="T17" fmla="*/ 97 h 97"/>
                <a:gd name="T18" fmla="*/ 75 w 83"/>
                <a:gd name="T19" fmla="*/ 81 h 97"/>
                <a:gd name="T20" fmla="*/ 83 w 83"/>
                <a:gd name="T21" fmla="*/ 48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97"/>
                <a:gd name="T35" fmla="*/ 83 w 83"/>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97">
                  <a:moveTo>
                    <a:pt x="83" y="48"/>
                  </a:moveTo>
                  <a:lnTo>
                    <a:pt x="75" y="13"/>
                  </a:lnTo>
                  <a:lnTo>
                    <a:pt x="47" y="0"/>
                  </a:lnTo>
                  <a:lnTo>
                    <a:pt x="13" y="13"/>
                  </a:lnTo>
                  <a:lnTo>
                    <a:pt x="0" y="48"/>
                  </a:lnTo>
                  <a:lnTo>
                    <a:pt x="5" y="67"/>
                  </a:lnTo>
                  <a:lnTo>
                    <a:pt x="13" y="81"/>
                  </a:lnTo>
                  <a:lnTo>
                    <a:pt x="29" y="90"/>
                  </a:lnTo>
                  <a:lnTo>
                    <a:pt x="47" y="97"/>
                  </a:lnTo>
                  <a:lnTo>
                    <a:pt x="75" y="81"/>
                  </a:lnTo>
                  <a:lnTo>
                    <a:pt x="83" y="48"/>
                  </a:lnTo>
                  <a:close/>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3" name="Freeform 59">
              <a:extLst>
                <a:ext uri="{FF2B5EF4-FFF2-40B4-BE49-F238E27FC236}">
                  <a16:creationId xmlns:a16="http://schemas.microsoft.com/office/drawing/2014/main" id="{60EFB3BA-DE52-4660-BF9E-818D30BCA5B4}"/>
                </a:ext>
              </a:extLst>
            </p:cNvPr>
            <p:cNvSpPr>
              <a:spLocks/>
            </p:cNvSpPr>
            <p:nvPr/>
          </p:nvSpPr>
          <p:spPr bwMode="auto">
            <a:xfrm>
              <a:off x="579" y="2732"/>
              <a:ext cx="28" cy="27"/>
            </a:xfrm>
            <a:custGeom>
              <a:avLst/>
              <a:gdLst>
                <a:gd name="T0" fmla="*/ 85 w 85"/>
                <a:gd name="T1" fmla="*/ 44 h 83"/>
                <a:gd name="T2" fmla="*/ 72 w 85"/>
                <a:gd name="T3" fmla="*/ 11 h 83"/>
                <a:gd name="T4" fmla="*/ 49 w 85"/>
                <a:gd name="T5" fmla="*/ 0 h 83"/>
                <a:gd name="T6" fmla="*/ 14 w 85"/>
                <a:gd name="T7" fmla="*/ 11 h 83"/>
                <a:gd name="T8" fmla="*/ 0 w 85"/>
                <a:gd name="T9" fmla="*/ 44 h 83"/>
                <a:gd name="T10" fmla="*/ 14 w 85"/>
                <a:gd name="T11" fmla="*/ 71 h 83"/>
                <a:gd name="T12" fmla="*/ 49 w 85"/>
                <a:gd name="T13" fmla="*/ 83 h 83"/>
                <a:gd name="T14" fmla="*/ 72 w 85"/>
                <a:gd name="T15" fmla="*/ 71 h 83"/>
                <a:gd name="T16" fmla="*/ 85 w 85"/>
                <a:gd name="T17" fmla="*/ 44 h 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
                <a:gd name="T28" fmla="*/ 0 h 83"/>
                <a:gd name="T29" fmla="*/ 85 w 85"/>
                <a:gd name="T30" fmla="*/ 83 h 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 h="83">
                  <a:moveTo>
                    <a:pt x="85" y="44"/>
                  </a:moveTo>
                  <a:lnTo>
                    <a:pt x="72" y="11"/>
                  </a:lnTo>
                  <a:lnTo>
                    <a:pt x="49" y="0"/>
                  </a:lnTo>
                  <a:lnTo>
                    <a:pt x="14" y="11"/>
                  </a:lnTo>
                  <a:lnTo>
                    <a:pt x="0" y="44"/>
                  </a:lnTo>
                  <a:lnTo>
                    <a:pt x="14" y="71"/>
                  </a:lnTo>
                  <a:lnTo>
                    <a:pt x="49" y="83"/>
                  </a:lnTo>
                  <a:lnTo>
                    <a:pt x="72" y="71"/>
                  </a:lnTo>
                  <a:lnTo>
                    <a:pt x="85"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4" name="Freeform 60">
              <a:extLst>
                <a:ext uri="{FF2B5EF4-FFF2-40B4-BE49-F238E27FC236}">
                  <a16:creationId xmlns:a16="http://schemas.microsoft.com/office/drawing/2014/main" id="{8234F046-35E7-4636-B6BA-D45035F61918}"/>
                </a:ext>
              </a:extLst>
            </p:cNvPr>
            <p:cNvSpPr>
              <a:spLocks/>
            </p:cNvSpPr>
            <p:nvPr/>
          </p:nvSpPr>
          <p:spPr bwMode="auto">
            <a:xfrm>
              <a:off x="579" y="2732"/>
              <a:ext cx="28" cy="27"/>
            </a:xfrm>
            <a:custGeom>
              <a:avLst/>
              <a:gdLst>
                <a:gd name="T0" fmla="*/ 85 w 85"/>
                <a:gd name="T1" fmla="*/ 44 h 83"/>
                <a:gd name="T2" fmla="*/ 72 w 85"/>
                <a:gd name="T3" fmla="*/ 11 h 83"/>
                <a:gd name="T4" fmla="*/ 49 w 85"/>
                <a:gd name="T5" fmla="*/ 0 h 83"/>
                <a:gd name="T6" fmla="*/ 14 w 85"/>
                <a:gd name="T7" fmla="*/ 11 h 83"/>
                <a:gd name="T8" fmla="*/ 0 w 85"/>
                <a:gd name="T9" fmla="*/ 44 h 83"/>
                <a:gd name="T10" fmla="*/ 14 w 85"/>
                <a:gd name="T11" fmla="*/ 71 h 83"/>
                <a:gd name="T12" fmla="*/ 49 w 85"/>
                <a:gd name="T13" fmla="*/ 83 h 83"/>
                <a:gd name="T14" fmla="*/ 72 w 85"/>
                <a:gd name="T15" fmla="*/ 71 h 83"/>
                <a:gd name="T16" fmla="*/ 85 w 85"/>
                <a:gd name="T17" fmla="*/ 44 h 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5"/>
                <a:gd name="T28" fmla="*/ 0 h 83"/>
                <a:gd name="T29" fmla="*/ 85 w 85"/>
                <a:gd name="T30" fmla="*/ 83 h 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5" h="83">
                  <a:moveTo>
                    <a:pt x="85" y="44"/>
                  </a:moveTo>
                  <a:lnTo>
                    <a:pt x="72" y="11"/>
                  </a:lnTo>
                  <a:lnTo>
                    <a:pt x="49" y="0"/>
                  </a:lnTo>
                  <a:lnTo>
                    <a:pt x="14" y="11"/>
                  </a:lnTo>
                  <a:lnTo>
                    <a:pt x="0" y="44"/>
                  </a:lnTo>
                  <a:lnTo>
                    <a:pt x="14" y="71"/>
                  </a:lnTo>
                  <a:lnTo>
                    <a:pt x="49" y="83"/>
                  </a:lnTo>
                  <a:lnTo>
                    <a:pt x="72" y="71"/>
                  </a:lnTo>
                  <a:lnTo>
                    <a:pt x="85" y="44"/>
                  </a:lnTo>
                  <a:close/>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5" name="Freeform 61">
              <a:extLst>
                <a:ext uri="{FF2B5EF4-FFF2-40B4-BE49-F238E27FC236}">
                  <a16:creationId xmlns:a16="http://schemas.microsoft.com/office/drawing/2014/main" id="{3D9247E4-F2C7-4237-94B2-026CF4744E98}"/>
                </a:ext>
              </a:extLst>
            </p:cNvPr>
            <p:cNvSpPr>
              <a:spLocks/>
            </p:cNvSpPr>
            <p:nvPr/>
          </p:nvSpPr>
          <p:spPr bwMode="auto">
            <a:xfrm>
              <a:off x="718" y="2120"/>
              <a:ext cx="117" cy="127"/>
            </a:xfrm>
            <a:custGeom>
              <a:avLst/>
              <a:gdLst>
                <a:gd name="T0" fmla="*/ 325 w 351"/>
                <a:gd name="T1" fmla="*/ 382 h 382"/>
                <a:gd name="T2" fmla="*/ 351 w 351"/>
                <a:gd name="T3" fmla="*/ 382 h 382"/>
                <a:gd name="T4" fmla="*/ 285 w 351"/>
                <a:gd name="T5" fmla="*/ 266 h 382"/>
                <a:gd name="T6" fmla="*/ 239 w 351"/>
                <a:gd name="T7" fmla="*/ 181 h 382"/>
                <a:gd name="T8" fmla="*/ 200 w 351"/>
                <a:gd name="T9" fmla="*/ 116 h 382"/>
                <a:gd name="T10" fmla="*/ 152 w 351"/>
                <a:gd name="T11" fmla="*/ 48 h 382"/>
                <a:gd name="T12" fmla="*/ 133 w 351"/>
                <a:gd name="T13" fmla="*/ 18 h 382"/>
                <a:gd name="T14" fmla="*/ 113 w 351"/>
                <a:gd name="T15" fmla="*/ 10 h 382"/>
                <a:gd name="T16" fmla="*/ 77 w 351"/>
                <a:gd name="T17" fmla="*/ 10 h 382"/>
                <a:gd name="T18" fmla="*/ 49 w 351"/>
                <a:gd name="T19" fmla="*/ 0 h 382"/>
                <a:gd name="T20" fmla="*/ 19 w 351"/>
                <a:gd name="T21" fmla="*/ 0 h 382"/>
                <a:gd name="T22" fmla="*/ 0 w 351"/>
                <a:gd name="T23" fmla="*/ 0 h 382"/>
                <a:gd name="T24" fmla="*/ 0 w 351"/>
                <a:gd name="T25" fmla="*/ 18 h 382"/>
                <a:gd name="T26" fmla="*/ 30 w 351"/>
                <a:gd name="T27" fmla="*/ 28 h 382"/>
                <a:gd name="T28" fmla="*/ 49 w 351"/>
                <a:gd name="T29" fmla="*/ 28 h 382"/>
                <a:gd name="T30" fmla="*/ 40 w 351"/>
                <a:gd name="T31" fmla="*/ 38 h 382"/>
                <a:gd name="T32" fmla="*/ 30 w 351"/>
                <a:gd name="T33" fmla="*/ 57 h 382"/>
                <a:gd name="T34" fmla="*/ 19 w 351"/>
                <a:gd name="T35" fmla="*/ 67 h 382"/>
                <a:gd name="T36" fmla="*/ 10 w 351"/>
                <a:gd name="T37" fmla="*/ 86 h 382"/>
                <a:gd name="T38" fmla="*/ 40 w 351"/>
                <a:gd name="T39" fmla="*/ 106 h 382"/>
                <a:gd name="T40" fmla="*/ 67 w 351"/>
                <a:gd name="T41" fmla="*/ 124 h 382"/>
                <a:gd name="T42" fmla="*/ 123 w 351"/>
                <a:gd name="T43" fmla="*/ 163 h 382"/>
                <a:gd name="T44" fmla="*/ 142 w 351"/>
                <a:gd name="T45" fmla="*/ 163 h 382"/>
                <a:gd name="T46" fmla="*/ 170 w 351"/>
                <a:gd name="T47" fmla="*/ 236 h 382"/>
                <a:gd name="T48" fmla="*/ 182 w 351"/>
                <a:gd name="T49" fmla="*/ 276 h 382"/>
                <a:gd name="T50" fmla="*/ 190 w 351"/>
                <a:gd name="T51" fmla="*/ 315 h 382"/>
                <a:gd name="T52" fmla="*/ 200 w 351"/>
                <a:gd name="T53" fmla="*/ 323 h 382"/>
                <a:gd name="T54" fmla="*/ 190 w 351"/>
                <a:gd name="T55" fmla="*/ 333 h 382"/>
                <a:gd name="T56" fmla="*/ 325 w 351"/>
                <a:gd name="T57" fmla="*/ 382 h 38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51"/>
                <a:gd name="T88" fmla="*/ 0 h 382"/>
                <a:gd name="T89" fmla="*/ 351 w 351"/>
                <a:gd name="T90" fmla="*/ 382 h 38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51" h="382">
                  <a:moveTo>
                    <a:pt x="325" y="382"/>
                  </a:moveTo>
                  <a:lnTo>
                    <a:pt x="351" y="382"/>
                  </a:lnTo>
                  <a:lnTo>
                    <a:pt x="285" y="266"/>
                  </a:lnTo>
                  <a:lnTo>
                    <a:pt x="239" y="181"/>
                  </a:lnTo>
                  <a:lnTo>
                    <a:pt x="200" y="116"/>
                  </a:lnTo>
                  <a:lnTo>
                    <a:pt x="152" y="48"/>
                  </a:lnTo>
                  <a:lnTo>
                    <a:pt x="133" y="18"/>
                  </a:lnTo>
                  <a:lnTo>
                    <a:pt x="113" y="10"/>
                  </a:lnTo>
                  <a:lnTo>
                    <a:pt x="77" y="10"/>
                  </a:lnTo>
                  <a:lnTo>
                    <a:pt x="49" y="0"/>
                  </a:lnTo>
                  <a:lnTo>
                    <a:pt x="19" y="0"/>
                  </a:lnTo>
                  <a:lnTo>
                    <a:pt x="0" y="0"/>
                  </a:lnTo>
                  <a:lnTo>
                    <a:pt x="0" y="18"/>
                  </a:lnTo>
                  <a:lnTo>
                    <a:pt x="30" y="28"/>
                  </a:lnTo>
                  <a:lnTo>
                    <a:pt x="49" y="28"/>
                  </a:lnTo>
                  <a:lnTo>
                    <a:pt x="40" y="38"/>
                  </a:lnTo>
                  <a:lnTo>
                    <a:pt x="30" y="57"/>
                  </a:lnTo>
                  <a:lnTo>
                    <a:pt x="19" y="67"/>
                  </a:lnTo>
                  <a:lnTo>
                    <a:pt x="10" y="86"/>
                  </a:lnTo>
                  <a:lnTo>
                    <a:pt x="40" y="106"/>
                  </a:lnTo>
                  <a:lnTo>
                    <a:pt x="67" y="124"/>
                  </a:lnTo>
                  <a:lnTo>
                    <a:pt x="123" y="163"/>
                  </a:lnTo>
                  <a:lnTo>
                    <a:pt x="142" y="163"/>
                  </a:lnTo>
                  <a:lnTo>
                    <a:pt x="170" y="236"/>
                  </a:lnTo>
                  <a:lnTo>
                    <a:pt x="182" y="276"/>
                  </a:lnTo>
                  <a:lnTo>
                    <a:pt x="190" y="315"/>
                  </a:lnTo>
                  <a:lnTo>
                    <a:pt x="200" y="323"/>
                  </a:lnTo>
                  <a:lnTo>
                    <a:pt x="190" y="333"/>
                  </a:lnTo>
                  <a:lnTo>
                    <a:pt x="325" y="382"/>
                  </a:lnTo>
                  <a:close/>
                </a:path>
              </a:pathLst>
            </a:custGeom>
            <a:solidFill>
              <a:srgbClr val="D5968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6" name="Freeform 62">
              <a:extLst>
                <a:ext uri="{FF2B5EF4-FFF2-40B4-BE49-F238E27FC236}">
                  <a16:creationId xmlns:a16="http://schemas.microsoft.com/office/drawing/2014/main" id="{7FE8C92B-2FBB-44E2-A901-8FE417825AAA}"/>
                </a:ext>
              </a:extLst>
            </p:cNvPr>
            <p:cNvSpPr>
              <a:spLocks/>
            </p:cNvSpPr>
            <p:nvPr/>
          </p:nvSpPr>
          <p:spPr bwMode="auto">
            <a:xfrm>
              <a:off x="550" y="2148"/>
              <a:ext cx="285" cy="250"/>
            </a:xfrm>
            <a:custGeom>
              <a:avLst/>
              <a:gdLst>
                <a:gd name="T0" fmla="*/ 854 w 854"/>
                <a:gd name="T1" fmla="*/ 296 h 750"/>
                <a:gd name="T2" fmla="*/ 854 w 854"/>
                <a:gd name="T3" fmla="*/ 286 h 750"/>
                <a:gd name="T4" fmla="*/ 731 w 854"/>
                <a:gd name="T5" fmla="*/ 247 h 750"/>
                <a:gd name="T6" fmla="*/ 712 w 854"/>
                <a:gd name="T7" fmla="*/ 247 h 750"/>
                <a:gd name="T8" fmla="*/ 685 w 854"/>
                <a:gd name="T9" fmla="*/ 229 h 750"/>
                <a:gd name="T10" fmla="*/ 636 w 854"/>
                <a:gd name="T11" fmla="*/ 190 h 750"/>
                <a:gd name="T12" fmla="*/ 609 w 854"/>
                <a:gd name="T13" fmla="*/ 171 h 750"/>
                <a:gd name="T14" fmla="*/ 543 w 854"/>
                <a:gd name="T15" fmla="*/ 95 h 750"/>
                <a:gd name="T16" fmla="*/ 456 w 854"/>
                <a:gd name="T17" fmla="*/ 68 h 750"/>
                <a:gd name="T18" fmla="*/ 397 w 854"/>
                <a:gd name="T19" fmla="*/ 20 h 750"/>
                <a:gd name="T20" fmla="*/ 388 w 854"/>
                <a:gd name="T21" fmla="*/ 68 h 750"/>
                <a:gd name="T22" fmla="*/ 285 w 854"/>
                <a:gd name="T23" fmla="*/ 20 h 750"/>
                <a:gd name="T24" fmla="*/ 209 w 854"/>
                <a:gd name="T25" fmla="*/ 0 h 750"/>
                <a:gd name="T26" fmla="*/ 135 w 854"/>
                <a:gd name="T27" fmla="*/ 48 h 750"/>
                <a:gd name="T28" fmla="*/ 95 w 854"/>
                <a:gd name="T29" fmla="*/ 106 h 750"/>
                <a:gd name="T30" fmla="*/ 37 w 854"/>
                <a:gd name="T31" fmla="*/ 247 h 750"/>
                <a:gd name="T32" fmla="*/ 0 w 854"/>
                <a:gd name="T33" fmla="*/ 343 h 750"/>
                <a:gd name="T34" fmla="*/ 116 w 854"/>
                <a:gd name="T35" fmla="*/ 552 h 750"/>
                <a:gd name="T36" fmla="*/ 285 w 854"/>
                <a:gd name="T37" fmla="*/ 723 h 750"/>
                <a:gd name="T38" fmla="*/ 378 w 854"/>
                <a:gd name="T39" fmla="*/ 750 h 750"/>
                <a:gd name="T40" fmla="*/ 456 w 854"/>
                <a:gd name="T41" fmla="*/ 693 h 750"/>
                <a:gd name="T42" fmla="*/ 446 w 854"/>
                <a:gd name="T43" fmla="*/ 562 h 750"/>
                <a:gd name="T44" fmla="*/ 484 w 854"/>
                <a:gd name="T45" fmla="*/ 532 h 750"/>
                <a:gd name="T46" fmla="*/ 626 w 854"/>
                <a:gd name="T47" fmla="*/ 475 h 750"/>
                <a:gd name="T48" fmla="*/ 809 w 854"/>
                <a:gd name="T49" fmla="*/ 350 h 750"/>
                <a:gd name="T50" fmla="*/ 854 w 854"/>
                <a:gd name="T51" fmla="*/ 296 h 75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4"/>
                <a:gd name="T79" fmla="*/ 0 h 750"/>
                <a:gd name="T80" fmla="*/ 854 w 854"/>
                <a:gd name="T81" fmla="*/ 750 h 75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4" h="750">
                  <a:moveTo>
                    <a:pt x="854" y="296"/>
                  </a:moveTo>
                  <a:lnTo>
                    <a:pt x="854" y="286"/>
                  </a:lnTo>
                  <a:lnTo>
                    <a:pt x="731" y="247"/>
                  </a:lnTo>
                  <a:lnTo>
                    <a:pt x="712" y="247"/>
                  </a:lnTo>
                  <a:lnTo>
                    <a:pt x="685" y="229"/>
                  </a:lnTo>
                  <a:lnTo>
                    <a:pt x="636" y="190"/>
                  </a:lnTo>
                  <a:lnTo>
                    <a:pt x="609" y="171"/>
                  </a:lnTo>
                  <a:lnTo>
                    <a:pt x="543" y="95"/>
                  </a:lnTo>
                  <a:lnTo>
                    <a:pt x="456" y="68"/>
                  </a:lnTo>
                  <a:lnTo>
                    <a:pt x="397" y="20"/>
                  </a:lnTo>
                  <a:lnTo>
                    <a:pt x="388" y="68"/>
                  </a:lnTo>
                  <a:lnTo>
                    <a:pt x="285" y="20"/>
                  </a:lnTo>
                  <a:lnTo>
                    <a:pt x="209" y="0"/>
                  </a:lnTo>
                  <a:lnTo>
                    <a:pt x="135" y="48"/>
                  </a:lnTo>
                  <a:lnTo>
                    <a:pt x="95" y="106"/>
                  </a:lnTo>
                  <a:lnTo>
                    <a:pt x="37" y="247"/>
                  </a:lnTo>
                  <a:lnTo>
                    <a:pt x="0" y="343"/>
                  </a:lnTo>
                  <a:lnTo>
                    <a:pt x="116" y="552"/>
                  </a:lnTo>
                  <a:lnTo>
                    <a:pt x="285" y="723"/>
                  </a:lnTo>
                  <a:lnTo>
                    <a:pt x="378" y="750"/>
                  </a:lnTo>
                  <a:lnTo>
                    <a:pt x="456" y="693"/>
                  </a:lnTo>
                  <a:lnTo>
                    <a:pt x="446" y="562"/>
                  </a:lnTo>
                  <a:lnTo>
                    <a:pt x="484" y="532"/>
                  </a:lnTo>
                  <a:lnTo>
                    <a:pt x="626" y="475"/>
                  </a:lnTo>
                  <a:lnTo>
                    <a:pt x="809" y="350"/>
                  </a:lnTo>
                  <a:lnTo>
                    <a:pt x="854" y="296"/>
                  </a:lnTo>
                  <a:close/>
                </a:path>
              </a:pathLst>
            </a:custGeom>
            <a:solidFill>
              <a:srgbClr val="5A5A5A"/>
            </a:solidFill>
            <a:ln w="0">
              <a:solidFill>
                <a:srgbClr val="5A5A5A"/>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7" name="Freeform 63">
              <a:extLst>
                <a:ext uri="{FF2B5EF4-FFF2-40B4-BE49-F238E27FC236}">
                  <a16:creationId xmlns:a16="http://schemas.microsoft.com/office/drawing/2014/main" id="{A6A2028E-FEB9-4E3B-8F4A-A9CCA8353DA5}"/>
                </a:ext>
              </a:extLst>
            </p:cNvPr>
            <p:cNvSpPr>
              <a:spLocks/>
            </p:cNvSpPr>
            <p:nvPr/>
          </p:nvSpPr>
          <p:spPr bwMode="auto">
            <a:xfrm>
              <a:off x="589" y="2174"/>
              <a:ext cx="97" cy="139"/>
            </a:xfrm>
            <a:custGeom>
              <a:avLst/>
              <a:gdLst>
                <a:gd name="T0" fmla="*/ 26 w 292"/>
                <a:gd name="T1" fmla="*/ 29 h 418"/>
                <a:gd name="T2" fmla="*/ 36 w 292"/>
                <a:gd name="T3" fmla="*/ 29 h 418"/>
                <a:gd name="T4" fmla="*/ 45 w 292"/>
                <a:gd name="T5" fmla="*/ 29 h 418"/>
                <a:gd name="T6" fmla="*/ 83 w 292"/>
                <a:gd name="T7" fmla="*/ 29 h 418"/>
                <a:gd name="T8" fmla="*/ 121 w 292"/>
                <a:gd name="T9" fmla="*/ 46 h 418"/>
                <a:gd name="T10" fmla="*/ 142 w 292"/>
                <a:gd name="T11" fmla="*/ 84 h 418"/>
                <a:gd name="T12" fmla="*/ 142 w 292"/>
                <a:gd name="T13" fmla="*/ 94 h 418"/>
                <a:gd name="T14" fmla="*/ 121 w 292"/>
                <a:gd name="T15" fmla="*/ 84 h 418"/>
                <a:gd name="T16" fmla="*/ 102 w 292"/>
                <a:gd name="T17" fmla="*/ 54 h 418"/>
                <a:gd name="T18" fmla="*/ 93 w 292"/>
                <a:gd name="T19" fmla="*/ 46 h 418"/>
                <a:gd name="T20" fmla="*/ 55 w 292"/>
                <a:gd name="T21" fmla="*/ 46 h 418"/>
                <a:gd name="T22" fmla="*/ 36 w 292"/>
                <a:gd name="T23" fmla="*/ 46 h 418"/>
                <a:gd name="T24" fmla="*/ 19 w 292"/>
                <a:gd name="T25" fmla="*/ 64 h 418"/>
                <a:gd name="T26" fmla="*/ 0 w 292"/>
                <a:gd name="T27" fmla="*/ 84 h 418"/>
                <a:gd name="T28" fmla="*/ 19 w 292"/>
                <a:gd name="T29" fmla="*/ 84 h 418"/>
                <a:gd name="T30" fmla="*/ 55 w 292"/>
                <a:gd name="T31" fmla="*/ 103 h 418"/>
                <a:gd name="T32" fmla="*/ 142 w 292"/>
                <a:gd name="T33" fmla="*/ 238 h 418"/>
                <a:gd name="T34" fmla="*/ 161 w 292"/>
                <a:gd name="T35" fmla="*/ 273 h 418"/>
                <a:gd name="T36" fmla="*/ 226 w 292"/>
                <a:gd name="T37" fmla="*/ 331 h 418"/>
                <a:gd name="T38" fmla="*/ 281 w 292"/>
                <a:gd name="T39" fmla="*/ 407 h 418"/>
                <a:gd name="T40" fmla="*/ 281 w 292"/>
                <a:gd name="T41" fmla="*/ 418 h 418"/>
                <a:gd name="T42" fmla="*/ 292 w 292"/>
                <a:gd name="T43" fmla="*/ 398 h 418"/>
                <a:gd name="T44" fmla="*/ 255 w 292"/>
                <a:gd name="T45" fmla="*/ 293 h 418"/>
                <a:gd name="T46" fmla="*/ 237 w 292"/>
                <a:gd name="T47" fmla="*/ 246 h 418"/>
                <a:gd name="T48" fmla="*/ 208 w 292"/>
                <a:gd name="T49" fmla="*/ 160 h 418"/>
                <a:gd name="T50" fmla="*/ 169 w 292"/>
                <a:gd name="T51" fmla="*/ 122 h 418"/>
                <a:gd name="T52" fmla="*/ 237 w 292"/>
                <a:gd name="T53" fmla="*/ 170 h 418"/>
                <a:gd name="T54" fmla="*/ 218 w 292"/>
                <a:gd name="T55" fmla="*/ 122 h 418"/>
                <a:gd name="T56" fmla="*/ 198 w 292"/>
                <a:gd name="T57" fmla="*/ 94 h 418"/>
                <a:gd name="T58" fmla="*/ 169 w 292"/>
                <a:gd name="T59" fmla="*/ 46 h 418"/>
                <a:gd name="T60" fmla="*/ 73 w 292"/>
                <a:gd name="T61" fmla="*/ 0 h 418"/>
                <a:gd name="T62" fmla="*/ 55 w 292"/>
                <a:gd name="T63" fmla="*/ 10 h 418"/>
                <a:gd name="T64" fmla="*/ 36 w 292"/>
                <a:gd name="T65" fmla="*/ 18 h 418"/>
                <a:gd name="T66" fmla="*/ 26 w 292"/>
                <a:gd name="T67" fmla="*/ 29 h 4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92"/>
                <a:gd name="T103" fmla="*/ 0 h 418"/>
                <a:gd name="T104" fmla="*/ 292 w 292"/>
                <a:gd name="T105" fmla="*/ 418 h 4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92" h="418">
                  <a:moveTo>
                    <a:pt x="26" y="29"/>
                  </a:moveTo>
                  <a:lnTo>
                    <a:pt x="36" y="29"/>
                  </a:lnTo>
                  <a:lnTo>
                    <a:pt x="45" y="29"/>
                  </a:lnTo>
                  <a:lnTo>
                    <a:pt x="83" y="29"/>
                  </a:lnTo>
                  <a:lnTo>
                    <a:pt x="121" y="46"/>
                  </a:lnTo>
                  <a:lnTo>
                    <a:pt x="142" y="84"/>
                  </a:lnTo>
                  <a:lnTo>
                    <a:pt x="142" y="94"/>
                  </a:lnTo>
                  <a:lnTo>
                    <a:pt x="121" y="84"/>
                  </a:lnTo>
                  <a:lnTo>
                    <a:pt x="102" y="54"/>
                  </a:lnTo>
                  <a:lnTo>
                    <a:pt x="93" y="46"/>
                  </a:lnTo>
                  <a:lnTo>
                    <a:pt x="55" y="46"/>
                  </a:lnTo>
                  <a:lnTo>
                    <a:pt x="36" y="46"/>
                  </a:lnTo>
                  <a:lnTo>
                    <a:pt x="19" y="64"/>
                  </a:lnTo>
                  <a:lnTo>
                    <a:pt x="0" y="84"/>
                  </a:lnTo>
                  <a:lnTo>
                    <a:pt x="19" y="84"/>
                  </a:lnTo>
                  <a:lnTo>
                    <a:pt x="55" y="103"/>
                  </a:lnTo>
                  <a:lnTo>
                    <a:pt x="142" y="238"/>
                  </a:lnTo>
                  <a:lnTo>
                    <a:pt x="161" y="273"/>
                  </a:lnTo>
                  <a:lnTo>
                    <a:pt x="226" y="331"/>
                  </a:lnTo>
                  <a:lnTo>
                    <a:pt x="281" y="407"/>
                  </a:lnTo>
                  <a:lnTo>
                    <a:pt x="281" y="418"/>
                  </a:lnTo>
                  <a:lnTo>
                    <a:pt x="292" y="398"/>
                  </a:lnTo>
                  <a:lnTo>
                    <a:pt x="255" y="293"/>
                  </a:lnTo>
                  <a:lnTo>
                    <a:pt x="237" y="246"/>
                  </a:lnTo>
                  <a:lnTo>
                    <a:pt x="208" y="160"/>
                  </a:lnTo>
                  <a:lnTo>
                    <a:pt x="169" y="122"/>
                  </a:lnTo>
                  <a:lnTo>
                    <a:pt x="237" y="170"/>
                  </a:lnTo>
                  <a:lnTo>
                    <a:pt x="218" y="122"/>
                  </a:lnTo>
                  <a:lnTo>
                    <a:pt x="198" y="94"/>
                  </a:lnTo>
                  <a:lnTo>
                    <a:pt x="169" y="46"/>
                  </a:lnTo>
                  <a:lnTo>
                    <a:pt x="73" y="0"/>
                  </a:lnTo>
                  <a:lnTo>
                    <a:pt x="55" y="10"/>
                  </a:lnTo>
                  <a:lnTo>
                    <a:pt x="36" y="18"/>
                  </a:lnTo>
                  <a:lnTo>
                    <a:pt x="26" y="29"/>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8" name="Freeform 64">
              <a:extLst>
                <a:ext uri="{FF2B5EF4-FFF2-40B4-BE49-F238E27FC236}">
                  <a16:creationId xmlns:a16="http://schemas.microsoft.com/office/drawing/2014/main" id="{BC9D6458-C454-4506-95B9-39879D94FE1F}"/>
                </a:ext>
              </a:extLst>
            </p:cNvPr>
            <p:cNvSpPr>
              <a:spLocks/>
            </p:cNvSpPr>
            <p:nvPr/>
          </p:nvSpPr>
          <p:spPr bwMode="auto">
            <a:xfrm>
              <a:off x="721" y="2177"/>
              <a:ext cx="48" cy="104"/>
            </a:xfrm>
            <a:custGeom>
              <a:avLst/>
              <a:gdLst>
                <a:gd name="T0" fmla="*/ 0 w 142"/>
                <a:gd name="T1" fmla="*/ 0 h 311"/>
                <a:gd name="T2" fmla="*/ 0 w 142"/>
                <a:gd name="T3" fmla="*/ 8 h 311"/>
                <a:gd name="T4" fmla="*/ 9 w 142"/>
                <a:gd name="T5" fmla="*/ 26 h 311"/>
                <a:gd name="T6" fmla="*/ 20 w 142"/>
                <a:gd name="T7" fmla="*/ 54 h 311"/>
                <a:gd name="T8" fmla="*/ 39 w 142"/>
                <a:gd name="T9" fmla="*/ 63 h 311"/>
                <a:gd name="T10" fmla="*/ 67 w 142"/>
                <a:gd name="T11" fmla="*/ 84 h 311"/>
                <a:gd name="T12" fmla="*/ 103 w 142"/>
                <a:gd name="T13" fmla="*/ 179 h 311"/>
                <a:gd name="T14" fmla="*/ 113 w 142"/>
                <a:gd name="T15" fmla="*/ 218 h 311"/>
                <a:gd name="T16" fmla="*/ 123 w 142"/>
                <a:gd name="T17" fmla="*/ 256 h 311"/>
                <a:gd name="T18" fmla="*/ 132 w 142"/>
                <a:gd name="T19" fmla="*/ 292 h 311"/>
                <a:gd name="T20" fmla="*/ 142 w 142"/>
                <a:gd name="T21" fmla="*/ 311 h 311"/>
                <a:gd name="T22" fmla="*/ 142 w 142"/>
                <a:gd name="T23" fmla="*/ 263 h 311"/>
                <a:gd name="T24" fmla="*/ 113 w 142"/>
                <a:gd name="T25" fmla="*/ 150 h 311"/>
                <a:gd name="T26" fmla="*/ 96 w 142"/>
                <a:gd name="T27" fmla="*/ 122 h 311"/>
                <a:gd name="T28" fmla="*/ 77 w 142"/>
                <a:gd name="T29" fmla="*/ 84 h 311"/>
                <a:gd name="T30" fmla="*/ 67 w 142"/>
                <a:gd name="T31" fmla="*/ 54 h 311"/>
                <a:gd name="T32" fmla="*/ 39 w 142"/>
                <a:gd name="T33" fmla="*/ 19 h 311"/>
                <a:gd name="T34" fmla="*/ 20 w 142"/>
                <a:gd name="T35" fmla="*/ 0 h 311"/>
                <a:gd name="T36" fmla="*/ 0 w 142"/>
                <a:gd name="T37" fmla="*/ 0 h 3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2"/>
                <a:gd name="T58" fmla="*/ 0 h 311"/>
                <a:gd name="T59" fmla="*/ 142 w 142"/>
                <a:gd name="T60" fmla="*/ 311 h 3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2" h="311">
                  <a:moveTo>
                    <a:pt x="0" y="0"/>
                  </a:moveTo>
                  <a:lnTo>
                    <a:pt x="0" y="8"/>
                  </a:lnTo>
                  <a:lnTo>
                    <a:pt x="9" y="26"/>
                  </a:lnTo>
                  <a:lnTo>
                    <a:pt x="20" y="54"/>
                  </a:lnTo>
                  <a:lnTo>
                    <a:pt x="39" y="63"/>
                  </a:lnTo>
                  <a:lnTo>
                    <a:pt x="67" y="84"/>
                  </a:lnTo>
                  <a:lnTo>
                    <a:pt x="103" y="179"/>
                  </a:lnTo>
                  <a:lnTo>
                    <a:pt x="113" y="218"/>
                  </a:lnTo>
                  <a:lnTo>
                    <a:pt x="123" y="256"/>
                  </a:lnTo>
                  <a:lnTo>
                    <a:pt x="132" y="292"/>
                  </a:lnTo>
                  <a:lnTo>
                    <a:pt x="142" y="311"/>
                  </a:lnTo>
                  <a:lnTo>
                    <a:pt x="142" y="263"/>
                  </a:lnTo>
                  <a:lnTo>
                    <a:pt x="113" y="150"/>
                  </a:lnTo>
                  <a:lnTo>
                    <a:pt x="96" y="122"/>
                  </a:lnTo>
                  <a:lnTo>
                    <a:pt x="77" y="84"/>
                  </a:lnTo>
                  <a:lnTo>
                    <a:pt x="67" y="54"/>
                  </a:lnTo>
                  <a:lnTo>
                    <a:pt x="39" y="19"/>
                  </a:lnTo>
                  <a:lnTo>
                    <a:pt x="20" y="0"/>
                  </a:lnTo>
                  <a:lnTo>
                    <a:pt x="0" y="0"/>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59" name="Freeform 65">
              <a:extLst>
                <a:ext uri="{FF2B5EF4-FFF2-40B4-BE49-F238E27FC236}">
                  <a16:creationId xmlns:a16="http://schemas.microsoft.com/office/drawing/2014/main" id="{415E4B86-E5C0-4F28-BA45-F8D005CC71D7}"/>
                </a:ext>
              </a:extLst>
            </p:cNvPr>
            <p:cNvSpPr>
              <a:spLocks/>
            </p:cNvSpPr>
            <p:nvPr/>
          </p:nvSpPr>
          <p:spPr bwMode="auto">
            <a:xfrm>
              <a:off x="702" y="2198"/>
              <a:ext cx="51" cy="89"/>
            </a:xfrm>
            <a:custGeom>
              <a:avLst/>
              <a:gdLst>
                <a:gd name="T0" fmla="*/ 8 w 153"/>
                <a:gd name="T1" fmla="*/ 40 h 266"/>
                <a:gd name="T2" fmla="*/ 28 w 153"/>
                <a:gd name="T3" fmla="*/ 79 h 266"/>
                <a:gd name="T4" fmla="*/ 28 w 153"/>
                <a:gd name="T5" fmla="*/ 87 h 266"/>
                <a:gd name="T6" fmla="*/ 47 w 153"/>
                <a:gd name="T7" fmla="*/ 136 h 266"/>
                <a:gd name="T8" fmla="*/ 47 w 153"/>
                <a:gd name="T9" fmla="*/ 146 h 266"/>
                <a:gd name="T10" fmla="*/ 57 w 153"/>
                <a:gd name="T11" fmla="*/ 155 h 266"/>
                <a:gd name="T12" fmla="*/ 66 w 153"/>
                <a:gd name="T13" fmla="*/ 193 h 266"/>
                <a:gd name="T14" fmla="*/ 77 w 153"/>
                <a:gd name="T15" fmla="*/ 239 h 266"/>
                <a:gd name="T16" fmla="*/ 106 w 153"/>
                <a:gd name="T17" fmla="*/ 248 h 266"/>
                <a:gd name="T18" fmla="*/ 134 w 153"/>
                <a:gd name="T19" fmla="*/ 266 h 266"/>
                <a:gd name="T20" fmla="*/ 153 w 153"/>
                <a:gd name="T21" fmla="*/ 266 h 266"/>
                <a:gd name="T22" fmla="*/ 153 w 153"/>
                <a:gd name="T23" fmla="*/ 229 h 266"/>
                <a:gd name="T24" fmla="*/ 153 w 153"/>
                <a:gd name="T25" fmla="*/ 183 h 266"/>
                <a:gd name="T26" fmla="*/ 144 w 153"/>
                <a:gd name="T27" fmla="*/ 146 h 266"/>
                <a:gd name="T28" fmla="*/ 134 w 153"/>
                <a:gd name="T29" fmla="*/ 106 h 266"/>
                <a:gd name="T30" fmla="*/ 114 w 153"/>
                <a:gd name="T31" fmla="*/ 69 h 266"/>
                <a:gd name="T32" fmla="*/ 87 w 153"/>
                <a:gd name="T33" fmla="*/ 40 h 266"/>
                <a:gd name="T34" fmla="*/ 47 w 153"/>
                <a:gd name="T35" fmla="*/ 21 h 266"/>
                <a:gd name="T36" fmla="*/ 20 w 153"/>
                <a:gd name="T37" fmla="*/ 0 h 266"/>
                <a:gd name="T38" fmla="*/ 0 w 153"/>
                <a:gd name="T39" fmla="*/ 11 h 266"/>
                <a:gd name="T40" fmla="*/ 8 w 153"/>
                <a:gd name="T41" fmla="*/ 40 h 2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3"/>
                <a:gd name="T64" fmla="*/ 0 h 266"/>
                <a:gd name="T65" fmla="*/ 153 w 153"/>
                <a:gd name="T66" fmla="*/ 266 h 2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3" h="266">
                  <a:moveTo>
                    <a:pt x="8" y="40"/>
                  </a:moveTo>
                  <a:lnTo>
                    <a:pt x="28" y="79"/>
                  </a:lnTo>
                  <a:lnTo>
                    <a:pt x="28" y="87"/>
                  </a:lnTo>
                  <a:lnTo>
                    <a:pt x="47" y="136"/>
                  </a:lnTo>
                  <a:lnTo>
                    <a:pt x="47" y="146"/>
                  </a:lnTo>
                  <a:lnTo>
                    <a:pt x="57" y="155"/>
                  </a:lnTo>
                  <a:lnTo>
                    <a:pt x="66" y="193"/>
                  </a:lnTo>
                  <a:lnTo>
                    <a:pt x="77" y="239"/>
                  </a:lnTo>
                  <a:lnTo>
                    <a:pt x="106" y="248"/>
                  </a:lnTo>
                  <a:lnTo>
                    <a:pt x="134" y="266"/>
                  </a:lnTo>
                  <a:lnTo>
                    <a:pt x="153" y="266"/>
                  </a:lnTo>
                  <a:lnTo>
                    <a:pt x="153" y="229"/>
                  </a:lnTo>
                  <a:lnTo>
                    <a:pt x="153" y="183"/>
                  </a:lnTo>
                  <a:lnTo>
                    <a:pt x="144" y="146"/>
                  </a:lnTo>
                  <a:lnTo>
                    <a:pt x="134" y="106"/>
                  </a:lnTo>
                  <a:lnTo>
                    <a:pt x="114" y="69"/>
                  </a:lnTo>
                  <a:lnTo>
                    <a:pt x="87" y="40"/>
                  </a:lnTo>
                  <a:lnTo>
                    <a:pt x="47" y="21"/>
                  </a:lnTo>
                  <a:lnTo>
                    <a:pt x="20" y="0"/>
                  </a:lnTo>
                  <a:lnTo>
                    <a:pt x="0" y="11"/>
                  </a:lnTo>
                  <a:lnTo>
                    <a:pt x="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0" name="Freeform 66">
              <a:extLst>
                <a:ext uri="{FF2B5EF4-FFF2-40B4-BE49-F238E27FC236}">
                  <a16:creationId xmlns:a16="http://schemas.microsoft.com/office/drawing/2014/main" id="{977789B7-3EF3-47DB-948C-B3F6C4B32302}"/>
                </a:ext>
              </a:extLst>
            </p:cNvPr>
            <p:cNvSpPr>
              <a:spLocks/>
            </p:cNvSpPr>
            <p:nvPr/>
          </p:nvSpPr>
          <p:spPr bwMode="auto">
            <a:xfrm>
              <a:off x="554" y="2208"/>
              <a:ext cx="117" cy="171"/>
            </a:xfrm>
            <a:custGeom>
              <a:avLst/>
              <a:gdLst>
                <a:gd name="T0" fmla="*/ 0 w 351"/>
                <a:gd name="T1" fmla="*/ 153 h 513"/>
                <a:gd name="T2" fmla="*/ 19 w 351"/>
                <a:gd name="T3" fmla="*/ 209 h 513"/>
                <a:gd name="T4" fmla="*/ 47 w 351"/>
                <a:gd name="T5" fmla="*/ 248 h 513"/>
                <a:gd name="T6" fmla="*/ 96 w 351"/>
                <a:gd name="T7" fmla="*/ 304 h 513"/>
                <a:gd name="T8" fmla="*/ 169 w 351"/>
                <a:gd name="T9" fmla="*/ 427 h 513"/>
                <a:gd name="T10" fmla="*/ 189 w 351"/>
                <a:gd name="T11" fmla="*/ 445 h 513"/>
                <a:gd name="T12" fmla="*/ 199 w 351"/>
                <a:gd name="T13" fmla="*/ 457 h 513"/>
                <a:gd name="T14" fmla="*/ 227 w 351"/>
                <a:gd name="T15" fmla="*/ 484 h 513"/>
                <a:gd name="T16" fmla="*/ 267 w 351"/>
                <a:gd name="T17" fmla="*/ 513 h 513"/>
                <a:gd name="T18" fmla="*/ 275 w 351"/>
                <a:gd name="T19" fmla="*/ 408 h 513"/>
                <a:gd name="T20" fmla="*/ 294 w 351"/>
                <a:gd name="T21" fmla="*/ 382 h 513"/>
                <a:gd name="T22" fmla="*/ 304 w 351"/>
                <a:gd name="T23" fmla="*/ 361 h 513"/>
                <a:gd name="T24" fmla="*/ 343 w 351"/>
                <a:gd name="T25" fmla="*/ 342 h 513"/>
                <a:gd name="T26" fmla="*/ 351 w 351"/>
                <a:gd name="T27" fmla="*/ 334 h 513"/>
                <a:gd name="T28" fmla="*/ 343 w 351"/>
                <a:gd name="T29" fmla="*/ 334 h 513"/>
                <a:gd name="T30" fmla="*/ 314 w 351"/>
                <a:gd name="T31" fmla="*/ 352 h 513"/>
                <a:gd name="T32" fmla="*/ 275 w 351"/>
                <a:gd name="T33" fmla="*/ 361 h 513"/>
                <a:gd name="T34" fmla="*/ 267 w 351"/>
                <a:gd name="T35" fmla="*/ 352 h 513"/>
                <a:gd name="T36" fmla="*/ 294 w 351"/>
                <a:gd name="T37" fmla="*/ 324 h 513"/>
                <a:gd name="T38" fmla="*/ 343 w 351"/>
                <a:gd name="T39" fmla="*/ 285 h 513"/>
                <a:gd name="T40" fmla="*/ 324 w 351"/>
                <a:gd name="T41" fmla="*/ 266 h 513"/>
                <a:gd name="T42" fmla="*/ 285 w 351"/>
                <a:gd name="T43" fmla="*/ 218 h 513"/>
                <a:gd name="T44" fmla="*/ 248 w 351"/>
                <a:gd name="T45" fmla="*/ 218 h 513"/>
                <a:gd name="T46" fmla="*/ 208 w 351"/>
                <a:gd name="T47" fmla="*/ 209 h 513"/>
                <a:gd name="T48" fmla="*/ 218 w 351"/>
                <a:gd name="T49" fmla="*/ 199 h 513"/>
                <a:gd name="T50" fmla="*/ 248 w 351"/>
                <a:gd name="T51" fmla="*/ 190 h 513"/>
                <a:gd name="T52" fmla="*/ 237 w 351"/>
                <a:gd name="T53" fmla="*/ 170 h 513"/>
                <a:gd name="T54" fmla="*/ 208 w 351"/>
                <a:gd name="T55" fmla="*/ 143 h 513"/>
                <a:gd name="T56" fmla="*/ 199 w 351"/>
                <a:gd name="T57" fmla="*/ 153 h 513"/>
                <a:gd name="T58" fmla="*/ 151 w 351"/>
                <a:gd name="T59" fmla="*/ 135 h 513"/>
                <a:gd name="T60" fmla="*/ 189 w 351"/>
                <a:gd name="T61" fmla="*/ 125 h 513"/>
                <a:gd name="T62" fmla="*/ 208 w 351"/>
                <a:gd name="T63" fmla="*/ 116 h 513"/>
                <a:gd name="T64" fmla="*/ 199 w 351"/>
                <a:gd name="T65" fmla="*/ 86 h 513"/>
                <a:gd name="T66" fmla="*/ 179 w 351"/>
                <a:gd name="T67" fmla="*/ 67 h 513"/>
                <a:gd name="T68" fmla="*/ 169 w 351"/>
                <a:gd name="T69" fmla="*/ 57 h 513"/>
                <a:gd name="T70" fmla="*/ 142 w 351"/>
                <a:gd name="T71" fmla="*/ 29 h 513"/>
                <a:gd name="T72" fmla="*/ 132 w 351"/>
                <a:gd name="T73" fmla="*/ 10 h 513"/>
                <a:gd name="T74" fmla="*/ 85 w 351"/>
                <a:gd name="T75" fmla="*/ 0 h 513"/>
                <a:gd name="T76" fmla="*/ 76 w 351"/>
                <a:gd name="T77" fmla="*/ 10 h 513"/>
                <a:gd name="T78" fmla="*/ 47 w 351"/>
                <a:gd name="T79" fmla="*/ 39 h 513"/>
                <a:gd name="T80" fmla="*/ 39 w 351"/>
                <a:gd name="T81" fmla="*/ 49 h 513"/>
                <a:gd name="T82" fmla="*/ 0 w 351"/>
                <a:gd name="T83" fmla="*/ 125 h 513"/>
                <a:gd name="T84" fmla="*/ 0 w 351"/>
                <a:gd name="T85" fmla="*/ 153 h 51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51"/>
                <a:gd name="T130" fmla="*/ 0 h 513"/>
                <a:gd name="T131" fmla="*/ 351 w 351"/>
                <a:gd name="T132" fmla="*/ 513 h 51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51" h="513">
                  <a:moveTo>
                    <a:pt x="0" y="153"/>
                  </a:moveTo>
                  <a:lnTo>
                    <a:pt x="19" y="209"/>
                  </a:lnTo>
                  <a:lnTo>
                    <a:pt x="47" y="248"/>
                  </a:lnTo>
                  <a:lnTo>
                    <a:pt x="96" y="304"/>
                  </a:lnTo>
                  <a:lnTo>
                    <a:pt x="169" y="427"/>
                  </a:lnTo>
                  <a:lnTo>
                    <a:pt x="189" y="445"/>
                  </a:lnTo>
                  <a:lnTo>
                    <a:pt x="199" y="457"/>
                  </a:lnTo>
                  <a:lnTo>
                    <a:pt x="227" y="484"/>
                  </a:lnTo>
                  <a:lnTo>
                    <a:pt x="267" y="513"/>
                  </a:lnTo>
                  <a:lnTo>
                    <a:pt x="275" y="408"/>
                  </a:lnTo>
                  <a:lnTo>
                    <a:pt x="294" y="382"/>
                  </a:lnTo>
                  <a:lnTo>
                    <a:pt x="304" y="361"/>
                  </a:lnTo>
                  <a:lnTo>
                    <a:pt x="343" y="342"/>
                  </a:lnTo>
                  <a:lnTo>
                    <a:pt x="351" y="334"/>
                  </a:lnTo>
                  <a:lnTo>
                    <a:pt x="343" y="334"/>
                  </a:lnTo>
                  <a:lnTo>
                    <a:pt x="314" y="352"/>
                  </a:lnTo>
                  <a:lnTo>
                    <a:pt x="275" y="361"/>
                  </a:lnTo>
                  <a:lnTo>
                    <a:pt x="267" y="352"/>
                  </a:lnTo>
                  <a:lnTo>
                    <a:pt x="294" y="324"/>
                  </a:lnTo>
                  <a:lnTo>
                    <a:pt x="343" y="285"/>
                  </a:lnTo>
                  <a:lnTo>
                    <a:pt x="324" y="266"/>
                  </a:lnTo>
                  <a:lnTo>
                    <a:pt x="285" y="218"/>
                  </a:lnTo>
                  <a:lnTo>
                    <a:pt x="248" y="218"/>
                  </a:lnTo>
                  <a:lnTo>
                    <a:pt x="208" y="209"/>
                  </a:lnTo>
                  <a:lnTo>
                    <a:pt x="218" y="199"/>
                  </a:lnTo>
                  <a:lnTo>
                    <a:pt x="248" y="190"/>
                  </a:lnTo>
                  <a:lnTo>
                    <a:pt x="237" y="170"/>
                  </a:lnTo>
                  <a:lnTo>
                    <a:pt x="208" y="143"/>
                  </a:lnTo>
                  <a:lnTo>
                    <a:pt x="199" y="153"/>
                  </a:lnTo>
                  <a:lnTo>
                    <a:pt x="151" y="135"/>
                  </a:lnTo>
                  <a:lnTo>
                    <a:pt x="189" y="125"/>
                  </a:lnTo>
                  <a:lnTo>
                    <a:pt x="208" y="116"/>
                  </a:lnTo>
                  <a:lnTo>
                    <a:pt x="199" y="86"/>
                  </a:lnTo>
                  <a:lnTo>
                    <a:pt x="179" y="67"/>
                  </a:lnTo>
                  <a:lnTo>
                    <a:pt x="169" y="57"/>
                  </a:lnTo>
                  <a:lnTo>
                    <a:pt x="142" y="29"/>
                  </a:lnTo>
                  <a:lnTo>
                    <a:pt x="132" y="10"/>
                  </a:lnTo>
                  <a:lnTo>
                    <a:pt x="85" y="0"/>
                  </a:lnTo>
                  <a:lnTo>
                    <a:pt x="76" y="10"/>
                  </a:lnTo>
                  <a:lnTo>
                    <a:pt x="47" y="39"/>
                  </a:lnTo>
                  <a:lnTo>
                    <a:pt x="39" y="49"/>
                  </a:lnTo>
                  <a:lnTo>
                    <a:pt x="0" y="125"/>
                  </a:lnTo>
                  <a:lnTo>
                    <a:pt x="0" y="1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1" name="Freeform 67">
              <a:extLst>
                <a:ext uri="{FF2B5EF4-FFF2-40B4-BE49-F238E27FC236}">
                  <a16:creationId xmlns:a16="http://schemas.microsoft.com/office/drawing/2014/main" id="{A6523CBC-1421-44E5-A84E-8B1F3D19E39E}"/>
                </a:ext>
              </a:extLst>
            </p:cNvPr>
            <p:cNvSpPr>
              <a:spLocks/>
            </p:cNvSpPr>
            <p:nvPr/>
          </p:nvSpPr>
          <p:spPr bwMode="auto">
            <a:xfrm>
              <a:off x="674" y="2215"/>
              <a:ext cx="64" cy="88"/>
            </a:xfrm>
            <a:custGeom>
              <a:avLst/>
              <a:gdLst>
                <a:gd name="T0" fmla="*/ 0 w 191"/>
                <a:gd name="T1" fmla="*/ 20 h 266"/>
                <a:gd name="T2" fmla="*/ 7 w 191"/>
                <a:gd name="T3" fmla="*/ 48 h 266"/>
                <a:gd name="T4" fmla="*/ 26 w 191"/>
                <a:gd name="T5" fmla="*/ 116 h 266"/>
                <a:gd name="T6" fmla="*/ 75 w 191"/>
                <a:gd name="T7" fmla="*/ 180 h 266"/>
                <a:gd name="T8" fmla="*/ 105 w 191"/>
                <a:gd name="T9" fmla="*/ 229 h 266"/>
                <a:gd name="T10" fmla="*/ 132 w 191"/>
                <a:gd name="T11" fmla="*/ 247 h 266"/>
                <a:gd name="T12" fmla="*/ 132 w 191"/>
                <a:gd name="T13" fmla="*/ 266 h 266"/>
                <a:gd name="T14" fmla="*/ 191 w 191"/>
                <a:gd name="T15" fmla="*/ 247 h 266"/>
                <a:gd name="T16" fmla="*/ 191 w 191"/>
                <a:gd name="T17" fmla="*/ 217 h 266"/>
                <a:gd name="T18" fmla="*/ 172 w 191"/>
                <a:gd name="T19" fmla="*/ 217 h 266"/>
                <a:gd name="T20" fmla="*/ 151 w 191"/>
                <a:gd name="T21" fmla="*/ 199 h 266"/>
                <a:gd name="T22" fmla="*/ 132 w 191"/>
                <a:gd name="T23" fmla="*/ 151 h 266"/>
                <a:gd name="T24" fmla="*/ 123 w 191"/>
                <a:gd name="T25" fmla="*/ 97 h 266"/>
                <a:gd name="T26" fmla="*/ 113 w 191"/>
                <a:gd name="T27" fmla="*/ 78 h 266"/>
                <a:gd name="T28" fmla="*/ 75 w 191"/>
                <a:gd name="T29" fmla="*/ 48 h 266"/>
                <a:gd name="T30" fmla="*/ 47 w 191"/>
                <a:gd name="T31" fmla="*/ 20 h 266"/>
                <a:gd name="T32" fmla="*/ 7 w 191"/>
                <a:gd name="T33" fmla="*/ 0 h 266"/>
                <a:gd name="T34" fmla="*/ 0 w 191"/>
                <a:gd name="T35" fmla="*/ 20 h 26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1"/>
                <a:gd name="T55" fmla="*/ 0 h 266"/>
                <a:gd name="T56" fmla="*/ 191 w 191"/>
                <a:gd name="T57" fmla="*/ 266 h 26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1" h="266">
                  <a:moveTo>
                    <a:pt x="0" y="20"/>
                  </a:moveTo>
                  <a:lnTo>
                    <a:pt x="7" y="48"/>
                  </a:lnTo>
                  <a:lnTo>
                    <a:pt x="26" y="116"/>
                  </a:lnTo>
                  <a:lnTo>
                    <a:pt x="75" y="180"/>
                  </a:lnTo>
                  <a:lnTo>
                    <a:pt x="105" y="229"/>
                  </a:lnTo>
                  <a:lnTo>
                    <a:pt x="132" y="247"/>
                  </a:lnTo>
                  <a:lnTo>
                    <a:pt x="132" y="266"/>
                  </a:lnTo>
                  <a:lnTo>
                    <a:pt x="191" y="247"/>
                  </a:lnTo>
                  <a:lnTo>
                    <a:pt x="191" y="217"/>
                  </a:lnTo>
                  <a:lnTo>
                    <a:pt x="172" y="217"/>
                  </a:lnTo>
                  <a:lnTo>
                    <a:pt x="151" y="199"/>
                  </a:lnTo>
                  <a:lnTo>
                    <a:pt x="132" y="151"/>
                  </a:lnTo>
                  <a:lnTo>
                    <a:pt x="123" y="97"/>
                  </a:lnTo>
                  <a:lnTo>
                    <a:pt x="113" y="78"/>
                  </a:lnTo>
                  <a:lnTo>
                    <a:pt x="75" y="48"/>
                  </a:lnTo>
                  <a:lnTo>
                    <a:pt x="47" y="20"/>
                  </a:lnTo>
                  <a:lnTo>
                    <a:pt x="7" y="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2" name="Freeform 68">
              <a:extLst>
                <a:ext uri="{FF2B5EF4-FFF2-40B4-BE49-F238E27FC236}">
                  <a16:creationId xmlns:a16="http://schemas.microsoft.com/office/drawing/2014/main" id="{47DC9CCB-AD2D-467B-BA33-9DEEBD61DE33}"/>
                </a:ext>
              </a:extLst>
            </p:cNvPr>
            <p:cNvSpPr>
              <a:spLocks/>
            </p:cNvSpPr>
            <p:nvPr/>
          </p:nvSpPr>
          <p:spPr bwMode="auto">
            <a:xfrm>
              <a:off x="791" y="2237"/>
              <a:ext cx="16" cy="7"/>
            </a:xfrm>
            <a:custGeom>
              <a:avLst/>
              <a:gdLst>
                <a:gd name="T0" fmla="*/ 0 w 47"/>
                <a:gd name="T1" fmla="*/ 0 h 20"/>
                <a:gd name="T2" fmla="*/ 0 w 47"/>
                <a:gd name="T3" fmla="*/ 11 h 20"/>
                <a:gd name="T4" fmla="*/ 20 w 47"/>
                <a:gd name="T5" fmla="*/ 20 h 20"/>
                <a:gd name="T6" fmla="*/ 47 w 47"/>
                <a:gd name="T7" fmla="*/ 20 h 20"/>
                <a:gd name="T8" fmla="*/ 29 w 47"/>
                <a:gd name="T9" fmla="*/ 20 h 20"/>
                <a:gd name="T10" fmla="*/ 0 w 47"/>
                <a:gd name="T11" fmla="*/ 0 h 20"/>
                <a:gd name="T12" fmla="*/ 0 60000 65536"/>
                <a:gd name="T13" fmla="*/ 0 60000 65536"/>
                <a:gd name="T14" fmla="*/ 0 60000 65536"/>
                <a:gd name="T15" fmla="*/ 0 60000 65536"/>
                <a:gd name="T16" fmla="*/ 0 60000 65536"/>
                <a:gd name="T17" fmla="*/ 0 60000 65536"/>
                <a:gd name="T18" fmla="*/ 0 w 47"/>
                <a:gd name="T19" fmla="*/ 0 h 20"/>
                <a:gd name="T20" fmla="*/ 47 w 47"/>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47" h="20">
                  <a:moveTo>
                    <a:pt x="0" y="0"/>
                  </a:moveTo>
                  <a:lnTo>
                    <a:pt x="0" y="11"/>
                  </a:lnTo>
                  <a:lnTo>
                    <a:pt x="20" y="20"/>
                  </a:lnTo>
                  <a:lnTo>
                    <a:pt x="47" y="20"/>
                  </a:lnTo>
                  <a:lnTo>
                    <a:pt x="29" y="20"/>
                  </a:lnTo>
                  <a:lnTo>
                    <a:pt x="0" y="0"/>
                  </a:lnTo>
                  <a:close/>
                </a:path>
              </a:pathLst>
            </a:custGeom>
            <a:solidFill>
              <a:srgbClr val="FFFFFF"/>
            </a:solidFill>
            <a:ln w="0">
              <a:solidFill>
                <a:srgbClr val="E0F1FF"/>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3" name="Freeform 69">
              <a:extLst>
                <a:ext uri="{FF2B5EF4-FFF2-40B4-BE49-F238E27FC236}">
                  <a16:creationId xmlns:a16="http://schemas.microsoft.com/office/drawing/2014/main" id="{7CD7DC42-CCC9-4CBF-9F28-D3002DD50934}"/>
                </a:ext>
              </a:extLst>
            </p:cNvPr>
            <p:cNvSpPr>
              <a:spLocks/>
            </p:cNvSpPr>
            <p:nvPr/>
          </p:nvSpPr>
          <p:spPr bwMode="auto">
            <a:xfrm>
              <a:off x="696" y="2244"/>
              <a:ext cx="184" cy="139"/>
            </a:xfrm>
            <a:custGeom>
              <a:avLst/>
              <a:gdLst>
                <a:gd name="T0" fmla="*/ 332 w 551"/>
                <a:gd name="T1" fmla="*/ 152 h 418"/>
                <a:gd name="T2" fmla="*/ 208 w 551"/>
                <a:gd name="T3" fmla="*/ 209 h 418"/>
                <a:gd name="T4" fmla="*/ 66 w 551"/>
                <a:gd name="T5" fmla="*/ 255 h 418"/>
                <a:gd name="T6" fmla="*/ 9 w 551"/>
                <a:gd name="T7" fmla="*/ 285 h 418"/>
                <a:gd name="T8" fmla="*/ 0 w 551"/>
                <a:gd name="T9" fmla="*/ 407 h 418"/>
                <a:gd name="T10" fmla="*/ 39 w 551"/>
                <a:gd name="T11" fmla="*/ 407 h 418"/>
                <a:gd name="T12" fmla="*/ 218 w 551"/>
                <a:gd name="T13" fmla="*/ 321 h 418"/>
                <a:gd name="T14" fmla="*/ 314 w 551"/>
                <a:gd name="T15" fmla="*/ 266 h 418"/>
                <a:gd name="T16" fmla="*/ 372 w 551"/>
                <a:gd name="T17" fmla="*/ 255 h 418"/>
                <a:gd name="T18" fmla="*/ 417 w 551"/>
                <a:gd name="T19" fmla="*/ 198 h 418"/>
                <a:gd name="T20" fmla="*/ 474 w 551"/>
                <a:gd name="T21" fmla="*/ 142 h 418"/>
                <a:gd name="T22" fmla="*/ 493 w 551"/>
                <a:gd name="T23" fmla="*/ 112 h 418"/>
                <a:gd name="T24" fmla="*/ 455 w 551"/>
                <a:gd name="T25" fmla="*/ 112 h 418"/>
                <a:gd name="T26" fmla="*/ 427 w 551"/>
                <a:gd name="T27" fmla="*/ 130 h 418"/>
                <a:gd name="T28" fmla="*/ 427 w 551"/>
                <a:gd name="T29" fmla="*/ 122 h 418"/>
                <a:gd name="T30" fmla="*/ 474 w 551"/>
                <a:gd name="T31" fmla="*/ 103 h 418"/>
                <a:gd name="T32" fmla="*/ 533 w 551"/>
                <a:gd name="T33" fmla="*/ 103 h 418"/>
                <a:gd name="T34" fmla="*/ 493 w 551"/>
                <a:gd name="T35" fmla="*/ 73 h 418"/>
                <a:gd name="T36" fmla="*/ 445 w 551"/>
                <a:gd name="T37" fmla="*/ 73 h 418"/>
                <a:gd name="T38" fmla="*/ 445 w 551"/>
                <a:gd name="T39" fmla="*/ 73 h 418"/>
                <a:gd name="T40" fmla="*/ 493 w 551"/>
                <a:gd name="T41" fmla="*/ 64 h 418"/>
                <a:gd name="T42" fmla="*/ 551 w 551"/>
                <a:gd name="T43" fmla="*/ 64 h 418"/>
                <a:gd name="T44" fmla="*/ 523 w 551"/>
                <a:gd name="T45" fmla="*/ 47 h 418"/>
                <a:gd name="T46" fmla="*/ 474 w 551"/>
                <a:gd name="T47" fmla="*/ 29 h 418"/>
                <a:gd name="T48" fmla="*/ 455 w 551"/>
                <a:gd name="T49" fmla="*/ 37 h 418"/>
                <a:gd name="T50" fmla="*/ 474 w 551"/>
                <a:gd name="T51" fmla="*/ 29 h 418"/>
                <a:gd name="T52" fmla="*/ 513 w 551"/>
                <a:gd name="T53" fmla="*/ 29 h 418"/>
                <a:gd name="T54" fmla="*/ 523 w 551"/>
                <a:gd name="T55" fmla="*/ 19 h 418"/>
                <a:gd name="T56" fmla="*/ 513 w 551"/>
                <a:gd name="T57" fmla="*/ 10 h 418"/>
                <a:gd name="T58" fmla="*/ 465 w 551"/>
                <a:gd name="T59" fmla="*/ 0 h 418"/>
                <a:gd name="T60" fmla="*/ 445 w 551"/>
                <a:gd name="T61" fmla="*/ 29 h 418"/>
                <a:gd name="T62" fmla="*/ 417 w 551"/>
                <a:gd name="T63" fmla="*/ 47 h 418"/>
                <a:gd name="T64" fmla="*/ 391 w 551"/>
                <a:gd name="T65" fmla="*/ 73 h 418"/>
                <a:gd name="T66" fmla="*/ 372 w 551"/>
                <a:gd name="T67" fmla="*/ 103 h 4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51"/>
                <a:gd name="T103" fmla="*/ 0 h 418"/>
                <a:gd name="T104" fmla="*/ 551 w 551"/>
                <a:gd name="T105" fmla="*/ 418 h 4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51" h="418">
                  <a:moveTo>
                    <a:pt x="342" y="142"/>
                  </a:moveTo>
                  <a:lnTo>
                    <a:pt x="332" y="152"/>
                  </a:lnTo>
                  <a:lnTo>
                    <a:pt x="314" y="160"/>
                  </a:lnTo>
                  <a:lnTo>
                    <a:pt x="208" y="209"/>
                  </a:lnTo>
                  <a:lnTo>
                    <a:pt x="133" y="228"/>
                  </a:lnTo>
                  <a:lnTo>
                    <a:pt x="66" y="255"/>
                  </a:lnTo>
                  <a:lnTo>
                    <a:pt x="27" y="276"/>
                  </a:lnTo>
                  <a:lnTo>
                    <a:pt x="9" y="285"/>
                  </a:lnTo>
                  <a:lnTo>
                    <a:pt x="0" y="388"/>
                  </a:lnTo>
                  <a:lnTo>
                    <a:pt x="0" y="407"/>
                  </a:lnTo>
                  <a:lnTo>
                    <a:pt x="19" y="418"/>
                  </a:lnTo>
                  <a:lnTo>
                    <a:pt x="39" y="407"/>
                  </a:lnTo>
                  <a:lnTo>
                    <a:pt x="172" y="351"/>
                  </a:lnTo>
                  <a:lnTo>
                    <a:pt x="218" y="321"/>
                  </a:lnTo>
                  <a:lnTo>
                    <a:pt x="275" y="285"/>
                  </a:lnTo>
                  <a:lnTo>
                    <a:pt x="314" y="266"/>
                  </a:lnTo>
                  <a:lnTo>
                    <a:pt x="351" y="255"/>
                  </a:lnTo>
                  <a:lnTo>
                    <a:pt x="372" y="255"/>
                  </a:lnTo>
                  <a:lnTo>
                    <a:pt x="400" y="228"/>
                  </a:lnTo>
                  <a:lnTo>
                    <a:pt x="417" y="198"/>
                  </a:lnTo>
                  <a:lnTo>
                    <a:pt x="435" y="160"/>
                  </a:lnTo>
                  <a:lnTo>
                    <a:pt x="474" y="142"/>
                  </a:lnTo>
                  <a:lnTo>
                    <a:pt x="503" y="130"/>
                  </a:lnTo>
                  <a:lnTo>
                    <a:pt x="493" y="112"/>
                  </a:lnTo>
                  <a:lnTo>
                    <a:pt x="484" y="112"/>
                  </a:lnTo>
                  <a:lnTo>
                    <a:pt x="455" y="112"/>
                  </a:lnTo>
                  <a:lnTo>
                    <a:pt x="445" y="122"/>
                  </a:lnTo>
                  <a:lnTo>
                    <a:pt x="427" y="130"/>
                  </a:lnTo>
                  <a:lnTo>
                    <a:pt x="417" y="130"/>
                  </a:lnTo>
                  <a:lnTo>
                    <a:pt x="427" y="122"/>
                  </a:lnTo>
                  <a:lnTo>
                    <a:pt x="465" y="103"/>
                  </a:lnTo>
                  <a:lnTo>
                    <a:pt x="474" y="103"/>
                  </a:lnTo>
                  <a:lnTo>
                    <a:pt x="484" y="93"/>
                  </a:lnTo>
                  <a:lnTo>
                    <a:pt x="533" y="103"/>
                  </a:lnTo>
                  <a:lnTo>
                    <a:pt x="541" y="84"/>
                  </a:lnTo>
                  <a:lnTo>
                    <a:pt x="493" y="73"/>
                  </a:lnTo>
                  <a:lnTo>
                    <a:pt x="465" y="73"/>
                  </a:lnTo>
                  <a:lnTo>
                    <a:pt x="445" y="73"/>
                  </a:lnTo>
                  <a:lnTo>
                    <a:pt x="435" y="84"/>
                  </a:lnTo>
                  <a:lnTo>
                    <a:pt x="445" y="73"/>
                  </a:lnTo>
                  <a:lnTo>
                    <a:pt x="455" y="64"/>
                  </a:lnTo>
                  <a:lnTo>
                    <a:pt x="493" y="64"/>
                  </a:lnTo>
                  <a:lnTo>
                    <a:pt x="541" y="73"/>
                  </a:lnTo>
                  <a:lnTo>
                    <a:pt x="551" y="64"/>
                  </a:lnTo>
                  <a:lnTo>
                    <a:pt x="533" y="57"/>
                  </a:lnTo>
                  <a:lnTo>
                    <a:pt x="523" y="47"/>
                  </a:lnTo>
                  <a:lnTo>
                    <a:pt x="493" y="37"/>
                  </a:lnTo>
                  <a:lnTo>
                    <a:pt x="474" y="29"/>
                  </a:lnTo>
                  <a:lnTo>
                    <a:pt x="455" y="29"/>
                  </a:lnTo>
                  <a:lnTo>
                    <a:pt x="455" y="37"/>
                  </a:lnTo>
                  <a:lnTo>
                    <a:pt x="465" y="29"/>
                  </a:lnTo>
                  <a:lnTo>
                    <a:pt x="474" y="29"/>
                  </a:lnTo>
                  <a:lnTo>
                    <a:pt x="484" y="19"/>
                  </a:lnTo>
                  <a:lnTo>
                    <a:pt x="513" y="29"/>
                  </a:lnTo>
                  <a:lnTo>
                    <a:pt x="523" y="29"/>
                  </a:lnTo>
                  <a:lnTo>
                    <a:pt x="523" y="19"/>
                  </a:lnTo>
                  <a:lnTo>
                    <a:pt x="523" y="10"/>
                  </a:lnTo>
                  <a:lnTo>
                    <a:pt x="513" y="10"/>
                  </a:lnTo>
                  <a:lnTo>
                    <a:pt x="503" y="0"/>
                  </a:lnTo>
                  <a:lnTo>
                    <a:pt x="465" y="0"/>
                  </a:lnTo>
                  <a:lnTo>
                    <a:pt x="445" y="19"/>
                  </a:lnTo>
                  <a:lnTo>
                    <a:pt x="445" y="29"/>
                  </a:lnTo>
                  <a:lnTo>
                    <a:pt x="427" y="37"/>
                  </a:lnTo>
                  <a:lnTo>
                    <a:pt x="417" y="47"/>
                  </a:lnTo>
                  <a:lnTo>
                    <a:pt x="410" y="57"/>
                  </a:lnTo>
                  <a:lnTo>
                    <a:pt x="391" y="73"/>
                  </a:lnTo>
                  <a:lnTo>
                    <a:pt x="372" y="93"/>
                  </a:lnTo>
                  <a:lnTo>
                    <a:pt x="372" y="103"/>
                  </a:lnTo>
                  <a:lnTo>
                    <a:pt x="342" y="142"/>
                  </a:lnTo>
                  <a:close/>
                </a:path>
              </a:pathLst>
            </a:custGeom>
            <a:solidFill>
              <a:srgbClr val="D5968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4" name="Freeform 70">
              <a:extLst>
                <a:ext uri="{FF2B5EF4-FFF2-40B4-BE49-F238E27FC236}">
                  <a16:creationId xmlns:a16="http://schemas.microsoft.com/office/drawing/2014/main" id="{A73347D1-561A-4881-869D-626B210651CD}"/>
                </a:ext>
              </a:extLst>
            </p:cNvPr>
            <p:cNvSpPr>
              <a:spLocks/>
            </p:cNvSpPr>
            <p:nvPr/>
          </p:nvSpPr>
          <p:spPr bwMode="auto">
            <a:xfrm>
              <a:off x="771" y="2237"/>
              <a:ext cx="17" cy="47"/>
            </a:xfrm>
            <a:custGeom>
              <a:avLst/>
              <a:gdLst>
                <a:gd name="T0" fmla="*/ 10 w 49"/>
                <a:gd name="T1" fmla="*/ 93 h 142"/>
                <a:gd name="T2" fmla="*/ 40 w 49"/>
                <a:gd name="T3" fmla="*/ 142 h 142"/>
                <a:gd name="T4" fmla="*/ 49 w 49"/>
                <a:gd name="T5" fmla="*/ 93 h 142"/>
                <a:gd name="T6" fmla="*/ 30 w 49"/>
                <a:gd name="T7" fmla="*/ 113 h 142"/>
                <a:gd name="T8" fmla="*/ 22 w 49"/>
                <a:gd name="T9" fmla="*/ 93 h 142"/>
                <a:gd name="T10" fmla="*/ 30 w 49"/>
                <a:gd name="T11" fmla="*/ 49 h 142"/>
                <a:gd name="T12" fmla="*/ 22 w 49"/>
                <a:gd name="T13" fmla="*/ 0 h 142"/>
                <a:gd name="T14" fmla="*/ 0 w 49"/>
                <a:gd name="T15" fmla="*/ 39 h 142"/>
                <a:gd name="T16" fmla="*/ 10 w 49"/>
                <a:gd name="T17" fmla="*/ 93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142"/>
                <a:gd name="T29" fmla="*/ 49 w 49"/>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142">
                  <a:moveTo>
                    <a:pt x="10" y="93"/>
                  </a:moveTo>
                  <a:lnTo>
                    <a:pt x="40" y="142"/>
                  </a:lnTo>
                  <a:lnTo>
                    <a:pt x="49" y="93"/>
                  </a:lnTo>
                  <a:lnTo>
                    <a:pt x="30" y="113"/>
                  </a:lnTo>
                  <a:lnTo>
                    <a:pt x="22" y="93"/>
                  </a:lnTo>
                  <a:lnTo>
                    <a:pt x="30" y="49"/>
                  </a:lnTo>
                  <a:lnTo>
                    <a:pt x="22" y="0"/>
                  </a:lnTo>
                  <a:lnTo>
                    <a:pt x="0" y="39"/>
                  </a:lnTo>
                  <a:lnTo>
                    <a:pt x="10" y="93"/>
                  </a:lnTo>
                  <a:close/>
                </a:path>
              </a:pathLst>
            </a:custGeom>
            <a:solidFill>
              <a:srgbClr val="FFFFFF"/>
            </a:solidFill>
            <a:ln w="0">
              <a:solidFill>
                <a:srgbClr val="E0F1FF"/>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5" name="Freeform 71">
              <a:extLst>
                <a:ext uri="{FF2B5EF4-FFF2-40B4-BE49-F238E27FC236}">
                  <a16:creationId xmlns:a16="http://schemas.microsoft.com/office/drawing/2014/main" id="{72E6614E-C95D-4C6F-8AE0-CE68EDFC3CF6}"/>
                </a:ext>
              </a:extLst>
            </p:cNvPr>
            <p:cNvSpPr>
              <a:spLocks/>
            </p:cNvSpPr>
            <p:nvPr/>
          </p:nvSpPr>
          <p:spPr bwMode="auto">
            <a:xfrm>
              <a:off x="798" y="2250"/>
              <a:ext cx="35" cy="13"/>
            </a:xfrm>
            <a:custGeom>
              <a:avLst/>
              <a:gdLst>
                <a:gd name="T0" fmla="*/ 46 w 105"/>
                <a:gd name="T1" fmla="*/ 0 h 38"/>
                <a:gd name="T2" fmla="*/ 46 w 105"/>
                <a:gd name="T3" fmla="*/ 10 h 38"/>
                <a:gd name="T4" fmla="*/ 9 w 105"/>
                <a:gd name="T5" fmla="*/ 10 h 38"/>
                <a:gd name="T6" fmla="*/ 0 w 105"/>
                <a:gd name="T7" fmla="*/ 10 h 38"/>
                <a:gd name="T8" fmla="*/ 27 w 105"/>
                <a:gd name="T9" fmla="*/ 18 h 38"/>
                <a:gd name="T10" fmla="*/ 67 w 105"/>
                <a:gd name="T11" fmla="*/ 38 h 38"/>
                <a:gd name="T12" fmla="*/ 76 w 105"/>
                <a:gd name="T13" fmla="*/ 28 h 38"/>
                <a:gd name="T14" fmla="*/ 95 w 105"/>
                <a:gd name="T15" fmla="*/ 10 h 38"/>
                <a:gd name="T16" fmla="*/ 105 w 105"/>
                <a:gd name="T17" fmla="*/ 0 h 38"/>
                <a:gd name="T18" fmla="*/ 95 w 105"/>
                <a:gd name="T19" fmla="*/ 0 h 38"/>
                <a:gd name="T20" fmla="*/ 56 w 105"/>
                <a:gd name="T21" fmla="*/ 0 h 38"/>
                <a:gd name="T22" fmla="*/ 46 w 105"/>
                <a:gd name="T23" fmla="*/ 0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5"/>
                <a:gd name="T37" fmla="*/ 0 h 38"/>
                <a:gd name="T38" fmla="*/ 105 w 105"/>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5" h="38">
                  <a:moveTo>
                    <a:pt x="46" y="0"/>
                  </a:moveTo>
                  <a:lnTo>
                    <a:pt x="46" y="10"/>
                  </a:lnTo>
                  <a:lnTo>
                    <a:pt x="9" y="10"/>
                  </a:lnTo>
                  <a:lnTo>
                    <a:pt x="0" y="10"/>
                  </a:lnTo>
                  <a:lnTo>
                    <a:pt x="27" y="18"/>
                  </a:lnTo>
                  <a:lnTo>
                    <a:pt x="67" y="38"/>
                  </a:lnTo>
                  <a:lnTo>
                    <a:pt x="76" y="28"/>
                  </a:lnTo>
                  <a:lnTo>
                    <a:pt x="95" y="10"/>
                  </a:lnTo>
                  <a:lnTo>
                    <a:pt x="105" y="0"/>
                  </a:lnTo>
                  <a:lnTo>
                    <a:pt x="95" y="0"/>
                  </a:lnTo>
                  <a:lnTo>
                    <a:pt x="56" y="0"/>
                  </a:lnTo>
                  <a:lnTo>
                    <a:pt x="46" y="0"/>
                  </a:lnTo>
                  <a:close/>
                </a:path>
              </a:pathLst>
            </a:custGeom>
            <a:solidFill>
              <a:srgbClr val="FFFFFF"/>
            </a:solidFill>
            <a:ln w="0">
              <a:solidFill>
                <a:srgbClr val="E0F1FF"/>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6" name="Freeform 72">
              <a:extLst>
                <a:ext uri="{FF2B5EF4-FFF2-40B4-BE49-F238E27FC236}">
                  <a16:creationId xmlns:a16="http://schemas.microsoft.com/office/drawing/2014/main" id="{F14BC173-7494-4FBC-AA86-C6155F4AA447}"/>
                </a:ext>
              </a:extLst>
            </p:cNvPr>
            <p:cNvSpPr>
              <a:spLocks/>
            </p:cNvSpPr>
            <p:nvPr/>
          </p:nvSpPr>
          <p:spPr bwMode="auto">
            <a:xfrm>
              <a:off x="649" y="2329"/>
              <a:ext cx="31" cy="63"/>
            </a:xfrm>
            <a:custGeom>
              <a:avLst/>
              <a:gdLst>
                <a:gd name="T0" fmla="*/ 9 w 93"/>
                <a:gd name="T1" fmla="*/ 123 h 190"/>
                <a:gd name="T2" fmla="*/ 0 w 93"/>
                <a:gd name="T3" fmla="*/ 152 h 190"/>
                <a:gd name="T4" fmla="*/ 0 w 93"/>
                <a:gd name="T5" fmla="*/ 190 h 190"/>
                <a:gd name="T6" fmla="*/ 39 w 93"/>
                <a:gd name="T7" fmla="*/ 163 h 190"/>
                <a:gd name="T8" fmla="*/ 58 w 93"/>
                <a:gd name="T9" fmla="*/ 163 h 190"/>
                <a:gd name="T10" fmla="*/ 58 w 93"/>
                <a:gd name="T11" fmla="*/ 172 h 190"/>
                <a:gd name="T12" fmla="*/ 58 w 93"/>
                <a:gd name="T13" fmla="*/ 114 h 190"/>
                <a:gd name="T14" fmla="*/ 47 w 93"/>
                <a:gd name="T15" fmla="*/ 142 h 190"/>
                <a:gd name="T16" fmla="*/ 47 w 93"/>
                <a:gd name="T17" fmla="*/ 152 h 190"/>
                <a:gd name="T18" fmla="*/ 39 w 93"/>
                <a:gd name="T19" fmla="*/ 152 h 190"/>
                <a:gd name="T20" fmla="*/ 19 w 93"/>
                <a:gd name="T21" fmla="*/ 152 h 190"/>
                <a:gd name="T22" fmla="*/ 39 w 93"/>
                <a:gd name="T23" fmla="*/ 123 h 190"/>
                <a:gd name="T24" fmla="*/ 66 w 93"/>
                <a:gd name="T25" fmla="*/ 21 h 190"/>
                <a:gd name="T26" fmla="*/ 93 w 93"/>
                <a:gd name="T27" fmla="*/ 0 h 190"/>
                <a:gd name="T28" fmla="*/ 58 w 93"/>
                <a:gd name="T29" fmla="*/ 11 h 190"/>
                <a:gd name="T30" fmla="*/ 39 w 93"/>
                <a:gd name="T31" fmla="*/ 30 h 190"/>
                <a:gd name="T32" fmla="*/ 19 w 93"/>
                <a:gd name="T33" fmla="*/ 47 h 190"/>
                <a:gd name="T34" fmla="*/ 9 w 93"/>
                <a:gd name="T35" fmla="*/ 76 h 190"/>
                <a:gd name="T36" fmla="*/ 9 w 93"/>
                <a:gd name="T37" fmla="*/ 123 h 1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3"/>
                <a:gd name="T58" fmla="*/ 0 h 190"/>
                <a:gd name="T59" fmla="*/ 93 w 93"/>
                <a:gd name="T60" fmla="*/ 190 h 1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3" h="190">
                  <a:moveTo>
                    <a:pt x="9" y="123"/>
                  </a:moveTo>
                  <a:lnTo>
                    <a:pt x="0" y="152"/>
                  </a:lnTo>
                  <a:lnTo>
                    <a:pt x="0" y="190"/>
                  </a:lnTo>
                  <a:lnTo>
                    <a:pt x="39" y="163"/>
                  </a:lnTo>
                  <a:lnTo>
                    <a:pt x="58" y="163"/>
                  </a:lnTo>
                  <a:lnTo>
                    <a:pt x="58" y="172"/>
                  </a:lnTo>
                  <a:lnTo>
                    <a:pt x="58" y="114"/>
                  </a:lnTo>
                  <a:lnTo>
                    <a:pt x="47" y="142"/>
                  </a:lnTo>
                  <a:lnTo>
                    <a:pt x="47" y="152"/>
                  </a:lnTo>
                  <a:lnTo>
                    <a:pt x="39" y="152"/>
                  </a:lnTo>
                  <a:lnTo>
                    <a:pt x="19" y="152"/>
                  </a:lnTo>
                  <a:lnTo>
                    <a:pt x="39" y="123"/>
                  </a:lnTo>
                  <a:lnTo>
                    <a:pt x="66" y="21"/>
                  </a:lnTo>
                  <a:lnTo>
                    <a:pt x="93" y="0"/>
                  </a:lnTo>
                  <a:lnTo>
                    <a:pt x="58" y="11"/>
                  </a:lnTo>
                  <a:lnTo>
                    <a:pt x="39" y="30"/>
                  </a:lnTo>
                  <a:lnTo>
                    <a:pt x="19" y="47"/>
                  </a:lnTo>
                  <a:lnTo>
                    <a:pt x="9" y="76"/>
                  </a:lnTo>
                  <a:lnTo>
                    <a:pt x="9" y="1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7" name="Freeform 73">
              <a:extLst>
                <a:ext uri="{FF2B5EF4-FFF2-40B4-BE49-F238E27FC236}">
                  <a16:creationId xmlns:a16="http://schemas.microsoft.com/office/drawing/2014/main" id="{E271A43B-99A5-4C23-8DFB-02DB4F408B65}"/>
                </a:ext>
              </a:extLst>
            </p:cNvPr>
            <p:cNvSpPr>
              <a:spLocks/>
            </p:cNvSpPr>
            <p:nvPr/>
          </p:nvSpPr>
          <p:spPr bwMode="auto">
            <a:xfrm>
              <a:off x="680" y="2332"/>
              <a:ext cx="16" cy="29"/>
            </a:xfrm>
            <a:custGeom>
              <a:avLst/>
              <a:gdLst>
                <a:gd name="T0" fmla="*/ 0 w 49"/>
                <a:gd name="T1" fmla="*/ 36 h 85"/>
                <a:gd name="T2" fmla="*/ 9 w 49"/>
                <a:gd name="T3" fmla="*/ 55 h 85"/>
                <a:gd name="T4" fmla="*/ 9 w 49"/>
                <a:gd name="T5" fmla="*/ 65 h 85"/>
                <a:gd name="T6" fmla="*/ 20 w 49"/>
                <a:gd name="T7" fmla="*/ 73 h 85"/>
                <a:gd name="T8" fmla="*/ 20 w 49"/>
                <a:gd name="T9" fmla="*/ 85 h 85"/>
                <a:gd name="T10" fmla="*/ 30 w 49"/>
                <a:gd name="T11" fmla="*/ 46 h 85"/>
                <a:gd name="T12" fmla="*/ 39 w 49"/>
                <a:gd name="T13" fmla="*/ 29 h 85"/>
                <a:gd name="T14" fmla="*/ 49 w 49"/>
                <a:gd name="T15" fmla="*/ 10 h 85"/>
                <a:gd name="T16" fmla="*/ 39 w 49"/>
                <a:gd name="T17" fmla="*/ 0 h 85"/>
                <a:gd name="T18" fmla="*/ 0 w 49"/>
                <a:gd name="T19" fmla="*/ 36 h 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85"/>
                <a:gd name="T32" fmla="*/ 49 w 49"/>
                <a:gd name="T33" fmla="*/ 85 h 8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85">
                  <a:moveTo>
                    <a:pt x="0" y="36"/>
                  </a:moveTo>
                  <a:lnTo>
                    <a:pt x="9" y="55"/>
                  </a:lnTo>
                  <a:lnTo>
                    <a:pt x="9" y="65"/>
                  </a:lnTo>
                  <a:lnTo>
                    <a:pt x="20" y="73"/>
                  </a:lnTo>
                  <a:lnTo>
                    <a:pt x="20" y="85"/>
                  </a:lnTo>
                  <a:lnTo>
                    <a:pt x="30" y="46"/>
                  </a:lnTo>
                  <a:lnTo>
                    <a:pt x="39" y="29"/>
                  </a:lnTo>
                  <a:lnTo>
                    <a:pt x="49" y="10"/>
                  </a:lnTo>
                  <a:lnTo>
                    <a:pt x="39" y="0"/>
                  </a:lnTo>
                  <a:lnTo>
                    <a:pt x="0"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8" name="Freeform 74">
              <a:extLst>
                <a:ext uri="{FF2B5EF4-FFF2-40B4-BE49-F238E27FC236}">
                  <a16:creationId xmlns:a16="http://schemas.microsoft.com/office/drawing/2014/main" id="{B27FEBD5-83D9-49D7-8311-A37E367458C3}"/>
                </a:ext>
              </a:extLst>
            </p:cNvPr>
            <p:cNvSpPr>
              <a:spLocks/>
            </p:cNvSpPr>
            <p:nvPr/>
          </p:nvSpPr>
          <p:spPr bwMode="auto">
            <a:xfrm>
              <a:off x="680" y="2370"/>
              <a:ext cx="6" cy="16"/>
            </a:xfrm>
            <a:custGeom>
              <a:avLst/>
              <a:gdLst>
                <a:gd name="T0" fmla="*/ 0 w 20"/>
                <a:gd name="T1" fmla="*/ 49 h 49"/>
                <a:gd name="T2" fmla="*/ 9 w 20"/>
                <a:gd name="T3" fmla="*/ 49 h 49"/>
                <a:gd name="T4" fmla="*/ 20 w 20"/>
                <a:gd name="T5" fmla="*/ 40 h 49"/>
                <a:gd name="T6" fmla="*/ 20 w 20"/>
                <a:gd name="T7" fmla="*/ 29 h 49"/>
                <a:gd name="T8" fmla="*/ 20 w 20"/>
                <a:gd name="T9" fmla="*/ 0 h 49"/>
                <a:gd name="T10" fmla="*/ 20 w 20"/>
                <a:gd name="T11" fmla="*/ 10 h 49"/>
                <a:gd name="T12" fmla="*/ 9 w 20"/>
                <a:gd name="T13" fmla="*/ 19 h 49"/>
                <a:gd name="T14" fmla="*/ 0 w 20"/>
                <a:gd name="T15" fmla="*/ 29 h 49"/>
                <a:gd name="T16" fmla="*/ 0 w 20"/>
                <a:gd name="T17" fmla="*/ 40 h 49"/>
                <a:gd name="T18" fmla="*/ 0 w 20"/>
                <a:gd name="T19" fmla="*/ 49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49"/>
                <a:gd name="T32" fmla="*/ 20 w 20"/>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49">
                  <a:moveTo>
                    <a:pt x="0" y="49"/>
                  </a:moveTo>
                  <a:lnTo>
                    <a:pt x="9" y="49"/>
                  </a:lnTo>
                  <a:lnTo>
                    <a:pt x="20" y="40"/>
                  </a:lnTo>
                  <a:lnTo>
                    <a:pt x="20" y="29"/>
                  </a:lnTo>
                  <a:lnTo>
                    <a:pt x="20" y="0"/>
                  </a:lnTo>
                  <a:lnTo>
                    <a:pt x="20" y="10"/>
                  </a:lnTo>
                  <a:lnTo>
                    <a:pt x="9" y="19"/>
                  </a:lnTo>
                  <a:lnTo>
                    <a:pt x="0" y="29"/>
                  </a:lnTo>
                  <a:lnTo>
                    <a:pt x="0" y="40"/>
                  </a:lnTo>
                  <a:lnTo>
                    <a:pt x="0" y="49"/>
                  </a:lnTo>
                  <a:close/>
                </a:path>
              </a:pathLst>
            </a:custGeom>
            <a:solidFill>
              <a:srgbClr val="E0F1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69" name="Freeform 75">
              <a:extLst>
                <a:ext uri="{FF2B5EF4-FFF2-40B4-BE49-F238E27FC236}">
                  <a16:creationId xmlns:a16="http://schemas.microsoft.com/office/drawing/2014/main" id="{89A0F69F-019D-44D7-AF57-BB67FA894573}"/>
                </a:ext>
              </a:extLst>
            </p:cNvPr>
            <p:cNvSpPr>
              <a:spLocks/>
            </p:cNvSpPr>
            <p:nvPr/>
          </p:nvSpPr>
          <p:spPr bwMode="auto">
            <a:xfrm>
              <a:off x="876" y="2370"/>
              <a:ext cx="33" cy="19"/>
            </a:xfrm>
            <a:custGeom>
              <a:avLst/>
              <a:gdLst>
                <a:gd name="T0" fmla="*/ 58 w 98"/>
                <a:gd name="T1" fmla="*/ 19 h 59"/>
                <a:gd name="T2" fmla="*/ 49 w 98"/>
                <a:gd name="T3" fmla="*/ 0 h 59"/>
                <a:gd name="T4" fmla="*/ 10 w 98"/>
                <a:gd name="T5" fmla="*/ 10 h 59"/>
                <a:gd name="T6" fmla="*/ 0 w 98"/>
                <a:gd name="T7" fmla="*/ 19 h 59"/>
                <a:gd name="T8" fmla="*/ 19 w 98"/>
                <a:gd name="T9" fmla="*/ 29 h 59"/>
                <a:gd name="T10" fmla="*/ 49 w 98"/>
                <a:gd name="T11" fmla="*/ 40 h 59"/>
                <a:gd name="T12" fmla="*/ 98 w 98"/>
                <a:gd name="T13" fmla="*/ 59 h 59"/>
                <a:gd name="T14" fmla="*/ 58 w 98"/>
                <a:gd name="T15" fmla="*/ 19 h 59"/>
                <a:gd name="T16" fmla="*/ 0 60000 65536"/>
                <a:gd name="T17" fmla="*/ 0 60000 65536"/>
                <a:gd name="T18" fmla="*/ 0 60000 65536"/>
                <a:gd name="T19" fmla="*/ 0 60000 65536"/>
                <a:gd name="T20" fmla="*/ 0 60000 65536"/>
                <a:gd name="T21" fmla="*/ 0 60000 65536"/>
                <a:gd name="T22" fmla="*/ 0 60000 65536"/>
                <a:gd name="T23" fmla="*/ 0 60000 65536"/>
                <a:gd name="T24" fmla="*/ 0 w 98"/>
                <a:gd name="T25" fmla="*/ 0 h 59"/>
                <a:gd name="T26" fmla="*/ 98 w 98"/>
                <a:gd name="T27" fmla="*/ 59 h 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8" h="59">
                  <a:moveTo>
                    <a:pt x="58" y="19"/>
                  </a:moveTo>
                  <a:lnTo>
                    <a:pt x="49" y="0"/>
                  </a:lnTo>
                  <a:lnTo>
                    <a:pt x="10" y="10"/>
                  </a:lnTo>
                  <a:lnTo>
                    <a:pt x="0" y="19"/>
                  </a:lnTo>
                  <a:lnTo>
                    <a:pt x="19" y="29"/>
                  </a:lnTo>
                  <a:lnTo>
                    <a:pt x="49" y="40"/>
                  </a:lnTo>
                  <a:lnTo>
                    <a:pt x="98" y="59"/>
                  </a:lnTo>
                  <a:lnTo>
                    <a:pt x="58" y="19"/>
                  </a:lnTo>
                  <a:close/>
                </a:path>
              </a:pathLst>
            </a:custGeom>
            <a:solidFill>
              <a:srgbClr val="FFFFFF"/>
            </a:solidFill>
            <a:ln w="0">
              <a:solidFill>
                <a:srgbClr val="FFFFFF"/>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0" name="Freeform 76">
              <a:extLst>
                <a:ext uri="{FF2B5EF4-FFF2-40B4-BE49-F238E27FC236}">
                  <a16:creationId xmlns:a16="http://schemas.microsoft.com/office/drawing/2014/main" id="{372D4129-B3FC-4025-BF92-FBDC1DBF1052}"/>
                </a:ext>
              </a:extLst>
            </p:cNvPr>
            <p:cNvSpPr>
              <a:spLocks/>
            </p:cNvSpPr>
            <p:nvPr/>
          </p:nvSpPr>
          <p:spPr bwMode="auto">
            <a:xfrm>
              <a:off x="626" y="2040"/>
              <a:ext cx="95" cy="124"/>
            </a:xfrm>
            <a:custGeom>
              <a:avLst/>
              <a:gdLst>
                <a:gd name="T0" fmla="*/ 218 w 285"/>
                <a:gd name="T1" fmla="*/ 0 h 372"/>
                <a:gd name="T2" fmla="*/ 236 w 285"/>
                <a:gd name="T3" fmla="*/ 10 h 372"/>
                <a:gd name="T4" fmla="*/ 256 w 285"/>
                <a:gd name="T5" fmla="*/ 87 h 372"/>
                <a:gd name="T6" fmla="*/ 256 w 285"/>
                <a:gd name="T7" fmla="*/ 114 h 372"/>
                <a:gd name="T8" fmla="*/ 275 w 285"/>
                <a:gd name="T9" fmla="*/ 153 h 372"/>
                <a:gd name="T10" fmla="*/ 285 w 285"/>
                <a:gd name="T11" fmla="*/ 172 h 372"/>
                <a:gd name="T12" fmla="*/ 275 w 285"/>
                <a:gd name="T13" fmla="*/ 183 h 372"/>
                <a:gd name="T14" fmla="*/ 266 w 285"/>
                <a:gd name="T15" fmla="*/ 219 h 372"/>
                <a:gd name="T16" fmla="*/ 256 w 285"/>
                <a:gd name="T17" fmla="*/ 229 h 372"/>
                <a:gd name="T18" fmla="*/ 256 w 285"/>
                <a:gd name="T19" fmla="*/ 256 h 372"/>
                <a:gd name="T20" fmla="*/ 256 w 285"/>
                <a:gd name="T21" fmla="*/ 295 h 372"/>
                <a:gd name="T22" fmla="*/ 256 w 285"/>
                <a:gd name="T23" fmla="*/ 314 h 372"/>
                <a:gd name="T24" fmla="*/ 228 w 285"/>
                <a:gd name="T25" fmla="*/ 334 h 372"/>
                <a:gd name="T26" fmla="*/ 199 w 285"/>
                <a:gd name="T27" fmla="*/ 344 h 372"/>
                <a:gd name="T28" fmla="*/ 169 w 285"/>
                <a:gd name="T29" fmla="*/ 344 h 372"/>
                <a:gd name="T30" fmla="*/ 169 w 285"/>
                <a:gd name="T31" fmla="*/ 372 h 372"/>
                <a:gd name="T32" fmla="*/ 0 w 285"/>
                <a:gd name="T33" fmla="*/ 324 h 372"/>
                <a:gd name="T34" fmla="*/ 57 w 285"/>
                <a:gd name="T35" fmla="*/ 238 h 372"/>
                <a:gd name="T36" fmla="*/ 57 w 285"/>
                <a:gd name="T37" fmla="*/ 199 h 372"/>
                <a:gd name="T38" fmla="*/ 76 w 285"/>
                <a:gd name="T39" fmla="*/ 192 h 372"/>
                <a:gd name="T40" fmla="*/ 106 w 285"/>
                <a:gd name="T41" fmla="*/ 96 h 372"/>
                <a:gd name="T42" fmla="*/ 218 w 285"/>
                <a:gd name="T43" fmla="*/ 0 h 3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5"/>
                <a:gd name="T67" fmla="*/ 0 h 372"/>
                <a:gd name="T68" fmla="*/ 285 w 285"/>
                <a:gd name="T69" fmla="*/ 372 h 3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5" h="372">
                  <a:moveTo>
                    <a:pt x="218" y="0"/>
                  </a:moveTo>
                  <a:lnTo>
                    <a:pt x="236" y="10"/>
                  </a:lnTo>
                  <a:lnTo>
                    <a:pt x="256" y="87"/>
                  </a:lnTo>
                  <a:lnTo>
                    <a:pt x="256" y="114"/>
                  </a:lnTo>
                  <a:lnTo>
                    <a:pt x="275" y="153"/>
                  </a:lnTo>
                  <a:lnTo>
                    <a:pt x="285" y="172"/>
                  </a:lnTo>
                  <a:lnTo>
                    <a:pt x="275" y="183"/>
                  </a:lnTo>
                  <a:lnTo>
                    <a:pt x="266" y="219"/>
                  </a:lnTo>
                  <a:lnTo>
                    <a:pt x="256" y="229"/>
                  </a:lnTo>
                  <a:lnTo>
                    <a:pt x="256" y="256"/>
                  </a:lnTo>
                  <a:lnTo>
                    <a:pt x="256" y="295"/>
                  </a:lnTo>
                  <a:lnTo>
                    <a:pt x="256" y="314"/>
                  </a:lnTo>
                  <a:lnTo>
                    <a:pt x="228" y="334"/>
                  </a:lnTo>
                  <a:lnTo>
                    <a:pt x="199" y="344"/>
                  </a:lnTo>
                  <a:lnTo>
                    <a:pt x="169" y="344"/>
                  </a:lnTo>
                  <a:lnTo>
                    <a:pt x="169" y="372"/>
                  </a:lnTo>
                  <a:lnTo>
                    <a:pt x="0" y="324"/>
                  </a:lnTo>
                  <a:lnTo>
                    <a:pt x="57" y="238"/>
                  </a:lnTo>
                  <a:lnTo>
                    <a:pt x="57" y="199"/>
                  </a:lnTo>
                  <a:lnTo>
                    <a:pt x="76" y="192"/>
                  </a:lnTo>
                  <a:lnTo>
                    <a:pt x="106" y="96"/>
                  </a:lnTo>
                  <a:lnTo>
                    <a:pt x="218" y="0"/>
                  </a:lnTo>
                  <a:close/>
                </a:path>
              </a:pathLst>
            </a:custGeom>
            <a:solidFill>
              <a:srgbClr val="96001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1" name="Freeform 77">
              <a:extLst>
                <a:ext uri="{FF2B5EF4-FFF2-40B4-BE49-F238E27FC236}">
                  <a16:creationId xmlns:a16="http://schemas.microsoft.com/office/drawing/2014/main" id="{E702C60C-56AF-405A-99B4-7367137690F8}"/>
                </a:ext>
              </a:extLst>
            </p:cNvPr>
            <p:cNvSpPr>
              <a:spLocks/>
            </p:cNvSpPr>
            <p:nvPr/>
          </p:nvSpPr>
          <p:spPr bwMode="auto">
            <a:xfrm>
              <a:off x="629" y="2044"/>
              <a:ext cx="95" cy="130"/>
            </a:xfrm>
            <a:custGeom>
              <a:avLst/>
              <a:gdLst>
                <a:gd name="T0" fmla="*/ 160 w 285"/>
                <a:gd name="T1" fmla="*/ 37 h 391"/>
                <a:gd name="T2" fmla="*/ 151 w 285"/>
                <a:gd name="T3" fmla="*/ 104 h 391"/>
                <a:gd name="T4" fmla="*/ 141 w 285"/>
                <a:gd name="T5" fmla="*/ 153 h 391"/>
                <a:gd name="T6" fmla="*/ 134 w 285"/>
                <a:gd name="T7" fmla="*/ 182 h 391"/>
                <a:gd name="T8" fmla="*/ 124 w 285"/>
                <a:gd name="T9" fmla="*/ 173 h 391"/>
                <a:gd name="T10" fmla="*/ 105 w 285"/>
                <a:gd name="T11" fmla="*/ 153 h 391"/>
                <a:gd name="T12" fmla="*/ 87 w 285"/>
                <a:gd name="T13" fmla="*/ 153 h 391"/>
                <a:gd name="T14" fmla="*/ 77 w 285"/>
                <a:gd name="T15" fmla="*/ 162 h 391"/>
                <a:gd name="T16" fmla="*/ 77 w 285"/>
                <a:gd name="T17" fmla="*/ 182 h 391"/>
                <a:gd name="T18" fmla="*/ 77 w 285"/>
                <a:gd name="T19" fmla="*/ 189 h 391"/>
                <a:gd name="T20" fmla="*/ 87 w 285"/>
                <a:gd name="T21" fmla="*/ 228 h 391"/>
                <a:gd name="T22" fmla="*/ 105 w 285"/>
                <a:gd name="T23" fmla="*/ 228 h 391"/>
                <a:gd name="T24" fmla="*/ 116 w 285"/>
                <a:gd name="T25" fmla="*/ 219 h 391"/>
                <a:gd name="T26" fmla="*/ 124 w 285"/>
                <a:gd name="T27" fmla="*/ 219 h 391"/>
                <a:gd name="T28" fmla="*/ 124 w 285"/>
                <a:gd name="T29" fmla="*/ 238 h 391"/>
                <a:gd name="T30" fmla="*/ 116 w 285"/>
                <a:gd name="T31" fmla="*/ 246 h 391"/>
                <a:gd name="T32" fmla="*/ 105 w 285"/>
                <a:gd name="T33" fmla="*/ 246 h 391"/>
                <a:gd name="T34" fmla="*/ 97 w 285"/>
                <a:gd name="T35" fmla="*/ 246 h 391"/>
                <a:gd name="T36" fmla="*/ 87 w 285"/>
                <a:gd name="T37" fmla="*/ 238 h 391"/>
                <a:gd name="T38" fmla="*/ 77 w 285"/>
                <a:gd name="T39" fmla="*/ 228 h 391"/>
                <a:gd name="T40" fmla="*/ 67 w 285"/>
                <a:gd name="T41" fmla="*/ 198 h 391"/>
                <a:gd name="T42" fmla="*/ 67 w 285"/>
                <a:gd name="T43" fmla="*/ 182 h 391"/>
                <a:gd name="T44" fmla="*/ 21 w 285"/>
                <a:gd name="T45" fmla="*/ 276 h 391"/>
                <a:gd name="T46" fmla="*/ 0 w 285"/>
                <a:gd name="T47" fmla="*/ 295 h 391"/>
                <a:gd name="T48" fmla="*/ 0 w 285"/>
                <a:gd name="T49" fmla="*/ 314 h 391"/>
                <a:gd name="T50" fmla="*/ 10 w 285"/>
                <a:gd name="T51" fmla="*/ 334 h 391"/>
                <a:gd name="T52" fmla="*/ 124 w 285"/>
                <a:gd name="T53" fmla="*/ 382 h 391"/>
                <a:gd name="T54" fmla="*/ 151 w 285"/>
                <a:gd name="T55" fmla="*/ 391 h 391"/>
                <a:gd name="T56" fmla="*/ 160 w 285"/>
                <a:gd name="T57" fmla="*/ 382 h 391"/>
                <a:gd name="T58" fmla="*/ 160 w 285"/>
                <a:gd name="T59" fmla="*/ 362 h 391"/>
                <a:gd name="T60" fmla="*/ 124 w 285"/>
                <a:gd name="T61" fmla="*/ 285 h 391"/>
                <a:gd name="T62" fmla="*/ 134 w 285"/>
                <a:gd name="T63" fmla="*/ 276 h 391"/>
                <a:gd name="T64" fmla="*/ 209 w 285"/>
                <a:gd name="T65" fmla="*/ 304 h 391"/>
                <a:gd name="T66" fmla="*/ 227 w 285"/>
                <a:gd name="T67" fmla="*/ 314 h 391"/>
                <a:gd name="T68" fmla="*/ 247 w 285"/>
                <a:gd name="T69" fmla="*/ 304 h 391"/>
                <a:gd name="T70" fmla="*/ 257 w 285"/>
                <a:gd name="T71" fmla="*/ 276 h 391"/>
                <a:gd name="T72" fmla="*/ 257 w 285"/>
                <a:gd name="T73" fmla="*/ 246 h 391"/>
                <a:gd name="T74" fmla="*/ 257 w 285"/>
                <a:gd name="T75" fmla="*/ 228 h 391"/>
                <a:gd name="T76" fmla="*/ 257 w 285"/>
                <a:gd name="T77" fmla="*/ 219 h 391"/>
                <a:gd name="T78" fmla="*/ 266 w 285"/>
                <a:gd name="T79" fmla="*/ 219 h 391"/>
                <a:gd name="T80" fmla="*/ 266 w 285"/>
                <a:gd name="T81" fmla="*/ 198 h 391"/>
                <a:gd name="T82" fmla="*/ 257 w 285"/>
                <a:gd name="T83" fmla="*/ 182 h 391"/>
                <a:gd name="T84" fmla="*/ 247 w 285"/>
                <a:gd name="T85" fmla="*/ 182 h 391"/>
                <a:gd name="T86" fmla="*/ 239 w 285"/>
                <a:gd name="T87" fmla="*/ 173 h 391"/>
                <a:gd name="T88" fmla="*/ 239 w 285"/>
                <a:gd name="T89" fmla="*/ 162 h 391"/>
                <a:gd name="T90" fmla="*/ 247 w 285"/>
                <a:gd name="T91" fmla="*/ 153 h 391"/>
                <a:gd name="T92" fmla="*/ 247 w 285"/>
                <a:gd name="T93" fmla="*/ 162 h 391"/>
                <a:gd name="T94" fmla="*/ 247 w 285"/>
                <a:gd name="T95" fmla="*/ 173 h 391"/>
                <a:gd name="T96" fmla="*/ 257 w 285"/>
                <a:gd name="T97" fmla="*/ 173 h 391"/>
                <a:gd name="T98" fmla="*/ 285 w 285"/>
                <a:gd name="T99" fmla="*/ 162 h 391"/>
                <a:gd name="T100" fmla="*/ 285 w 285"/>
                <a:gd name="T101" fmla="*/ 153 h 391"/>
                <a:gd name="T102" fmla="*/ 247 w 285"/>
                <a:gd name="T103" fmla="*/ 96 h 391"/>
                <a:gd name="T104" fmla="*/ 257 w 285"/>
                <a:gd name="T105" fmla="*/ 67 h 391"/>
                <a:gd name="T106" fmla="*/ 247 w 285"/>
                <a:gd name="T107" fmla="*/ 10 h 391"/>
                <a:gd name="T108" fmla="*/ 227 w 285"/>
                <a:gd name="T109" fmla="*/ 10 h 391"/>
                <a:gd name="T110" fmla="*/ 219 w 285"/>
                <a:gd name="T111" fmla="*/ 0 h 391"/>
                <a:gd name="T112" fmla="*/ 160 w 285"/>
                <a:gd name="T113" fmla="*/ 37 h 39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5"/>
                <a:gd name="T172" fmla="*/ 0 h 391"/>
                <a:gd name="T173" fmla="*/ 285 w 285"/>
                <a:gd name="T174" fmla="*/ 391 h 39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5" h="391">
                  <a:moveTo>
                    <a:pt x="160" y="37"/>
                  </a:moveTo>
                  <a:lnTo>
                    <a:pt x="151" y="104"/>
                  </a:lnTo>
                  <a:lnTo>
                    <a:pt x="141" y="153"/>
                  </a:lnTo>
                  <a:lnTo>
                    <a:pt x="134" y="182"/>
                  </a:lnTo>
                  <a:lnTo>
                    <a:pt x="124" y="173"/>
                  </a:lnTo>
                  <a:lnTo>
                    <a:pt x="105" y="153"/>
                  </a:lnTo>
                  <a:lnTo>
                    <a:pt x="87" y="153"/>
                  </a:lnTo>
                  <a:lnTo>
                    <a:pt x="77" y="162"/>
                  </a:lnTo>
                  <a:lnTo>
                    <a:pt x="77" y="182"/>
                  </a:lnTo>
                  <a:lnTo>
                    <a:pt x="77" y="189"/>
                  </a:lnTo>
                  <a:lnTo>
                    <a:pt x="87" y="228"/>
                  </a:lnTo>
                  <a:lnTo>
                    <a:pt x="105" y="228"/>
                  </a:lnTo>
                  <a:lnTo>
                    <a:pt x="116" y="219"/>
                  </a:lnTo>
                  <a:lnTo>
                    <a:pt x="124" y="219"/>
                  </a:lnTo>
                  <a:lnTo>
                    <a:pt x="124" y="238"/>
                  </a:lnTo>
                  <a:lnTo>
                    <a:pt x="116" y="246"/>
                  </a:lnTo>
                  <a:lnTo>
                    <a:pt x="105" y="246"/>
                  </a:lnTo>
                  <a:lnTo>
                    <a:pt x="97" y="246"/>
                  </a:lnTo>
                  <a:lnTo>
                    <a:pt x="87" y="238"/>
                  </a:lnTo>
                  <a:lnTo>
                    <a:pt x="77" y="228"/>
                  </a:lnTo>
                  <a:lnTo>
                    <a:pt x="67" y="198"/>
                  </a:lnTo>
                  <a:lnTo>
                    <a:pt x="67" y="182"/>
                  </a:lnTo>
                  <a:lnTo>
                    <a:pt x="21" y="276"/>
                  </a:lnTo>
                  <a:lnTo>
                    <a:pt x="0" y="295"/>
                  </a:lnTo>
                  <a:lnTo>
                    <a:pt x="0" y="314"/>
                  </a:lnTo>
                  <a:lnTo>
                    <a:pt x="10" y="334"/>
                  </a:lnTo>
                  <a:lnTo>
                    <a:pt x="124" y="382"/>
                  </a:lnTo>
                  <a:lnTo>
                    <a:pt x="151" y="391"/>
                  </a:lnTo>
                  <a:lnTo>
                    <a:pt x="160" y="382"/>
                  </a:lnTo>
                  <a:lnTo>
                    <a:pt x="160" y="362"/>
                  </a:lnTo>
                  <a:lnTo>
                    <a:pt x="124" y="285"/>
                  </a:lnTo>
                  <a:lnTo>
                    <a:pt x="134" y="276"/>
                  </a:lnTo>
                  <a:lnTo>
                    <a:pt x="209" y="304"/>
                  </a:lnTo>
                  <a:lnTo>
                    <a:pt x="227" y="314"/>
                  </a:lnTo>
                  <a:lnTo>
                    <a:pt x="247" y="304"/>
                  </a:lnTo>
                  <a:lnTo>
                    <a:pt x="257" y="276"/>
                  </a:lnTo>
                  <a:lnTo>
                    <a:pt x="257" y="246"/>
                  </a:lnTo>
                  <a:lnTo>
                    <a:pt x="257" y="228"/>
                  </a:lnTo>
                  <a:lnTo>
                    <a:pt x="257" y="219"/>
                  </a:lnTo>
                  <a:lnTo>
                    <a:pt x="266" y="219"/>
                  </a:lnTo>
                  <a:lnTo>
                    <a:pt x="266" y="198"/>
                  </a:lnTo>
                  <a:lnTo>
                    <a:pt x="257" y="182"/>
                  </a:lnTo>
                  <a:lnTo>
                    <a:pt x="247" y="182"/>
                  </a:lnTo>
                  <a:lnTo>
                    <a:pt x="239" y="173"/>
                  </a:lnTo>
                  <a:lnTo>
                    <a:pt x="239" y="162"/>
                  </a:lnTo>
                  <a:lnTo>
                    <a:pt x="247" y="153"/>
                  </a:lnTo>
                  <a:lnTo>
                    <a:pt x="247" y="162"/>
                  </a:lnTo>
                  <a:lnTo>
                    <a:pt x="247" y="173"/>
                  </a:lnTo>
                  <a:lnTo>
                    <a:pt x="257" y="173"/>
                  </a:lnTo>
                  <a:lnTo>
                    <a:pt x="285" y="162"/>
                  </a:lnTo>
                  <a:lnTo>
                    <a:pt x="285" y="153"/>
                  </a:lnTo>
                  <a:lnTo>
                    <a:pt x="247" y="96"/>
                  </a:lnTo>
                  <a:lnTo>
                    <a:pt x="257" y="67"/>
                  </a:lnTo>
                  <a:lnTo>
                    <a:pt x="247" y="10"/>
                  </a:lnTo>
                  <a:lnTo>
                    <a:pt x="227" y="10"/>
                  </a:lnTo>
                  <a:lnTo>
                    <a:pt x="219" y="0"/>
                  </a:lnTo>
                  <a:lnTo>
                    <a:pt x="160" y="37"/>
                  </a:lnTo>
                  <a:close/>
                </a:path>
              </a:pathLst>
            </a:custGeom>
            <a:solidFill>
              <a:srgbClr val="D5968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2" name="Freeform 78">
              <a:extLst>
                <a:ext uri="{FF2B5EF4-FFF2-40B4-BE49-F238E27FC236}">
                  <a16:creationId xmlns:a16="http://schemas.microsoft.com/office/drawing/2014/main" id="{43DE74B6-D912-46AF-A2E5-4C3B84D5F7AD}"/>
                </a:ext>
              </a:extLst>
            </p:cNvPr>
            <p:cNvSpPr>
              <a:spLocks/>
            </p:cNvSpPr>
            <p:nvPr/>
          </p:nvSpPr>
          <p:spPr bwMode="auto">
            <a:xfrm>
              <a:off x="623" y="2161"/>
              <a:ext cx="32" cy="19"/>
            </a:xfrm>
            <a:custGeom>
              <a:avLst/>
              <a:gdLst>
                <a:gd name="T0" fmla="*/ 0 w 96"/>
                <a:gd name="T1" fmla="*/ 0 h 57"/>
                <a:gd name="T2" fmla="*/ 19 w 96"/>
                <a:gd name="T3" fmla="*/ 0 h 57"/>
                <a:gd name="T4" fmla="*/ 77 w 96"/>
                <a:gd name="T5" fmla="*/ 57 h 57"/>
                <a:gd name="T6" fmla="*/ 96 w 96"/>
                <a:gd name="T7" fmla="*/ 19 h 57"/>
                <a:gd name="T8" fmla="*/ 0 w 96"/>
                <a:gd name="T9" fmla="*/ 0 h 57"/>
                <a:gd name="T10" fmla="*/ 0 60000 65536"/>
                <a:gd name="T11" fmla="*/ 0 60000 65536"/>
                <a:gd name="T12" fmla="*/ 0 60000 65536"/>
                <a:gd name="T13" fmla="*/ 0 60000 65536"/>
                <a:gd name="T14" fmla="*/ 0 60000 65536"/>
                <a:gd name="T15" fmla="*/ 0 w 96"/>
                <a:gd name="T16" fmla="*/ 0 h 57"/>
                <a:gd name="T17" fmla="*/ 96 w 96"/>
                <a:gd name="T18" fmla="*/ 57 h 57"/>
              </a:gdLst>
              <a:ahLst/>
              <a:cxnLst>
                <a:cxn ang="T10">
                  <a:pos x="T0" y="T1"/>
                </a:cxn>
                <a:cxn ang="T11">
                  <a:pos x="T2" y="T3"/>
                </a:cxn>
                <a:cxn ang="T12">
                  <a:pos x="T4" y="T5"/>
                </a:cxn>
                <a:cxn ang="T13">
                  <a:pos x="T6" y="T7"/>
                </a:cxn>
                <a:cxn ang="T14">
                  <a:pos x="T8" y="T9"/>
                </a:cxn>
              </a:cxnLst>
              <a:rect l="T15" t="T16" r="T17" b="T18"/>
              <a:pathLst>
                <a:path w="96" h="57">
                  <a:moveTo>
                    <a:pt x="0" y="0"/>
                  </a:moveTo>
                  <a:lnTo>
                    <a:pt x="19" y="0"/>
                  </a:lnTo>
                  <a:lnTo>
                    <a:pt x="77" y="57"/>
                  </a:lnTo>
                  <a:lnTo>
                    <a:pt x="96" y="19"/>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3" name="Freeform 79">
              <a:extLst>
                <a:ext uri="{FF2B5EF4-FFF2-40B4-BE49-F238E27FC236}">
                  <a16:creationId xmlns:a16="http://schemas.microsoft.com/office/drawing/2014/main" id="{4CBBA4D3-E04F-4162-A86E-8A8578ED61EC}"/>
                </a:ext>
              </a:extLst>
            </p:cNvPr>
            <p:cNvSpPr>
              <a:spLocks/>
            </p:cNvSpPr>
            <p:nvPr/>
          </p:nvSpPr>
          <p:spPr bwMode="auto">
            <a:xfrm>
              <a:off x="686" y="2161"/>
              <a:ext cx="16" cy="41"/>
            </a:xfrm>
            <a:custGeom>
              <a:avLst/>
              <a:gdLst>
                <a:gd name="T0" fmla="*/ 0 w 48"/>
                <a:gd name="T1" fmla="*/ 49 h 123"/>
                <a:gd name="T2" fmla="*/ 19 w 48"/>
                <a:gd name="T3" fmla="*/ 103 h 123"/>
                <a:gd name="T4" fmla="*/ 29 w 48"/>
                <a:gd name="T5" fmla="*/ 123 h 123"/>
                <a:gd name="T6" fmla="*/ 48 w 48"/>
                <a:gd name="T7" fmla="*/ 30 h 123"/>
                <a:gd name="T8" fmla="*/ 38 w 48"/>
                <a:gd name="T9" fmla="*/ 19 h 123"/>
                <a:gd name="T10" fmla="*/ 19 w 48"/>
                <a:gd name="T11" fmla="*/ 0 h 123"/>
                <a:gd name="T12" fmla="*/ 10 w 48"/>
                <a:gd name="T13" fmla="*/ 10 h 123"/>
                <a:gd name="T14" fmla="*/ 0 w 48"/>
                <a:gd name="T15" fmla="*/ 49 h 123"/>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123"/>
                <a:gd name="T26" fmla="*/ 48 w 48"/>
                <a:gd name="T27" fmla="*/ 123 h 1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123">
                  <a:moveTo>
                    <a:pt x="0" y="49"/>
                  </a:moveTo>
                  <a:lnTo>
                    <a:pt x="19" y="103"/>
                  </a:lnTo>
                  <a:lnTo>
                    <a:pt x="29" y="123"/>
                  </a:lnTo>
                  <a:lnTo>
                    <a:pt x="48" y="30"/>
                  </a:lnTo>
                  <a:lnTo>
                    <a:pt x="38" y="19"/>
                  </a:lnTo>
                  <a:lnTo>
                    <a:pt x="19" y="0"/>
                  </a:lnTo>
                  <a:lnTo>
                    <a:pt x="10" y="10"/>
                  </a:lnTo>
                  <a:lnTo>
                    <a:pt x="0" y="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4" name="Freeform 80">
              <a:extLst>
                <a:ext uri="{FF2B5EF4-FFF2-40B4-BE49-F238E27FC236}">
                  <a16:creationId xmlns:a16="http://schemas.microsoft.com/office/drawing/2014/main" id="{4A7CC932-FE00-4F4D-8A2B-D9794AD9D99F}"/>
                </a:ext>
              </a:extLst>
            </p:cNvPr>
            <p:cNvSpPr>
              <a:spLocks/>
            </p:cNvSpPr>
            <p:nvPr/>
          </p:nvSpPr>
          <p:spPr bwMode="auto">
            <a:xfrm>
              <a:off x="664" y="2174"/>
              <a:ext cx="10" cy="15"/>
            </a:xfrm>
            <a:custGeom>
              <a:avLst/>
              <a:gdLst>
                <a:gd name="T0" fmla="*/ 0 w 29"/>
                <a:gd name="T1" fmla="*/ 18 h 46"/>
                <a:gd name="T2" fmla="*/ 29 w 29"/>
                <a:gd name="T3" fmla="*/ 46 h 46"/>
                <a:gd name="T4" fmla="*/ 11 w 29"/>
                <a:gd name="T5" fmla="*/ 0 h 46"/>
                <a:gd name="T6" fmla="*/ 0 w 29"/>
                <a:gd name="T7" fmla="*/ 18 h 46"/>
                <a:gd name="T8" fmla="*/ 0 60000 65536"/>
                <a:gd name="T9" fmla="*/ 0 60000 65536"/>
                <a:gd name="T10" fmla="*/ 0 60000 65536"/>
                <a:gd name="T11" fmla="*/ 0 60000 65536"/>
                <a:gd name="T12" fmla="*/ 0 w 29"/>
                <a:gd name="T13" fmla="*/ 0 h 46"/>
                <a:gd name="T14" fmla="*/ 29 w 29"/>
                <a:gd name="T15" fmla="*/ 46 h 46"/>
              </a:gdLst>
              <a:ahLst/>
              <a:cxnLst>
                <a:cxn ang="T8">
                  <a:pos x="T0" y="T1"/>
                </a:cxn>
                <a:cxn ang="T9">
                  <a:pos x="T2" y="T3"/>
                </a:cxn>
                <a:cxn ang="T10">
                  <a:pos x="T4" y="T5"/>
                </a:cxn>
                <a:cxn ang="T11">
                  <a:pos x="T6" y="T7"/>
                </a:cxn>
              </a:cxnLst>
              <a:rect l="T12" t="T13" r="T14" b="T15"/>
              <a:pathLst>
                <a:path w="29" h="46">
                  <a:moveTo>
                    <a:pt x="0" y="18"/>
                  </a:moveTo>
                  <a:lnTo>
                    <a:pt x="29" y="46"/>
                  </a:lnTo>
                  <a:lnTo>
                    <a:pt x="11" y="0"/>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5" name="Freeform 81">
              <a:extLst>
                <a:ext uri="{FF2B5EF4-FFF2-40B4-BE49-F238E27FC236}">
                  <a16:creationId xmlns:a16="http://schemas.microsoft.com/office/drawing/2014/main" id="{D34B7713-0512-43E7-9B8F-7171500734C4}"/>
                </a:ext>
              </a:extLst>
            </p:cNvPr>
            <p:cNvSpPr>
              <a:spLocks/>
            </p:cNvSpPr>
            <p:nvPr/>
          </p:nvSpPr>
          <p:spPr bwMode="auto">
            <a:xfrm>
              <a:off x="604" y="2006"/>
              <a:ext cx="114" cy="136"/>
            </a:xfrm>
            <a:custGeom>
              <a:avLst/>
              <a:gdLst>
                <a:gd name="T0" fmla="*/ 315 w 342"/>
                <a:gd name="T1" fmla="*/ 132 h 408"/>
                <a:gd name="T2" fmla="*/ 247 w 342"/>
                <a:gd name="T3" fmla="*/ 142 h 408"/>
                <a:gd name="T4" fmla="*/ 236 w 342"/>
                <a:gd name="T5" fmla="*/ 170 h 408"/>
                <a:gd name="T6" fmla="*/ 227 w 342"/>
                <a:gd name="T7" fmla="*/ 217 h 408"/>
                <a:gd name="T8" fmla="*/ 227 w 342"/>
                <a:gd name="T9" fmla="*/ 248 h 408"/>
                <a:gd name="T10" fmla="*/ 217 w 342"/>
                <a:gd name="T11" fmla="*/ 275 h 408"/>
                <a:gd name="T12" fmla="*/ 210 w 342"/>
                <a:gd name="T13" fmla="*/ 295 h 408"/>
                <a:gd name="T14" fmla="*/ 173 w 342"/>
                <a:gd name="T15" fmla="*/ 266 h 408"/>
                <a:gd name="T16" fmla="*/ 143 w 342"/>
                <a:gd name="T17" fmla="*/ 286 h 408"/>
                <a:gd name="T18" fmla="*/ 143 w 342"/>
                <a:gd name="T19" fmla="*/ 311 h 408"/>
                <a:gd name="T20" fmla="*/ 143 w 342"/>
                <a:gd name="T21" fmla="*/ 341 h 408"/>
                <a:gd name="T22" fmla="*/ 134 w 342"/>
                <a:gd name="T23" fmla="*/ 351 h 408"/>
                <a:gd name="T24" fmla="*/ 124 w 342"/>
                <a:gd name="T25" fmla="*/ 369 h 408"/>
                <a:gd name="T26" fmla="*/ 106 w 342"/>
                <a:gd name="T27" fmla="*/ 398 h 408"/>
                <a:gd name="T28" fmla="*/ 97 w 342"/>
                <a:gd name="T29" fmla="*/ 398 h 408"/>
                <a:gd name="T30" fmla="*/ 76 w 342"/>
                <a:gd name="T31" fmla="*/ 408 h 408"/>
                <a:gd name="T32" fmla="*/ 67 w 342"/>
                <a:gd name="T33" fmla="*/ 398 h 408"/>
                <a:gd name="T34" fmla="*/ 48 w 342"/>
                <a:gd name="T35" fmla="*/ 369 h 408"/>
                <a:gd name="T36" fmla="*/ 28 w 342"/>
                <a:gd name="T37" fmla="*/ 332 h 408"/>
                <a:gd name="T38" fmla="*/ 10 w 342"/>
                <a:gd name="T39" fmla="*/ 302 h 408"/>
                <a:gd name="T40" fmla="*/ 10 w 342"/>
                <a:gd name="T41" fmla="*/ 256 h 408"/>
                <a:gd name="T42" fmla="*/ 0 w 342"/>
                <a:gd name="T43" fmla="*/ 217 h 408"/>
                <a:gd name="T44" fmla="*/ 0 w 342"/>
                <a:gd name="T45" fmla="*/ 190 h 408"/>
                <a:gd name="T46" fmla="*/ 0 w 342"/>
                <a:gd name="T47" fmla="*/ 160 h 408"/>
                <a:gd name="T48" fmla="*/ 10 w 342"/>
                <a:gd name="T49" fmla="*/ 123 h 408"/>
                <a:gd name="T50" fmla="*/ 28 w 342"/>
                <a:gd name="T51" fmla="*/ 93 h 408"/>
                <a:gd name="T52" fmla="*/ 48 w 342"/>
                <a:gd name="T53" fmla="*/ 64 h 408"/>
                <a:gd name="T54" fmla="*/ 67 w 342"/>
                <a:gd name="T55" fmla="*/ 38 h 408"/>
                <a:gd name="T56" fmla="*/ 97 w 342"/>
                <a:gd name="T57" fmla="*/ 20 h 408"/>
                <a:gd name="T58" fmla="*/ 116 w 342"/>
                <a:gd name="T59" fmla="*/ 8 h 408"/>
                <a:gd name="T60" fmla="*/ 153 w 342"/>
                <a:gd name="T61" fmla="*/ 0 h 408"/>
                <a:gd name="T62" fmla="*/ 192 w 342"/>
                <a:gd name="T63" fmla="*/ 0 h 408"/>
                <a:gd name="T64" fmla="*/ 227 w 342"/>
                <a:gd name="T65" fmla="*/ 8 h 408"/>
                <a:gd name="T66" fmla="*/ 247 w 342"/>
                <a:gd name="T67" fmla="*/ 28 h 408"/>
                <a:gd name="T68" fmla="*/ 295 w 342"/>
                <a:gd name="T69" fmla="*/ 38 h 408"/>
                <a:gd name="T70" fmla="*/ 333 w 342"/>
                <a:gd name="T71" fmla="*/ 64 h 408"/>
                <a:gd name="T72" fmla="*/ 342 w 342"/>
                <a:gd name="T73" fmla="*/ 113 h 408"/>
                <a:gd name="T74" fmla="*/ 315 w 342"/>
                <a:gd name="T75" fmla="*/ 132 h 4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2"/>
                <a:gd name="T115" fmla="*/ 0 h 408"/>
                <a:gd name="T116" fmla="*/ 342 w 342"/>
                <a:gd name="T117" fmla="*/ 408 h 4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2" h="408">
                  <a:moveTo>
                    <a:pt x="315" y="132"/>
                  </a:moveTo>
                  <a:lnTo>
                    <a:pt x="247" y="142"/>
                  </a:lnTo>
                  <a:lnTo>
                    <a:pt x="236" y="170"/>
                  </a:lnTo>
                  <a:lnTo>
                    <a:pt x="227" y="217"/>
                  </a:lnTo>
                  <a:lnTo>
                    <a:pt x="227" y="248"/>
                  </a:lnTo>
                  <a:lnTo>
                    <a:pt x="217" y="275"/>
                  </a:lnTo>
                  <a:lnTo>
                    <a:pt x="210" y="295"/>
                  </a:lnTo>
                  <a:lnTo>
                    <a:pt x="173" y="266"/>
                  </a:lnTo>
                  <a:lnTo>
                    <a:pt x="143" y="286"/>
                  </a:lnTo>
                  <a:lnTo>
                    <a:pt x="143" y="311"/>
                  </a:lnTo>
                  <a:lnTo>
                    <a:pt x="143" y="341"/>
                  </a:lnTo>
                  <a:lnTo>
                    <a:pt x="134" y="351"/>
                  </a:lnTo>
                  <a:lnTo>
                    <a:pt x="124" y="369"/>
                  </a:lnTo>
                  <a:lnTo>
                    <a:pt x="106" y="398"/>
                  </a:lnTo>
                  <a:lnTo>
                    <a:pt x="97" y="398"/>
                  </a:lnTo>
                  <a:lnTo>
                    <a:pt x="76" y="408"/>
                  </a:lnTo>
                  <a:lnTo>
                    <a:pt x="67" y="398"/>
                  </a:lnTo>
                  <a:lnTo>
                    <a:pt x="48" y="369"/>
                  </a:lnTo>
                  <a:lnTo>
                    <a:pt x="28" y="332"/>
                  </a:lnTo>
                  <a:lnTo>
                    <a:pt x="10" y="302"/>
                  </a:lnTo>
                  <a:lnTo>
                    <a:pt x="10" y="256"/>
                  </a:lnTo>
                  <a:lnTo>
                    <a:pt x="0" y="217"/>
                  </a:lnTo>
                  <a:lnTo>
                    <a:pt x="0" y="190"/>
                  </a:lnTo>
                  <a:lnTo>
                    <a:pt x="0" y="160"/>
                  </a:lnTo>
                  <a:lnTo>
                    <a:pt x="10" y="123"/>
                  </a:lnTo>
                  <a:lnTo>
                    <a:pt x="28" y="93"/>
                  </a:lnTo>
                  <a:lnTo>
                    <a:pt x="48" y="64"/>
                  </a:lnTo>
                  <a:lnTo>
                    <a:pt x="67" y="38"/>
                  </a:lnTo>
                  <a:lnTo>
                    <a:pt x="97" y="20"/>
                  </a:lnTo>
                  <a:lnTo>
                    <a:pt x="116" y="8"/>
                  </a:lnTo>
                  <a:lnTo>
                    <a:pt x="153" y="0"/>
                  </a:lnTo>
                  <a:lnTo>
                    <a:pt x="192" y="0"/>
                  </a:lnTo>
                  <a:lnTo>
                    <a:pt x="227" y="8"/>
                  </a:lnTo>
                  <a:lnTo>
                    <a:pt x="247" y="28"/>
                  </a:lnTo>
                  <a:lnTo>
                    <a:pt x="295" y="38"/>
                  </a:lnTo>
                  <a:lnTo>
                    <a:pt x="333" y="64"/>
                  </a:lnTo>
                  <a:lnTo>
                    <a:pt x="342" y="113"/>
                  </a:lnTo>
                  <a:lnTo>
                    <a:pt x="315" y="13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6" name="Freeform 82">
              <a:extLst>
                <a:ext uri="{FF2B5EF4-FFF2-40B4-BE49-F238E27FC236}">
                  <a16:creationId xmlns:a16="http://schemas.microsoft.com/office/drawing/2014/main" id="{E26BD24B-7E59-4E42-9325-856EBC29A4E1}"/>
                </a:ext>
              </a:extLst>
            </p:cNvPr>
            <p:cNvSpPr>
              <a:spLocks/>
            </p:cNvSpPr>
            <p:nvPr/>
          </p:nvSpPr>
          <p:spPr bwMode="auto">
            <a:xfrm>
              <a:off x="690" y="2066"/>
              <a:ext cx="19" cy="3"/>
            </a:xfrm>
            <a:custGeom>
              <a:avLst/>
              <a:gdLst>
                <a:gd name="T0" fmla="*/ 58 w 58"/>
                <a:gd name="T1" fmla="*/ 0 h 10"/>
                <a:gd name="T2" fmla="*/ 58 w 58"/>
                <a:gd name="T3" fmla="*/ 10 h 10"/>
                <a:gd name="T4" fmla="*/ 38 w 58"/>
                <a:gd name="T5" fmla="*/ 0 h 10"/>
                <a:gd name="T6" fmla="*/ 19 w 58"/>
                <a:gd name="T7" fmla="*/ 0 h 10"/>
                <a:gd name="T8" fmla="*/ 9 w 58"/>
                <a:gd name="T9" fmla="*/ 10 h 10"/>
                <a:gd name="T10" fmla="*/ 0 w 58"/>
                <a:gd name="T11" fmla="*/ 10 h 10"/>
                <a:gd name="T12" fmla="*/ 19 w 58"/>
                <a:gd name="T13" fmla="*/ 0 h 10"/>
                <a:gd name="T14" fmla="*/ 38 w 58"/>
                <a:gd name="T15" fmla="*/ 0 h 10"/>
                <a:gd name="T16" fmla="*/ 58 w 58"/>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8"/>
                <a:gd name="T28" fmla="*/ 0 h 10"/>
                <a:gd name="T29" fmla="*/ 58 w 58"/>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8" h="10">
                  <a:moveTo>
                    <a:pt x="58" y="0"/>
                  </a:moveTo>
                  <a:lnTo>
                    <a:pt x="58" y="10"/>
                  </a:lnTo>
                  <a:lnTo>
                    <a:pt x="38" y="0"/>
                  </a:lnTo>
                  <a:lnTo>
                    <a:pt x="19" y="0"/>
                  </a:lnTo>
                  <a:lnTo>
                    <a:pt x="9" y="10"/>
                  </a:lnTo>
                  <a:lnTo>
                    <a:pt x="0" y="10"/>
                  </a:lnTo>
                  <a:lnTo>
                    <a:pt x="19" y="0"/>
                  </a:lnTo>
                  <a:lnTo>
                    <a:pt x="38" y="0"/>
                  </a:lnTo>
                  <a:lnTo>
                    <a:pt x="5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7" name="Freeform 83">
              <a:extLst>
                <a:ext uri="{FF2B5EF4-FFF2-40B4-BE49-F238E27FC236}">
                  <a16:creationId xmlns:a16="http://schemas.microsoft.com/office/drawing/2014/main" id="{3B9F1837-9A5C-4211-8EFE-7145284A3C3E}"/>
                </a:ext>
              </a:extLst>
            </p:cNvPr>
            <p:cNvSpPr>
              <a:spLocks/>
            </p:cNvSpPr>
            <p:nvPr/>
          </p:nvSpPr>
          <p:spPr bwMode="auto">
            <a:xfrm>
              <a:off x="702" y="2117"/>
              <a:ext cx="10" cy="1"/>
            </a:xfrm>
            <a:custGeom>
              <a:avLst/>
              <a:gdLst>
                <a:gd name="T0" fmla="*/ 28 w 28"/>
                <a:gd name="T1" fmla="*/ 0 h 1"/>
                <a:gd name="T2" fmla="*/ 8 w 28"/>
                <a:gd name="T3" fmla="*/ 0 h 1"/>
                <a:gd name="T4" fmla="*/ 0 w 28"/>
                <a:gd name="T5" fmla="*/ 0 h 1"/>
                <a:gd name="T6" fmla="*/ 0 60000 65536"/>
                <a:gd name="T7" fmla="*/ 0 60000 65536"/>
                <a:gd name="T8" fmla="*/ 0 60000 65536"/>
                <a:gd name="T9" fmla="*/ 0 w 28"/>
                <a:gd name="T10" fmla="*/ 0 h 1"/>
                <a:gd name="T11" fmla="*/ 28 w 28"/>
                <a:gd name="T12" fmla="*/ 1 h 1"/>
              </a:gdLst>
              <a:ahLst/>
              <a:cxnLst>
                <a:cxn ang="T6">
                  <a:pos x="T0" y="T1"/>
                </a:cxn>
                <a:cxn ang="T7">
                  <a:pos x="T2" y="T3"/>
                </a:cxn>
                <a:cxn ang="T8">
                  <a:pos x="T4" y="T5"/>
                </a:cxn>
              </a:cxnLst>
              <a:rect l="T9" t="T10" r="T11" b="T12"/>
              <a:pathLst>
                <a:path w="28" h="1">
                  <a:moveTo>
                    <a:pt x="28" y="0"/>
                  </a:moveTo>
                  <a:lnTo>
                    <a:pt x="8" y="0"/>
                  </a:lnTo>
                  <a:lnTo>
                    <a:pt x="0"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8" name="Freeform 84">
              <a:extLst>
                <a:ext uri="{FF2B5EF4-FFF2-40B4-BE49-F238E27FC236}">
                  <a16:creationId xmlns:a16="http://schemas.microsoft.com/office/drawing/2014/main" id="{6E1D2D0B-005C-45AB-A8B2-70B75BDD563E}"/>
                </a:ext>
              </a:extLst>
            </p:cNvPr>
            <p:cNvSpPr>
              <a:spLocks/>
            </p:cNvSpPr>
            <p:nvPr/>
          </p:nvSpPr>
          <p:spPr bwMode="auto">
            <a:xfrm>
              <a:off x="693" y="2072"/>
              <a:ext cx="9" cy="6"/>
            </a:xfrm>
            <a:custGeom>
              <a:avLst/>
              <a:gdLst>
                <a:gd name="T0" fmla="*/ 29 w 29"/>
                <a:gd name="T1" fmla="*/ 18 h 18"/>
                <a:gd name="T2" fmla="*/ 10 w 29"/>
                <a:gd name="T3" fmla="*/ 18 h 18"/>
                <a:gd name="T4" fmla="*/ 0 w 29"/>
                <a:gd name="T5" fmla="*/ 18 h 18"/>
                <a:gd name="T6" fmla="*/ 0 w 29"/>
                <a:gd name="T7" fmla="*/ 10 h 18"/>
                <a:gd name="T8" fmla="*/ 19 w 29"/>
                <a:gd name="T9" fmla="*/ 10 h 18"/>
                <a:gd name="T10" fmla="*/ 29 w 29"/>
                <a:gd name="T11" fmla="*/ 0 h 18"/>
                <a:gd name="T12" fmla="*/ 29 w 29"/>
                <a:gd name="T13" fmla="*/ 10 h 18"/>
                <a:gd name="T14" fmla="*/ 29 w 29"/>
                <a:gd name="T15" fmla="*/ 18 h 18"/>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18"/>
                <a:gd name="T26" fmla="*/ 29 w 29"/>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18">
                  <a:moveTo>
                    <a:pt x="29" y="18"/>
                  </a:moveTo>
                  <a:lnTo>
                    <a:pt x="10" y="18"/>
                  </a:lnTo>
                  <a:lnTo>
                    <a:pt x="0" y="18"/>
                  </a:lnTo>
                  <a:lnTo>
                    <a:pt x="0" y="10"/>
                  </a:lnTo>
                  <a:lnTo>
                    <a:pt x="19" y="10"/>
                  </a:lnTo>
                  <a:lnTo>
                    <a:pt x="29" y="0"/>
                  </a:lnTo>
                  <a:lnTo>
                    <a:pt x="29" y="10"/>
                  </a:lnTo>
                  <a:lnTo>
                    <a:pt x="29" y="18"/>
                  </a:lnTo>
                  <a:close/>
                </a:path>
              </a:pathLst>
            </a:custGeom>
            <a:solidFill>
              <a:srgbClr val="000000"/>
            </a:solidFill>
            <a:ln w="0">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79" name="Freeform 85">
              <a:extLst>
                <a:ext uri="{FF2B5EF4-FFF2-40B4-BE49-F238E27FC236}">
                  <a16:creationId xmlns:a16="http://schemas.microsoft.com/office/drawing/2014/main" id="{EEB82229-B17D-459E-B5E7-CFF3995C8F4D}"/>
                </a:ext>
              </a:extLst>
            </p:cNvPr>
            <p:cNvSpPr>
              <a:spLocks/>
            </p:cNvSpPr>
            <p:nvPr/>
          </p:nvSpPr>
          <p:spPr bwMode="auto">
            <a:xfrm>
              <a:off x="693" y="2076"/>
              <a:ext cx="6" cy="2"/>
            </a:xfrm>
            <a:custGeom>
              <a:avLst/>
              <a:gdLst>
                <a:gd name="T0" fmla="*/ 19 w 19"/>
                <a:gd name="T1" fmla="*/ 8 h 8"/>
                <a:gd name="T2" fmla="*/ 0 w 19"/>
                <a:gd name="T3" fmla="*/ 8 h 8"/>
                <a:gd name="T4" fmla="*/ 10 w 19"/>
                <a:gd name="T5" fmla="*/ 0 h 8"/>
                <a:gd name="T6" fmla="*/ 19 w 19"/>
                <a:gd name="T7" fmla="*/ 0 h 8"/>
                <a:gd name="T8" fmla="*/ 19 w 19"/>
                <a:gd name="T9" fmla="*/ 8 h 8"/>
                <a:gd name="T10" fmla="*/ 0 60000 65536"/>
                <a:gd name="T11" fmla="*/ 0 60000 65536"/>
                <a:gd name="T12" fmla="*/ 0 60000 65536"/>
                <a:gd name="T13" fmla="*/ 0 60000 65536"/>
                <a:gd name="T14" fmla="*/ 0 60000 65536"/>
                <a:gd name="T15" fmla="*/ 0 w 19"/>
                <a:gd name="T16" fmla="*/ 0 h 8"/>
                <a:gd name="T17" fmla="*/ 19 w 19"/>
                <a:gd name="T18" fmla="*/ 8 h 8"/>
              </a:gdLst>
              <a:ahLst/>
              <a:cxnLst>
                <a:cxn ang="T10">
                  <a:pos x="T0" y="T1"/>
                </a:cxn>
                <a:cxn ang="T11">
                  <a:pos x="T2" y="T3"/>
                </a:cxn>
                <a:cxn ang="T12">
                  <a:pos x="T4" y="T5"/>
                </a:cxn>
                <a:cxn ang="T13">
                  <a:pos x="T6" y="T7"/>
                </a:cxn>
                <a:cxn ang="T14">
                  <a:pos x="T8" y="T9"/>
                </a:cxn>
              </a:cxnLst>
              <a:rect l="T15" t="T16" r="T17" b="T18"/>
              <a:pathLst>
                <a:path w="19" h="8">
                  <a:moveTo>
                    <a:pt x="19" y="8"/>
                  </a:moveTo>
                  <a:lnTo>
                    <a:pt x="0" y="8"/>
                  </a:lnTo>
                  <a:lnTo>
                    <a:pt x="10" y="0"/>
                  </a:lnTo>
                  <a:lnTo>
                    <a:pt x="19" y="0"/>
                  </a:lnTo>
                  <a:lnTo>
                    <a:pt x="19" y="8"/>
                  </a:lnTo>
                  <a:close/>
                </a:path>
              </a:pathLst>
            </a:custGeom>
            <a:solidFill>
              <a:srgbClr val="FFFFFF"/>
            </a:solidFill>
            <a:ln w="0">
              <a:solidFill>
                <a:srgbClr val="FFFFFF"/>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80" name="Freeform 86">
              <a:extLst>
                <a:ext uri="{FF2B5EF4-FFF2-40B4-BE49-F238E27FC236}">
                  <a16:creationId xmlns:a16="http://schemas.microsoft.com/office/drawing/2014/main" id="{E093631A-5C15-4C65-824C-81D6CDF85F98}"/>
                </a:ext>
              </a:extLst>
            </p:cNvPr>
            <p:cNvSpPr>
              <a:spLocks/>
            </p:cNvSpPr>
            <p:nvPr/>
          </p:nvSpPr>
          <p:spPr bwMode="auto">
            <a:xfrm>
              <a:off x="699" y="2076"/>
              <a:ext cx="3" cy="2"/>
            </a:xfrm>
            <a:custGeom>
              <a:avLst/>
              <a:gdLst>
                <a:gd name="T0" fmla="*/ 10 w 10"/>
                <a:gd name="T1" fmla="*/ 0 h 8"/>
                <a:gd name="T2" fmla="*/ 0 w 10"/>
                <a:gd name="T3" fmla="*/ 0 h 8"/>
                <a:gd name="T4" fmla="*/ 10 w 10"/>
                <a:gd name="T5" fmla="*/ 8 h 8"/>
                <a:gd name="T6" fmla="*/ 10 w 10"/>
                <a:gd name="T7" fmla="*/ 0 h 8"/>
                <a:gd name="T8" fmla="*/ 0 60000 65536"/>
                <a:gd name="T9" fmla="*/ 0 60000 65536"/>
                <a:gd name="T10" fmla="*/ 0 60000 65536"/>
                <a:gd name="T11" fmla="*/ 0 60000 65536"/>
                <a:gd name="T12" fmla="*/ 0 w 10"/>
                <a:gd name="T13" fmla="*/ 0 h 8"/>
                <a:gd name="T14" fmla="*/ 10 w 10"/>
                <a:gd name="T15" fmla="*/ 8 h 8"/>
              </a:gdLst>
              <a:ahLst/>
              <a:cxnLst>
                <a:cxn ang="T8">
                  <a:pos x="T0" y="T1"/>
                </a:cxn>
                <a:cxn ang="T9">
                  <a:pos x="T2" y="T3"/>
                </a:cxn>
                <a:cxn ang="T10">
                  <a:pos x="T4" y="T5"/>
                </a:cxn>
                <a:cxn ang="T11">
                  <a:pos x="T6" y="T7"/>
                </a:cxn>
              </a:cxnLst>
              <a:rect l="T12" t="T13" r="T14" b="T15"/>
              <a:pathLst>
                <a:path w="10" h="8">
                  <a:moveTo>
                    <a:pt x="10" y="0"/>
                  </a:moveTo>
                  <a:lnTo>
                    <a:pt x="0" y="0"/>
                  </a:lnTo>
                  <a:lnTo>
                    <a:pt x="10" y="8"/>
                  </a:lnTo>
                  <a:lnTo>
                    <a:pt x="10" y="0"/>
                  </a:lnTo>
                  <a:close/>
                </a:path>
              </a:pathLst>
            </a:custGeom>
            <a:solidFill>
              <a:srgbClr val="800000"/>
            </a:solidFill>
            <a:ln w="0">
              <a:solidFill>
                <a:srgbClr val="8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81" name="Line 87">
              <a:extLst>
                <a:ext uri="{FF2B5EF4-FFF2-40B4-BE49-F238E27FC236}">
                  <a16:creationId xmlns:a16="http://schemas.microsoft.com/office/drawing/2014/main" id="{5A471775-E7FE-41D6-BA0C-88ECC54EB531}"/>
                </a:ext>
              </a:extLst>
            </p:cNvPr>
            <p:cNvSpPr>
              <a:spLocks noChangeShapeType="1"/>
            </p:cNvSpPr>
            <p:nvPr/>
          </p:nvSpPr>
          <p:spPr bwMode="auto">
            <a:xfrm flipH="1" flipV="1">
              <a:off x="709" y="2098"/>
              <a:ext cx="6" cy="3"/>
            </a:xfrm>
            <a:prstGeom prst="line">
              <a:avLst/>
            </a:prstGeom>
            <a:noFill/>
            <a:ln w="0">
              <a:solidFill>
                <a:srgbClr val="8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06582" name="Freeform 88">
              <a:extLst>
                <a:ext uri="{FF2B5EF4-FFF2-40B4-BE49-F238E27FC236}">
                  <a16:creationId xmlns:a16="http://schemas.microsoft.com/office/drawing/2014/main" id="{BF235043-0F30-44BA-9783-38E87DB594CE}"/>
                </a:ext>
              </a:extLst>
            </p:cNvPr>
            <p:cNvSpPr>
              <a:spLocks/>
            </p:cNvSpPr>
            <p:nvPr/>
          </p:nvSpPr>
          <p:spPr bwMode="auto">
            <a:xfrm>
              <a:off x="728" y="2139"/>
              <a:ext cx="10" cy="19"/>
            </a:xfrm>
            <a:custGeom>
              <a:avLst/>
              <a:gdLst>
                <a:gd name="T0" fmla="*/ 0 w 29"/>
                <a:gd name="T1" fmla="*/ 0 h 59"/>
                <a:gd name="T2" fmla="*/ 0 w 29"/>
                <a:gd name="T3" fmla="*/ 10 h 59"/>
                <a:gd name="T4" fmla="*/ 0 w 29"/>
                <a:gd name="T5" fmla="*/ 19 h 59"/>
                <a:gd name="T6" fmla="*/ 10 w 29"/>
                <a:gd name="T7" fmla="*/ 29 h 59"/>
                <a:gd name="T8" fmla="*/ 10 w 29"/>
                <a:gd name="T9" fmla="*/ 49 h 59"/>
                <a:gd name="T10" fmla="*/ 19 w 29"/>
                <a:gd name="T11" fmla="*/ 59 h 59"/>
                <a:gd name="T12" fmla="*/ 29 w 29"/>
                <a:gd name="T13" fmla="*/ 59 h 59"/>
                <a:gd name="T14" fmla="*/ 0 60000 65536"/>
                <a:gd name="T15" fmla="*/ 0 60000 65536"/>
                <a:gd name="T16" fmla="*/ 0 60000 65536"/>
                <a:gd name="T17" fmla="*/ 0 60000 65536"/>
                <a:gd name="T18" fmla="*/ 0 60000 65536"/>
                <a:gd name="T19" fmla="*/ 0 60000 65536"/>
                <a:gd name="T20" fmla="*/ 0 60000 65536"/>
                <a:gd name="T21" fmla="*/ 0 w 29"/>
                <a:gd name="T22" fmla="*/ 0 h 59"/>
                <a:gd name="T23" fmla="*/ 29 w 29"/>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59">
                  <a:moveTo>
                    <a:pt x="0" y="0"/>
                  </a:moveTo>
                  <a:lnTo>
                    <a:pt x="0" y="10"/>
                  </a:lnTo>
                  <a:lnTo>
                    <a:pt x="0" y="19"/>
                  </a:lnTo>
                  <a:lnTo>
                    <a:pt x="10" y="29"/>
                  </a:lnTo>
                  <a:lnTo>
                    <a:pt x="10" y="49"/>
                  </a:lnTo>
                  <a:lnTo>
                    <a:pt x="19" y="59"/>
                  </a:lnTo>
                  <a:lnTo>
                    <a:pt x="29" y="59"/>
                  </a:lnTo>
                </a:path>
              </a:pathLst>
            </a:custGeom>
            <a:noFill/>
            <a:ln w="0">
              <a:solidFill>
                <a:srgbClr val="B358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83" name="Freeform 89">
              <a:extLst>
                <a:ext uri="{FF2B5EF4-FFF2-40B4-BE49-F238E27FC236}">
                  <a16:creationId xmlns:a16="http://schemas.microsoft.com/office/drawing/2014/main" id="{34793D30-1F3C-4777-B66F-6EBFCDB7F12C}"/>
                </a:ext>
              </a:extLst>
            </p:cNvPr>
            <p:cNvSpPr>
              <a:spLocks/>
            </p:cNvSpPr>
            <p:nvPr/>
          </p:nvSpPr>
          <p:spPr bwMode="auto">
            <a:xfrm>
              <a:off x="728" y="2142"/>
              <a:ext cx="3" cy="16"/>
            </a:xfrm>
            <a:custGeom>
              <a:avLst/>
              <a:gdLst>
                <a:gd name="T0" fmla="*/ 0 w 10"/>
                <a:gd name="T1" fmla="*/ 0 h 49"/>
                <a:gd name="T2" fmla="*/ 0 w 10"/>
                <a:gd name="T3" fmla="*/ 9 h 49"/>
                <a:gd name="T4" fmla="*/ 0 w 10"/>
                <a:gd name="T5" fmla="*/ 19 h 49"/>
                <a:gd name="T6" fmla="*/ 0 w 10"/>
                <a:gd name="T7" fmla="*/ 29 h 49"/>
                <a:gd name="T8" fmla="*/ 10 w 10"/>
                <a:gd name="T9" fmla="*/ 49 h 49"/>
                <a:gd name="T10" fmla="*/ 0 w 10"/>
                <a:gd name="T11" fmla="*/ 39 h 49"/>
                <a:gd name="T12" fmla="*/ 0 w 10"/>
                <a:gd name="T13" fmla="*/ 29 h 49"/>
                <a:gd name="T14" fmla="*/ 10 w 10"/>
                <a:gd name="T15" fmla="*/ 9 h 49"/>
                <a:gd name="T16" fmla="*/ 0 w 1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49"/>
                <a:gd name="T29" fmla="*/ 10 w 10"/>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49">
                  <a:moveTo>
                    <a:pt x="0" y="0"/>
                  </a:moveTo>
                  <a:lnTo>
                    <a:pt x="0" y="9"/>
                  </a:lnTo>
                  <a:lnTo>
                    <a:pt x="0" y="19"/>
                  </a:lnTo>
                  <a:lnTo>
                    <a:pt x="0" y="29"/>
                  </a:lnTo>
                  <a:lnTo>
                    <a:pt x="10" y="49"/>
                  </a:lnTo>
                  <a:lnTo>
                    <a:pt x="0" y="39"/>
                  </a:lnTo>
                  <a:lnTo>
                    <a:pt x="0" y="29"/>
                  </a:lnTo>
                  <a:lnTo>
                    <a:pt x="10" y="9"/>
                  </a:lnTo>
                  <a:lnTo>
                    <a:pt x="0" y="0"/>
                  </a:lnTo>
                  <a:close/>
                </a:path>
              </a:pathLst>
            </a:custGeom>
            <a:solidFill>
              <a:srgbClr val="B358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84" name="Freeform 90">
              <a:extLst>
                <a:ext uri="{FF2B5EF4-FFF2-40B4-BE49-F238E27FC236}">
                  <a16:creationId xmlns:a16="http://schemas.microsoft.com/office/drawing/2014/main" id="{F50C760A-0D92-441A-B2FE-F57976C3A8E8}"/>
                </a:ext>
              </a:extLst>
            </p:cNvPr>
            <p:cNvSpPr>
              <a:spLocks/>
            </p:cNvSpPr>
            <p:nvPr/>
          </p:nvSpPr>
          <p:spPr bwMode="auto">
            <a:xfrm>
              <a:off x="728" y="2142"/>
              <a:ext cx="3" cy="16"/>
            </a:xfrm>
            <a:custGeom>
              <a:avLst/>
              <a:gdLst>
                <a:gd name="T0" fmla="*/ 0 w 10"/>
                <a:gd name="T1" fmla="*/ 0 h 49"/>
                <a:gd name="T2" fmla="*/ 0 w 10"/>
                <a:gd name="T3" fmla="*/ 9 h 49"/>
                <a:gd name="T4" fmla="*/ 0 w 10"/>
                <a:gd name="T5" fmla="*/ 19 h 49"/>
                <a:gd name="T6" fmla="*/ 0 w 10"/>
                <a:gd name="T7" fmla="*/ 29 h 49"/>
                <a:gd name="T8" fmla="*/ 10 w 10"/>
                <a:gd name="T9" fmla="*/ 49 h 49"/>
                <a:gd name="T10" fmla="*/ 0 w 10"/>
                <a:gd name="T11" fmla="*/ 39 h 49"/>
                <a:gd name="T12" fmla="*/ 0 w 10"/>
                <a:gd name="T13" fmla="*/ 29 h 49"/>
                <a:gd name="T14" fmla="*/ 10 w 10"/>
                <a:gd name="T15" fmla="*/ 9 h 49"/>
                <a:gd name="T16" fmla="*/ 0 w 1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49"/>
                <a:gd name="T29" fmla="*/ 10 w 10"/>
                <a:gd name="T30" fmla="*/ 49 h 4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49">
                  <a:moveTo>
                    <a:pt x="0" y="0"/>
                  </a:moveTo>
                  <a:lnTo>
                    <a:pt x="0" y="9"/>
                  </a:lnTo>
                  <a:lnTo>
                    <a:pt x="0" y="19"/>
                  </a:lnTo>
                  <a:lnTo>
                    <a:pt x="0" y="29"/>
                  </a:lnTo>
                  <a:lnTo>
                    <a:pt x="10" y="49"/>
                  </a:lnTo>
                  <a:lnTo>
                    <a:pt x="0" y="39"/>
                  </a:lnTo>
                  <a:lnTo>
                    <a:pt x="0" y="29"/>
                  </a:lnTo>
                  <a:lnTo>
                    <a:pt x="10" y="9"/>
                  </a:lnTo>
                  <a:lnTo>
                    <a:pt x="0" y="0"/>
                  </a:lnTo>
                  <a:close/>
                </a:path>
              </a:pathLst>
            </a:custGeom>
            <a:noFill/>
            <a:ln w="0">
              <a:solidFill>
                <a:srgbClr val="B358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85" name="Freeform 91">
              <a:extLst>
                <a:ext uri="{FF2B5EF4-FFF2-40B4-BE49-F238E27FC236}">
                  <a16:creationId xmlns:a16="http://schemas.microsoft.com/office/drawing/2014/main" id="{54C19001-9383-4377-80D2-B0A131718C4A}"/>
                </a:ext>
              </a:extLst>
            </p:cNvPr>
            <p:cNvSpPr>
              <a:spLocks/>
            </p:cNvSpPr>
            <p:nvPr/>
          </p:nvSpPr>
          <p:spPr bwMode="auto">
            <a:xfrm>
              <a:off x="750" y="2145"/>
              <a:ext cx="9" cy="13"/>
            </a:xfrm>
            <a:custGeom>
              <a:avLst/>
              <a:gdLst>
                <a:gd name="T0" fmla="*/ 16 w 26"/>
                <a:gd name="T1" fmla="*/ 0 h 40"/>
                <a:gd name="T2" fmla="*/ 9 w 26"/>
                <a:gd name="T3" fmla="*/ 10 h 40"/>
                <a:gd name="T4" fmla="*/ 0 w 26"/>
                <a:gd name="T5" fmla="*/ 30 h 40"/>
                <a:gd name="T6" fmla="*/ 9 w 26"/>
                <a:gd name="T7" fmla="*/ 30 h 40"/>
                <a:gd name="T8" fmla="*/ 9 w 26"/>
                <a:gd name="T9" fmla="*/ 40 h 40"/>
                <a:gd name="T10" fmla="*/ 16 w 26"/>
                <a:gd name="T11" fmla="*/ 40 h 40"/>
                <a:gd name="T12" fmla="*/ 26 w 26"/>
                <a:gd name="T13" fmla="*/ 40 h 40"/>
                <a:gd name="T14" fmla="*/ 26 w 26"/>
                <a:gd name="T15" fmla="*/ 20 h 40"/>
                <a:gd name="T16" fmla="*/ 26 w 26"/>
                <a:gd name="T17" fmla="*/ 10 h 40"/>
                <a:gd name="T18" fmla="*/ 16 w 26"/>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40"/>
                <a:gd name="T32" fmla="*/ 26 w 26"/>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40">
                  <a:moveTo>
                    <a:pt x="16" y="0"/>
                  </a:moveTo>
                  <a:lnTo>
                    <a:pt x="9" y="10"/>
                  </a:lnTo>
                  <a:lnTo>
                    <a:pt x="0" y="30"/>
                  </a:lnTo>
                  <a:lnTo>
                    <a:pt x="9" y="30"/>
                  </a:lnTo>
                  <a:lnTo>
                    <a:pt x="9" y="40"/>
                  </a:lnTo>
                  <a:lnTo>
                    <a:pt x="16" y="40"/>
                  </a:lnTo>
                  <a:lnTo>
                    <a:pt x="26" y="40"/>
                  </a:lnTo>
                  <a:lnTo>
                    <a:pt x="26" y="20"/>
                  </a:lnTo>
                  <a:lnTo>
                    <a:pt x="26" y="10"/>
                  </a:lnTo>
                  <a:lnTo>
                    <a:pt x="16" y="0"/>
                  </a:lnTo>
                  <a:close/>
                </a:path>
              </a:pathLst>
            </a:custGeom>
            <a:solidFill>
              <a:srgbClr val="B358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86" name="Freeform 92">
              <a:extLst>
                <a:ext uri="{FF2B5EF4-FFF2-40B4-BE49-F238E27FC236}">
                  <a16:creationId xmlns:a16="http://schemas.microsoft.com/office/drawing/2014/main" id="{88B14AD1-8586-4D46-AD6E-6689E18D7960}"/>
                </a:ext>
              </a:extLst>
            </p:cNvPr>
            <p:cNvSpPr>
              <a:spLocks/>
            </p:cNvSpPr>
            <p:nvPr/>
          </p:nvSpPr>
          <p:spPr bwMode="auto">
            <a:xfrm>
              <a:off x="750" y="2145"/>
              <a:ext cx="9" cy="13"/>
            </a:xfrm>
            <a:custGeom>
              <a:avLst/>
              <a:gdLst>
                <a:gd name="T0" fmla="*/ 16 w 26"/>
                <a:gd name="T1" fmla="*/ 0 h 40"/>
                <a:gd name="T2" fmla="*/ 9 w 26"/>
                <a:gd name="T3" fmla="*/ 10 h 40"/>
                <a:gd name="T4" fmla="*/ 0 w 26"/>
                <a:gd name="T5" fmla="*/ 30 h 40"/>
                <a:gd name="T6" fmla="*/ 9 w 26"/>
                <a:gd name="T7" fmla="*/ 30 h 40"/>
                <a:gd name="T8" fmla="*/ 9 w 26"/>
                <a:gd name="T9" fmla="*/ 40 h 40"/>
                <a:gd name="T10" fmla="*/ 16 w 26"/>
                <a:gd name="T11" fmla="*/ 40 h 40"/>
                <a:gd name="T12" fmla="*/ 26 w 26"/>
                <a:gd name="T13" fmla="*/ 40 h 40"/>
                <a:gd name="T14" fmla="*/ 26 w 26"/>
                <a:gd name="T15" fmla="*/ 20 h 40"/>
                <a:gd name="T16" fmla="*/ 26 w 26"/>
                <a:gd name="T17" fmla="*/ 10 h 40"/>
                <a:gd name="T18" fmla="*/ 16 w 26"/>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40"/>
                <a:gd name="T32" fmla="*/ 26 w 26"/>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40">
                  <a:moveTo>
                    <a:pt x="16" y="0"/>
                  </a:moveTo>
                  <a:lnTo>
                    <a:pt x="9" y="10"/>
                  </a:lnTo>
                  <a:lnTo>
                    <a:pt x="0" y="30"/>
                  </a:lnTo>
                  <a:lnTo>
                    <a:pt x="9" y="30"/>
                  </a:lnTo>
                  <a:lnTo>
                    <a:pt x="9" y="40"/>
                  </a:lnTo>
                  <a:lnTo>
                    <a:pt x="16" y="40"/>
                  </a:lnTo>
                  <a:lnTo>
                    <a:pt x="26" y="40"/>
                  </a:lnTo>
                  <a:lnTo>
                    <a:pt x="26" y="20"/>
                  </a:lnTo>
                  <a:lnTo>
                    <a:pt x="26" y="10"/>
                  </a:lnTo>
                  <a:lnTo>
                    <a:pt x="16" y="0"/>
                  </a:lnTo>
                  <a:close/>
                </a:path>
              </a:pathLst>
            </a:custGeom>
            <a:noFill/>
            <a:ln w="0">
              <a:solidFill>
                <a:srgbClr val="B358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87" name="Freeform 93">
              <a:extLst>
                <a:ext uri="{FF2B5EF4-FFF2-40B4-BE49-F238E27FC236}">
                  <a16:creationId xmlns:a16="http://schemas.microsoft.com/office/drawing/2014/main" id="{6D5E68B8-6E88-4F68-B6D1-7C7FFA0E082F}"/>
                </a:ext>
              </a:extLst>
            </p:cNvPr>
            <p:cNvSpPr>
              <a:spLocks/>
            </p:cNvSpPr>
            <p:nvPr/>
          </p:nvSpPr>
          <p:spPr bwMode="auto">
            <a:xfrm>
              <a:off x="731" y="2148"/>
              <a:ext cx="34" cy="26"/>
            </a:xfrm>
            <a:custGeom>
              <a:avLst/>
              <a:gdLst>
                <a:gd name="T0" fmla="*/ 0 w 102"/>
                <a:gd name="T1" fmla="*/ 20 h 77"/>
                <a:gd name="T2" fmla="*/ 9 w 102"/>
                <a:gd name="T3" fmla="*/ 30 h 77"/>
                <a:gd name="T4" fmla="*/ 9 w 102"/>
                <a:gd name="T5" fmla="*/ 0 h 77"/>
                <a:gd name="T6" fmla="*/ 9 w 102"/>
                <a:gd name="T7" fmla="*/ 10 h 77"/>
                <a:gd name="T8" fmla="*/ 19 w 102"/>
                <a:gd name="T9" fmla="*/ 30 h 77"/>
                <a:gd name="T10" fmla="*/ 27 w 102"/>
                <a:gd name="T11" fmla="*/ 38 h 77"/>
                <a:gd name="T12" fmla="*/ 37 w 102"/>
                <a:gd name="T13" fmla="*/ 30 h 77"/>
                <a:gd name="T14" fmla="*/ 37 w 102"/>
                <a:gd name="T15" fmla="*/ 10 h 77"/>
                <a:gd name="T16" fmla="*/ 37 w 102"/>
                <a:gd name="T17" fmla="*/ 20 h 77"/>
                <a:gd name="T18" fmla="*/ 47 w 102"/>
                <a:gd name="T19" fmla="*/ 30 h 77"/>
                <a:gd name="T20" fmla="*/ 66 w 102"/>
                <a:gd name="T21" fmla="*/ 48 h 77"/>
                <a:gd name="T22" fmla="*/ 83 w 102"/>
                <a:gd name="T23" fmla="*/ 48 h 77"/>
                <a:gd name="T24" fmla="*/ 102 w 102"/>
                <a:gd name="T25" fmla="*/ 77 h 77"/>
                <a:gd name="T26" fmla="*/ 47 w 102"/>
                <a:gd name="T27" fmla="*/ 57 h 77"/>
                <a:gd name="T28" fmla="*/ 37 w 102"/>
                <a:gd name="T29" fmla="*/ 48 h 77"/>
                <a:gd name="T30" fmla="*/ 27 w 102"/>
                <a:gd name="T31" fmla="*/ 48 h 77"/>
                <a:gd name="T32" fmla="*/ 19 w 102"/>
                <a:gd name="T33" fmla="*/ 38 h 77"/>
                <a:gd name="T34" fmla="*/ 9 w 102"/>
                <a:gd name="T35" fmla="*/ 30 h 77"/>
                <a:gd name="T36" fmla="*/ 0 w 102"/>
                <a:gd name="T37" fmla="*/ 30 h 77"/>
                <a:gd name="T38" fmla="*/ 0 w 102"/>
                <a:gd name="T39" fmla="*/ 20 h 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2"/>
                <a:gd name="T61" fmla="*/ 0 h 77"/>
                <a:gd name="T62" fmla="*/ 102 w 102"/>
                <a:gd name="T63" fmla="*/ 77 h 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2" h="77">
                  <a:moveTo>
                    <a:pt x="0" y="20"/>
                  </a:moveTo>
                  <a:lnTo>
                    <a:pt x="9" y="30"/>
                  </a:lnTo>
                  <a:lnTo>
                    <a:pt x="9" y="0"/>
                  </a:lnTo>
                  <a:lnTo>
                    <a:pt x="9" y="10"/>
                  </a:lnTo>
                  <a:lnTo>
                    <a:pt x="19" y="30"/>
                  </a:lnTo>
                  <a:lnTo>
                    <a:pt x="27" y="38"/>
                  </a:lnTo>
                  <a:lnTo>
                    <a:pt x="37" y="30"/>
                  </a:lnTo>
                  <a:lnTo>
                    <a:pt x="37" y="10"/>
                  </a:lnTo>
                  <a:lnTo>
                    <a:pt x="37" y="20"/>
                  </a:lnTo>
                  <a:lnTo>
                    <a:pt x="47" y="30"/>
                  </a:lnTo>
                  <a:lnTo>
                    <a:pt x="66" y="48"/>
                  </a:lnTo>
                  <a:lnTo>
                    <a:pt x="83" y="48"/>
                  </a:lnTo>
                  <a:lnTo>
                    <a:pt x="102" y="77"/>
                  </a:lnTo>
                  <a:lnTo>
                    <a:pt x="47" y="57"/>
                  </a:lnTo>
                  <a:lnTo>
                    <a:pt x="37" y="48"/>
                  </a:lnTo>
                  <a:lnTo>
                    <a:pt x="27" y="48"/>
                  </a:lnTo>
                  <a:lnTo>
                    <a:pt x="19" y="38"/>
                  </a:lnTo>
                  <a:lnTo>
                    <a:pt x="9" y="30"/>
                  </a:lnTo>
                  <a:lnTo>
                    <a:pt x="0" y="30"/>
                  </a:lnTo>
                  <a:lnTo>
                    <a:pt x="0" y="20"/>
                  </a:lnTo>
                  <a:close/>
                </a:path>
              </a:pathLst>
            </a:custGeom>
            <a:solidFill>
              <a:srgbClr val="B35800"/>
            </a:solidFill>
            <a:ln w="0">
              <a:solidFill>
                <a:srgbClr val="B358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88" name="Freeform 94">
              <a:extLst>
                <a:ext uri="{FF2B5EF4-FFF2-40B4-BE49-F238E27FC236}">
                  <a16:creationId xmlns:a16="http://schemas.microsoft.com/office/drawing/2014/main" id="{58BF293A-FCA4-4507-A6F1-08D7CCD678F1}"/>
                </a:ext>
              </a:extLst>
            </p:cNvPr>
            <p:cNvSpPr>
              <a:spLocks/>
            </p:cNvSpPr>
            <p:nvPr/>
          </p:nvSpPr>
          <p:spPr bwMode="auto">
            <a:xfrm>
              <a:off x="734" y="2132"/>
              <a:ext cx="10" cy="16"/>
            </a:xfrm>
            <a:custGeom>
              <a:avLst/>
              <a:gdLst>
                <a:gd name="T0" fmla="*/ 28 w 28"/>
                <a:gd name="T1" fmla="*/ 0 h 48"/>
                <a:gd name="T2" fmla="*/ 18 w 28"/>
                <a:gd name="T3" fmla="*/ 0 h 48"/>
                <a:gd name="T4" fmla="*/ 0 w 28"/>
                <a:gd name="T5" fmla="*/ 10 h 48"/>
                <a:gd name="T6" fmla="*/ 0 w 28"/>
                <a:gd name="T7" fmla="*/ 19 h 48"/>
                <a:gd name="T8" fmla="*/ 0 w 28"/>
                <a:gd name="T9" fmla="*/ 29 h 48"/>
                <a:gd name="T10" fmla="*/ 0 w 28"/>
                <a:gd name="T11" fmla="*/ 48 h 48"/>
                <a:gd name="T12" fmla="*/ 0 w 28"/>
                <a:gd name="T13" fmla="*/ 29 h 48"/>
                <a:gd name="T14" fmla="*/ 0 w 28"/>
                <a:gd name="T15" fmla="*/ 19 h 48"/>
                <a:gd name="T16" fmla="*/ 10 w 28"/>
                <a:gd name="T17" fmla="*/ 10 h 48"/>
                <a:gd name="T18" fmla="*/ 18 w 28"/>
                <a:gd name="T19" fmla="*/ 10 h 48"/>
                <a:gd name="T20" fmla="*/ 28 w 28"/>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48"/>
                <a:gd name="T35" fmla="*/ 28 w 28"/>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48">
                  <a:moveTo>
                    <a:pt x="28" y="0"/>
                  </a:moveTo>
                  <a:lnTo>
                    <a:pt x="18" y="0"/>
                  </a:lnTo>
                  <a:lnTo>
                    <a:pt x="0" y="10"/>
                  </a:lnTo>
                  <a:lnTo>
                    <a:pt x="0" y="19"/>
                  </a:lnTo>
                  <a:lnTo>
                    <a:pt x="0" y="29"/>
                  </a:lnTo>
                  <a:lnTo>
                    <a:pt x="0" y="48"/>
                  </a:lnTo>
                  <a:lnTo>
                    <a:pt x="0" y="29"/>
                  </a:lnTo>
                  <a:lnTo>
                    <a:pt x="0" y="19"/>
                  </a:lnTo>
                  <a:lnTo>
                    <a:pt x="10" y="10"/>
                  </a:lnTo>
                  <a:lnTo>
                    <a:pt x="18" y="10"/>
                  </a:lnTo>
                  <a:lnTo>
                    <a:pt x="28" y="0"/>
                  </a:lnTo>
                  <a:close/>
                </a:path>
              </a:pathLst>
            </a:custGeom>
            <a:solidFill>
              <a:srgbClr val="B358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89" name="Freeform 95">
              <a:extLst>
                <a:ext uri="{FF2B5EF4-FFF2-40B4-BE49-F238E27FC236}">
                  <a16:creationId xmlns:a16="http://schemas.microsoft.com/office/drawing/2014/main" id="{60B733C6-0234-4BAC-98F3-F7A749DF01DA}"/>
                </a:ext>
              </a:extLst>
            </p:cNvPr>
            <p:cNvSpPr>
              <a:spLocks/>
            </p:cNvSpPr>
            <p:nvPr/>
          </p:nvSpPr>
          <p:spPr bwMode="auto">
            <a:xfrm>
              <a:off x="734" y="2132"/>
              <a:ext cx="10" cy="16"/>
            </a:xfrm>
            <a:custGeom>
              <a:avLst/>
              <a:gdLst>
                <a:gd name="T0" fmla="*/ 28 w 28"/>
                <a:gd name="T1" fmla="*/ 0 h 48"/>
                <a:gd name="T2" fmla="*/ 18 w 28"/>
                <a:gd name="T3" fmla="*/ 0 h 48"/>
                <a:gd name="T4" fmla="*/ 0 w 28"/>
                <a:gd name="T5" fmla="*/ 10 h 48"/>
                <a:gd name="T6" fmla="*/ 0 w 28"/>
                <a:gd name="T7" fmla="*/ 19 h 48"/>
                <a:gd name="T8" fmla="*/ 0 w 28"/>
                <a:gd name="T9" fmla="*/ 29 h 48"/>
                <a:gd name="T10" fmla="*/ 0 w 28"/>
                <a:gd name="T11" fmla="*/ 48 h 48"/>
                <a:gd name="T12" fmla="*/ 0 w 28"/>
                <a:gd name="T13" fmla="*/ 29 h 48"/>
                <a:gd name="T14" fmla="*/ 0 w 28"/>
                <a:gd name="T15" fmla="*/ 19 h 48"/>
                <a:gd name="T16" fmla="*/ 10 w 28"/>
                <a:gd name="T17" fmla="*/ 10 h 48"/>
                <a:gd name="T18" fmla="*/ 18 w 28"/>
                <a:gd name="T19" fmla="*/ 10 h 48"/>
                <a:gd name="T20" fmla="*/ 28 w 28"/>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
                <a:gd name="T34" fmla="*/ 0 h 48"/>
                <a:gd name="T35" fmla="*/ 28 w 28"/>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 h="48">
                  <a:moveTo>
                    <a:pt x="28" y="0"/>
                  </a:moveTo>
                  <a:lnTo>
                    <a:pt x="18" y="0"/>
                  </a:lnTo>
                  <a:lnTo>
                    <a:pt x="0" y="10"/>
                  </a:lnTo>
                  <a:lnTo>
                    <a:pt x="0" y="19"/>
                  </a:lnTo>
                  <a:lnTo>
                    <a:pt x="0" y="29"/>
                  </a:lnTo>
                  <a:lnTo>
                    <a:pt x="0" y="48"/>
                  </a:lnTo>
                  <a:lnTo>
                    <a:pt x="0" y="29"/>
                  </a:lnTo>
                  <a:lnTo>
                    <a:pt x="0" y="19"/>
                  </a:lnTo>
                  <a:lnTo>
                    <a:pt x="10" y="10"/>
                  </a:lnTo>
                  <a:lnTo>
                    <a:pt x="18" y="10"/>
                  </a:lnTo>
                  <a:lnTo>
                    <a:pt x="28" y="0"/>
                  </a:lnTo>
                  <a:close/>
                </a:path>
              </a:pathLst>
            </a:custGeom>
            <a:noFill/>
            <a:ln w="0">
              <a:solidFill>
                <a:srgbClr val="B358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90" name="Freeform 96">
              <a:extLst>
                <a:ext uri="{FF2B5EF4-FFF2-40B4-BE49-F238E27FC236}">
                  <a16:creationId xmlns:a16="http://schemas.microsoft.com/office/drawing/2014/main" id="{C52E2713-183E-4DAE-BEDE-422F79C4C274}"/>
                </a:ext>
              </a:extLst>
            </p:cNvPr>
            <p:cNvSpPr>
              <a:spLocks/>
            </p:cNvSpPr>
            <p:nvPr/>
          </p:nvSpPr>
          <p:spPr bwMode="auto">
            <a:xfrm>
              <a:off x="744" y="2136"/>
              <a:ext cx="3" cy="19"/>
            </a:xfrm>
            <a:custGeom>
              <a:avLst/>
              <a:gdLst>
                <a:gd name="T0" fmla="*/ 0 w 10"/>
                <a:gd name="T1" fmla="*/ 48 h 58"/>
                <a:gd name="T2" fmla="*/ 0 w 10"/>
                <a:gd name="T3" fmla="*/ 28 h 58"/>
                <a:gd name="T4" fmla="*/ 0 w 10"/>
                <a:gd name="T5" fmla="*/ 19 h 58"/>
                <a:gd name="T6" fmla="*/ 10 w 10"/>
                <a:gd name="T7" fmla="*/ 9 h 58"/>
                <a:gd name="T8" fmla="*/ 10 w 10"/>
                <a:gd name="T9" fmla="*/ 0 h 58"/>
                <a:gd name="T10" fmla="*/ 10 w 10"/>
                <a:gd name="T11" fmla="*/ 9 h 58"/>
                <a:gd name="T12" fmla="*/ 0 w 10"/>
                <a:gd name="T13" fmla="*/ 19 h 58"/>
                <a:gd name="T14" fmla="*/ 0 w 10"/>
                <a:gd name="T15" fmla="*/ 38 h 58"/>
                <a:gd name="T16" fmla="*/ 0 w 10"/>
                <a:gd name="T17" fmla="*/ 48 h 58"/>
                <a:gd name="T18" fmla="*/ 0 w 10"/>
                <a:gd name="T19" fmla="*/ 58 h 58"/>
                <a:gd name="T20" fmla="*/ 0 w 10"/>
                <a:gd name="T21" fmla="*/ 48 h 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
                <a:gd name="T34" fmla="*/ 0 h 58"/>
                <a:gd name="T35" fmla="*/ 10 w 10"/>
                <a:gd name="T36" fmla="*/ 58 h 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 h="58">
                  <a:moveTo>
                    <a:pt x="0" y="48"/>
                  </a:moveTo>
                  <a:lnTo>
                    <a:pt x="0" y="28"/>
                  </a:lnTo>
                  <a:lnTo>
                    <a:pt x="0" y="19"/>
                  </a:lnTo>
                  <a:lnTo>
                    <a:pt x="10" y="9"/>
                  </a:lnTo>
                  <a:lnTo>
                    <a:pt x="10" y="0"/>
                  </a:lnTo>
                  <a:lnTo>
                    <a:pt x="10" y="9"/>
                  </a:lnTo>
                  <a:lnTo>
                    <a:pt x="0" y="19"/>
                  </a:lnTo>
                  <a:lnTo>
                    <a:pt x="0" y="38"/>
                  </a:lnTo>
                  <a:lnTo>
                    <a:pt x="0" y="48"/>
                  </a:lnTo>
                  <a:lnTo>
                    <a:pt x="0" y="58"/>
                  </a:lnTo>
                  <a:lnTo>
                    <a:pt x="0" y="48"/>
                  </a:lnTo>
                  <a:close/>
                </a:path>
              </a:pathLst>
            </a:custGeom>
            <a:solidFill>
              <a:srgbClr val="B35800"/>
            </a:solidFill>
            <a:ln w="0">
              <a:solidFill>
                <a:srgbClr val="B358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91" name="Freeform 97">
              <a:extLst>
                <a:ext uri="{FF2B5EF4-FFF2-40B4-BE49-F238E27FC236}">
                  <a16:creationId xmlns:a16="http://schemas.microsoft.com/office/drawing/2014/main" id="{9AB5E325-2488-45BA-9B17-D0D213F076F8}"/>
                </a:ext>
              </a:extLst>
            </p:cNvPr>
            <p:cNvSpPr>
              <a:spLocks/>
            </p:cNvSpPr>
            <p:nvPr/>
          </p:nvSpPr>
          <p:spPr bwMode="auto">
            <a:xfrm>
              <a:off x="753" y="2155"/>
              <a:ext cx="6" cy="12"/>
            </a:xfrm>
            <a:custGeom>
              <a:avLst/>
              <a:gdLst>
                <a:gd name="T0" fmla="*/ 0 w 17"/>
                <a:gd name="T1" fmla="*/ 10 h 37"/>
                <a:gd name="T2" fmla="*/ 7 w 17"/>
                <a:gd name="T3" fmla="*/ 28 h 37"/>
                <a:gd name="T4" fmla="*/ 17 w 17"/>
                <a:gd name="T5" fmla="*/ 37 h 37"/>
                <a:gd name="T6" fmla="*/ 17 w 17"/>
                <a:gd name="T7" fmla="*/ 18 h 37"/>
                <a:gd name="T8" fmla="*/ 17 w 17"/>
                <a:gd name="T9" fmla="*/ 0 h 37"/>
                <a:gd name="T10" fmla="*/ 0 w 17"/>
                <a:gd name="T11" fmla="*/ 10 h 37"/>
                <a:gd name="T12" fmla="*/ 0 60000 65536"/>
                <a:gd name="T13" fmla="*/ 0 60000 65536"/>
                <a:gd name="T14" fmla="*/ 0 60000 65536"/>
                <a:gd name="T15" fmla="*/ 0 60000 65536"/>
                <a:gd name="T16" fmla="*/ 0 60000 65536"/>
                <a:gd name="T17" fmla="*/ 0 60000 65536"/>
                <a:gd name="T18" fmla="*/ 0 w 17"/>
                <a:gd name="T19" fmla="*/ 0 h 37"/>
                <a:gd name="T20" fmla="*/ 17 w 17"/>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17" h="37">
                  <a:moveTo>
                    <a:pt x="0" y="10"/>
                  </a:moveTo>
                  <a:lnTo>
                    <a:pt x="7" y="28"/>
                  </a:lnTo>
                  <a:lnTo>
                    <a:pt x="17" y="37"/>
                  </a:lnTo>
                  <a:lnTo>
                    <a:pt x="17" y="18"/>
                  </a:lnTo>
                  <a:lnTo>
                    <a:pt x="17" y="0"/>
                  </a:lnTo>
                  <a:lnTo>
                    <a:pt x="0" y="10"/>
                  </a:lnTo>
                  <a:close/>
                </a:path>
              </a:pathLst>
            </a:custGeom>
            <a:solidFill>
              <a:srgbClr val="B35800"/>
            </a:solidFill>
            <a:ln w="0">
              <a:solidFill>
                <a:srgbClr val="B358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592" name="Rectangle 98">
              <a:extLst>
                <a:ext uri="{FF2B5EF4-FFF2-40B4-BE49-F238E27FC236}">
                  <a16:creationId xmlns:a16="http://schemas.microsoft.com/office/drawing/2014/main" id="{8AEFA5E7-CEA1-4A4B-AD70-6C86FA381488}"/>
                </a:ext>
              </a:extLst>
            </p:cNvPr>
            <p:cNvSpPr>
              <a:spLocks noChangeArrowheads="1"/>
            </p:cNvSpPr>
            <p:nvPr/>
          </p:nvSpPr>
          <p:spPr bwMode="auto">
            <a:xfrm>
              <a:off x="1731" y="2152"/>
              <a:ext cx="155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300">
                  <a:solidFill>
                    <a:srgbClr val="000000"/>
                  </a:solidFill>
                </a:rPr>
                <a:t>SELECT         WORKDEPT, JOB,</a:t>
              </a:r>
              <a:endParaRPr lang="es-ES" altLang="es-ES"/>
            </a:p>
          </p:txBody>
        </p:sp>
        <p:sp>
          <p:nvSpPr>
            <p:cNvPr id="106593" name="Rectangle 99">
              <a:extLst>
                <a:ext uri="{FF2B5EF4-FFF2-40B4-BE49-F238E27FC236}">
                  <a16:creationId xmlns:a16="http://schemas.microsoft.com/office/drawing/2014/main" id="{E3249BDD-D87A-4713-93D5-25712E1A9677}"/>
                </a:ext>
              </a:extLst>
            </p:cNvPr>
            <p:cNvSpPr>
              <a:spLocks noChangeArrowheads="1"/>
            </p:cNvSpPr>
            <p:nvPr/>
          </p:nvSpPr>
          <p:spPr bwMode="auto">
            <a:xfrm>
              <a:off x="3212" y="2152"/>
              <a:ext cx="117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300" b="1">
                  <a:solidFill>
                    <a:srgbClr val="000000"/>
                  </a:solidFill>
                </a:rPr>
                <a:t> AVG(SALARY) AS AVG</a:t>
              </a:r>
              <a:endParaRPr lang="es-ES" altLang="es-ES"/>
            </a:p>
          </p:txBody>
        </p:sp>
        <p:sp>
          <p:nvSpPr>
            <p:cNvPr id="106594" name="Rectangle 100">
              <a:extLst>
                <a:ext uri="{FF2B5EF4-FFF2-40B4-BE49-F238E27FC236}">
                  <a16:creationId xmlns:a16="http://schemas.microsoft.com/office/drawing/2014/main" id="{E159AF61-DCBF-491A-9BD8-424FD00EB0B5}"/>
                </a:ext>
              </a:extLst>
            </p:cNvPr>
            <p:cNvSpPr>
              <a:spLocks noChangeArrowheads="1"/>
            </p:cNvSpPr>
            <p:nvPr/>
          </p:nvSpPr>
          <p:spPr bwMode="auto">
            <a:xfrm>
              <a:off x="1735" y="2265"/>
              <a:ext cx="125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300">
                  <a:solidFill>
                    <a:srgbClr val="000000"/>
                  </a:solidFill>
                </a:rPr>
                <a:t>FROM             EMPLOYEE</a:t>
              </a:r>
              <a:endParaRPr lang="es-ES" altLang="es-ES"/>
            </a:p>
          </p:txBody>
        </p:sp>
        <p:sp>
          <p:nvSpPr>
            <p:cNvPr id="106595" name="Rectangle 101">
              <a:extLst>
                <a:ext uri="{FF2B5EF4-FFF2-40B4-BE49-F238E27FC236}">
                  <a16:creationId xmlns:a16="http://schemas.microsoft.com/office/drawing/2014/main" id="{2325BAE1-229F-40DA-A7E6-9ECB0E21129B}"/>
                </a:ext>
              </a:extLst>
            </p:cNvPr>
            <p:cNvSpPr>
              <a:spLocks noChangeArrowheads="1"/>
            </p:cNvSpPr>
            <p:nvPr/>
          </p:nvSpPr>
          <p:spPr bwMode="auto">
            <a:xfrm>
              <a:off x="1706" y="2378"/>
              <a:ext cx="317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300">
                  <a:solidFill>
                    <a:srgbClr val="000000"/>
                  </a:solidFill>
                </a:rPr>
                <a:t>WHERE          JOB NOT IN ('MANAGER', 'DESIGNER', 'FIELDREP')</a:t>
              </a:r>
              <a:endParaRPr lang="es-ES" altLang="es-ES"/>
            </a:p>
          </p:txBody>
        </p:sp>
        <p:sp>
          <p:nvSpPr>
            <p:cNvPr id="106596" name="Rectangle 102">
              <a:extLst>
                <a:ext uri="{FF2B5EF4-FFF2-40B4-BE49-F238E27FC236}">
                  <a16:creationId xmlns:a16="http://schemas.microsoft.com/office/drawing/2014/main" id="{F4B9AFC6-6C01-4E59-B689-D50A7CB41FE2}"/>
                </a:ext>
              </a:extLst>
            </p:cNvPr>
            <p:cNvSpPr>
              <a:spLocks noChangeArrowheads="1"/>
            </p:cNvSpPr>
            <p:nvPr/>
          </p:nvSpPr>
          <p:spPr bwMode="auto">
            <a:xfrm>
              <a:off x="1713" y="2492"/>
              <a:ext cx="157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300" b="1">
                  <a:solidFill>
                    <a:srgbClr val="000000"/>
                  </a:solidFill>
                </a:rPr>
                <a:t>GROUP BY     WORKDEPT, JOB</a:t>
              </a:r>
              <a:endParaRPr lang="es-ES" altLang="es-ES"/>
            </a:p>
          </p:txBody>
        </p:sp>
        <p:sp>
          <p:nvSpPr>
            <p:cNvPr id="106597" name="Rectangle 103">
              <a:extLst>
                <a:ext uri="{FF2B5EF4-FFF2-40B4-BE49-F238E27FC236}">
                  <a16:creationId xmlns:a16="http://schemas.microsoft.com/office/drawing/2014/main" id="{7B59BE7F-C91E-4EE3-BE47-DFA0EC779EB1}"/>
                </a:ext>
              </a:extLst>
            </p:cNvPr>
            <p:cNvSpPr>
              <a:spLocks noChangeArrowheads="1"/>
            </p:cNvSpPr>
            <p:nvPr/>
          </p:nvSpPr>
          <p:spPr bwMode="auto">
            <a:xfrm>
              <a:off x="1705" y="2605"/>
              <a:ext cx="182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300" b="1">
                  <a:solidFill>
                    <a:srgbClr val="000000"/>
                  </a:solidFill>
                </a:rPr>
                <a:t>HAVING          AVG(SALARY) &gt; 25000</a:t>
              </a:r>
              <a:endParaRPr lang="es-ES" altLang="es-ES"/>
            </a:p>
          </p:txBody>
        </p:sp>
        <p:sp>
          <p:nvSpPr>
            <p:cNvPr id="106598" name="Rectangle 104">
              <a:extLst>
                <a:ext uri="{FF2B5EF4-FFF2-40B4-BE49-F238E27FC236}">
                  <a16:creationId xmlns:a16="http://schemas.microsoft.com/office/drawing/2014/main" id="{E7E31E21-BB37-4A46-BA17-6886FD488493}"/>
                </a:ext>
              </a:extLst>
            </p:cNvPr>
            <p:cNvSpPr>
              <a:spLocks noChangeArrowheads="1"/>
            </p:cNvSpPr>
            <p:nvPr/>
          </p:nvSpPr>
          <p:spPr bwMode="auto">
            <a:xfrm>
              <a:off x="1732" y="2719"/>
              <a:ext cx="154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r>
                <a:rPr lang="es-ES" altLang="es-ES" sz="1300">
                  <a:solidFill>
                    <a:srgbClr val="000000"/>
                  </a:solidFill>
                </a:rPr>
                <a:t>ORDER BY     WORKDEPT, JOB</a:t>
              </a:r>
              <a:endParaRPr lang="es-ES" altLang="es-ES"/>
            </a:p>
          </p:txBody>
        </p:sp>
        <p:sp>
          <p:nvSpPr>
            <p:cNvPr id="106599" name="Freeform 105">
              <a:extLst>
                <a:ext uri="{FF2B5EF4-FFF2-40B4-BE49-F238E27FC236}">
                  <a16:creationId xmlns:a16="http://schemas.microsoft.com/office/drawing/2014/main" id="{88790682-995C-4C99-BE53-DFE5F16D8D86}"/>
                </a:ext>
              </a:extLst>
            </p:cNvPr>
            <p:cNvSpPr>
              <a:spLocks/>
            </p:cNvSpPr>
            <p:nvPr/>
          </p:nvSpPr>
          <p:spPr bwMode="auto">
            <a:xfrm>
              <a:off x="2323" y="2915"/>
              <a:ext cx="612" cy="323"/>
            </a:xfrm>
            <a:custGeom>
              <a:avLst/>
              <a:gdLst>
                <a:gd name="T0" fmla="*/ 1836 w 1836"/>
                <a:gd name="T1" fmla="*/ 212 h 967"/>
                <a:gd name="T2" fmla="*/ 1513 w 1836"/>
                <a:gd name="T3" fmla="*/ 0 h 967"/>
                <a:gd name="T4" fmla="*/ 139 w 1836"/>
                <a:gd name="T5" fmla="*/ 501 h 967"/>
                <a:gd name="T6" fmla="*/ 0 w 1836"/>
                <a:gd name="T7" fmla="*/ 415 h 967"/>
                <a:gd name="T8" fmla="*/ 38 w 1836"/>
                <a:gd name="T9" fmla="*/ 907 h 967"/>
                <a:gd name="T10" fmla="*/ 892 w 1836"/>
                <a:gd name="T11" fmla="*/ 967 h 967"/>
                <a:gd name="T12" fmla="*/ 760 w 1836"/>
                <a:gd name="T13" fmla="*/ 849 h 967"/>
                <a:gd name="T14" fmla="*/ 1836 w 1836"/>
                <a:gd name="T15" fmla="*/ 212 h 967"/>
                <a:gd name="T16" fmla="*/ 0 60000 65536"/>
                <a:gd name="T17" fmla="*/ 0 60000 65536"/>
                <a:gd name="T18" fmla="*/ 0 60000 65536"/>
                <a:gd name="T19" fmla="*/ 0 60000 65536"/>
                <a:gd name="T20" fmla="*/ 0 60000 65536"/>
                <a:gd name="T21" fmla="*/ 0 60000 65536"/>
                <a:gd name="T22" fmla="*/ 0 60000 65536"/>
                <a:gd name="T23" fmla="*/ 0 60000 65536"/>
                <a:gd name="T24" fmla="*/ 0 w 1836"/>
                <a:gd name="T25" fmla="*/ 0 h 967"/>
                <a:gd name="T26" fmla="*/ 1836 w 1836"/>
                <a:gd name="T27" fmla="*/ 967 h 9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36" h="967">
                  <a:moveTo>
                    <a:pt x="1836" y="212"/>
                  </a:moveTo>
                  <a:lnTo>
                    <a:pt x="1513" y="0"/>
                  </a:lnTo>
                  <a:lnTo>
                    <a:pt x="139" y="501"/>
                  </a:lnTo>
                  <a:lnTo>
                    <a:pt x="0" y="415"/>
                  </a:lnTo>
                  <a:lnTo>
                    <a:pt x="38" y="907"/>
                  </a:lnTo>
                  <a:lnTo>
                    <a:pt x="892" y="967"/>
                  </a:lnTo>
                  <a:lnTo>
                    <a:pt x="760" y="849"/>
                  </a:lnTo>
                  <a:lnTo>
                    <a:pt x="1836" y="212"/>
                  </a:lnTo>
                  <a:close/>
                </a:path>
              </a:pathLst>
            </a:custGeom>
            <a:solidFill>
              <a:srgbClr val="000000"/>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sp>
          <p:nvSpPr>
            <p:cNvPr id="106600" name="Freeform 106">
              <a:extLst>
                <a:ext uri="{FF2B5EF4-FFF2-40B4-BE49-F238E27FC236}">
                  <a16:creationId xmlns:a16="http://schemas.microsoft.com/office/drawing/2014/main" id="{DA76A030-9151-474C-A99A-52F514DA1426}"/>
                </a:ext>
              </a:extLst>
            </p:cNvPr>
            <p:cNvSpPr>
              <a:spLocks/>
            </p:cNvSpPr>
            <p:nvPr/>
          </p:nvSpPr>
          <p:spPr bwMode="auto">
            <a:xfrm>
              <a:off x="2341" y="2894"/>
              <a:ext cx="612" cy="322"/>
            </a:xfrm>
            <a:custGeom>
              <a:avLst/>
              <a:gdLst>
                <a:gd name="T0" fmla="*/ 1836 w 1836"/>
                <a:gd name="T1" fmla="*/ 210 h 966"/>
                <a:gd name="T2" fmla="*/ 1512 w 1836"/>
                <a:gd name="T3" fmla="*/ 0 h 966"/>
                <a:gd name="T4" fmla="*/ 141 w 1836"/>
                <a:gd name="T5" fmla="*/ 501 h 966"/>
                <a:gd name="T6" fmla="*/ 0 w 1836"/>
                <a:gd name="T7" fmla="*/ 415 h 966"/>
                <a:gd name="T8" fmla="*/ 38 w 1836"/>
                <a:gd name="T9" fmla="*/ 906 h 966"/>
                <a:gd name="T10" fmla="*/ 893 w 1836"/>
                <a:gd name="T11" fmla="*/ 966 h 966"/>
                <a:gd name="T12" fmla="*/ 760 w 1836"/>
                <a:gd name="T13" fmla="*/ 849 h 966"/>
                <a:gd name="T14" fmla="*/ 1836 w 1836"/>
                <a:gd name="T15" fmla="*/ 210 h 966"/>
                <a:gd name="T16" fmla="*/ 0 60000 65536"/>
                <a:gd name="T17" fmla="*/ 0 60000 65536"/>
                <a:gd name="T18" fmla="*/ 0 60000 65536"/>
                <a:gd name="T19" fmla="*/ 0 60000 65536"/>
                <a:gd name="T20" fmla="*/ 0 60000 65536"/>
                <a:gd name="T21" fmla="*/ 0 60000 65536"/>
                <a:gd name="T22" fmla="*/ 0 60000 65536"/>
                <a:gd name="T23" fmla="*/ 0 60000 65536"/>
                <a:gd name="T24" fmla="*/ 0 w 1836"/>
                <a:gd name="T25" fmla="*/ 0 h 966"/>
                <a:gd name="T26" fmla="*/ 1836 w 1836"/>
                <a:gd name="T27" fmla="*/ 966 h 9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36" h="966">
                  <a:moveTo>
                    <a:pt x="1836" y="210"/>
                  </a:moveTo>
                  <a:lnTo>
                    <a:pt x="1512" y="0"/>
                  </a:lnTo>
                  <a:lnTo>
                    <a:pt x="141" y="501"/>
                  </a:lnTo>
                  <a:lnTo>
                    <a:pt x="0" y="415"/>
                  </a:lnTo>
                  <a:lnTo>
                    <a:pt x="38" y="906"/>
                  </a:lnTo>
                  <a:lnTo>
                    <a:pt x="893" y="966"/>
                  </a:lnTo>
                  <a:lnTo>
                    <a:pt x="760" y="849"/>
                  </a:lnTo>
                  <a:lnTo>
                    <a:pt x="1836" y="210"/>
                  </a:lnTo>
                  <a:close/>
                </a:path>
              </a:pathLst>
            </a:custGeom>
            <a:solidFill>
              <a:srgbClr val="DCDCDC"/>
            </a:solidFill>
            <a:ln w="9525">
              <a:solidFill>
                <a:srgbClr val="000000"/>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endParaRPr lang="es-ES" altLang="es-ES"/>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a:extLst>
              <a:ext uri="{FF2B5EF4-FFF2-40B4-BE49-F238E27FC236}">
                <a16:creationId xmlns:a16="http://schemas.microsoft.com/office/drawing/2014/main" id="{C976A959-FCB3-4593-9D72-895519B76479}"/>
              </a:ext>
            </a:extLst>
          </p:cNvPr>
          <p:cNvSpPr>
            <a:spLocks noGrp="1"/>
          </p:cNvSpPr>
          <p:nvPr>
            <p:ph type="ftr" sz="quarter" idx="11"/>
          </p:nvPr>
        </p:nvSpPr>
        <p:spPr/>
        <p:txBody>
          <a:bodyPr/>
          <a:lstStyle/>
          <a:p>
            <a:pPr>
              <a:defRPr/>
            </a:pPr>
            <a:r>
              <a:rPr lang="es-ES"/>
              <a:t>Lenguaje SQL</a:t>
            </a:r>
          </a:p>
        </p:txBody>
      </p:sp>
      <p:sp>
        <p:nvSpPr>
          <p:cNvPr id="6" name="5 Marcador de número de diapositiva">
            <a:extLst>
              <a:ext uri="{FF2B5EF4-FFF2-40B4-BE49-F238E27FC236}">
                <a16:creationId xmlns:a16="http://schemas.microsoft.com/office/drawing/2014/main" id="{E8FBCE76-1868-48AE-A51C-330F3C9A0331}"/>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7BDB6E6-C02A-41E5-8DAA-A2C4AD543E3B}" type="slidenum">
              <a:rPr lang="es-ES" altLang="es-ES" sz="1400">
                <a:solidFill>
                  <a:schemeClr val="folHlink"/>
                </a:solidFill>
                <a:latin typeface="Times New Roman" panose="02020603050405020304" pitchFamily="18" charset="0"/>
              </a:rPr>
              <a:pPr/>
              <a:t>87</a:t>
            </a:fld>
            <a:endParaRPr lang="es-ES" altLang="es-ES" sz="1400">
              <a:solidFill>
                <a:schemeClr val="folHlink"/>
              </a:solidFill>
              <a:latin typeface="Times New Roman" panose="02020603050405020304" pitchFamily="18" charset="0"/>
            </a:endParaRPr>
          </a:p>
        </p:txBody>
      </p:sp>
      <p:sp>
        <p:nvSpPr>
          <p:cNvPr id="21509" name="Rectangle 7">
            <a:extLst>
              <a:ext uri="{FF2B5EF4-FFF2-40B4-BE49-F238E27FC236}">
                <a16:creationId xmlns:a16="http://schemas.microsoft.com/office/drawing/2014/main" id="{E4436479-2424-42DC-BD7B-3B04FA151F36}"/>
              </a:ext>
            </a:extLst>
          </p:cNvPr>
          <p:cNvSpPr>
            <a:spLocks noGrp="1" noChangeArrowheads="1"/>
          </p:cNvSpPr>
          <p:nvPr>
            <p:ph type="title"/>
          </p:nvPr>
        </p:nvSpPr>
        <p:spPr/>
        <p:txBody>
          <a:bodyPr/>
          <a:lstStyle/>
          <a:p>
            <a:pPr eaLnBrk="1" hangingPunct="1"/>
            <a:r>
              <a:rPr lang="es-ES_tradnl" altLang="es-ES_tradnl"/>
              <a:t>GROUP BY-HAVING</a:t>
            </a:r>
          </a:p>
        </p:txBody>
      </p:sp>
      <p:graphicFrame>
        <p:nvGraphicFramePr>
          <p:cNvPr id="21506" name="Object 5">
            <a:extLst>
              <a:ext uri="{FF2B5EF4-FFF2-40B4-BE49-F238E27FC236}">
                <a16:creationId xmlns:a16="http://schemas.microsoft.com/office/drawing/2014/main" id="{00744E67-F170-4D9B-9D8F-4BC282B01B02}"/>
              </a:ext>
            </a:extLst>
          </p:cNvPr>
          <p:cNvGraphicFramePr>
            <a:graphicFrameLocks noChangeAspect="1"/>
          </p:cNvGraphicFramePr>
          <p:nvPr/>
        </p:nvGraphicFramePr>
        <p:xfrm>
          <a:off x="180975" y="2881313"/>
          <a:ext cx="9144000" cy="3576637"/>
        </p:xfrm>
        <a:graphic>
          <a:graphicData uri="http://schemas.openxmlformats.org/presentationml/2006/ole">
            <mc:AlternateContent xmlns:mc="http://schemas.openxmlformats.org/markup-compatibility/2006">
              <mc:Choice xmlns:v="urn:schemas-microsoft-com:vml" Requires="v">
                <p:oleObj spid="_x0000_s21540" name="Dibujo" r:id="rId3" imgW="2797200" imgH="1094400" progId="FLW3Drawing">
                  <p:embed/>
                </p:oleObj>
              </mc:Choice>
              <mc:Fallback>
                <p:oleObj name="Dibujo" r:id="rId3" imgW="2797200" imgH="1094400" progId="FLW3Drawing">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 y="2881313"/>
                        <a:ext cx="9144000" cy="357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0" name="Rectangle 6">
            <a:extLst>
              <a:ext uri="{FF2B5EF4-FFF2-40B4-BE49-F238E27FC236}">
                <a16:creationId xmlns:a16="http://schemas.microsoft.com/office/drawing/2014/main" id="{27C2A17E-4A19-4CA3-9245-7250C2597065}"/>
              </a:ext>
            </a:extLst>
          </p:cNvPr>
          <p:cNvSpPr>
            <a:spLocks noChangeArrowheads="1"/>
          </p:cNvSpPr>
          <p:nvPr/>
        </p:nvSpPr>
        <p:spPr bwMode="auto">
          <a:xfrm>
            <a:off x="609600" y="1341438"/>
            <a:ext cx="7496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l" eaLnBrk="1" hangingPunct="1">
              <a:buFontTx/>
              <a:buChar char="•"/>
            </a:pPr>
            <a:r>
              <a:rPr lang="en-GB" altLang="es-ES">
                <a:latin typeface="Tahoma" panose="020B0604030504040204" pitchFamily="34" charset="0"/>
              </a:rPr>
              <a:t> Mostrar los departamentos con más de un empleado</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FC4ED359-0A42-4D96-9506-9E5C372B532A}"/>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CAA17165-B84E-4A07-B038-CD0002690598}"/>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9627A344-83FE-4491-8BB2-9AE661C5C3D1}" type="slidenum">
              <a:rPr lang="es-ES" altLang="es-ES" sz="1400">
                <a:solidFill>
                  <a:schemeClr val="folHlink"/>
                </a:solidFill>
                <a:latin typeface="Times New Roman" panose="02020603050405020304" pitchFamily="18" charset="0"/>
              </a:rPr>
              <a:pPr/>
              <a:t>88</a:t>
            </a:fld>
            <a:endParaRPr lang="es-ES" altLang="es-ES" sz="1400">
              <a:solidFill>
                <a:schemeClr val="folHlink"/>
              </a:solidFill>
              <a:latin typeface="Times New Roman" panose="02020603050405020304" pitchFamily="18" charset="0"/>
            </a:endParaRPr>
          </a:p>
        </p:txBody>
      </p:sp>
      <p:sp>
        <p:nvSpPr>
          <p:cNvPr id="22533" name="Rectangle 6">
            <a:extLst>
              <a:ext uri="{FF2B5EF4-FFF2-40B4-BE49-F238E27FC236}">
                <a16:creationId xmlns:a16="http://schemas.microsoft.com/office/drawing/2014/main" id="{5D9326E1-2BC0-4ACB-AA5A-484E601BD273}"/>
              </a:ext>
            </a:extLst>
          </p:cNvPr>
          <p:cNvSpPr>
            <a:spLocks noGrp="1" noChangeArrowheads="1"/>
          </p:cNvSpPr>
          <p:nvPr>
            <p:ph type="title"/>
          </p:nvPr>
        </p:nvSpPr>
        <p:spPr/>
        <p:txBody>
          <a:bodyPr/>
          <a:lstStyle/>
          <a:p>
            <a:pPr eaLnBrk="1" hangingPunct="1"/>
            <a:r>
              <a:rPr lang="es-ES_tradnl" altLang="es-ES_tradnl"/>
              <a:t>GROUP BY-HAVING</a:t>
            </a:r>
          </a:p>
        </p:txBody>
      </p:sp>
      <p:graphicFrame>
        <p:nvGraphicFramePr>
          <p:cNvPr id="22530" name="Object 5">
            <a:extLst>
              <a:ext uri="{FF2B5EF4-FFF2-40B4-BE49-F238E27FC236}">
                <a16:creationId xmlns:a16="http://schemas.microsoft.com/office/drawing/2014/main" id="{BEDD32DF-6DAB-4581-9390-A127972A9405}"/>
              </a:ext>
            </a:extLst>
          </p:cNvPr>
          <p:cNvGraphicFramePr>
            <a:graphicFrameLocks noChangeAspect="1"/>
          </p:cNvGraphicFramePr>
          <p:nvPr/>
        </p:nvGraphicFramePr>
        <p:xfrm>
          <a:off x="522288" y="1989138"/>
          <a:ext cx="8153400" cy="3638550"/>
        </p:xfrm>
        <a:graphic>
          <a:graphicData uri="http://schemas.openxmlformats.org/presentationml/2006/ole">
            <mc:AlternateContent xmlns:mc="http://schemas.openxmlformats.org/markup-compatibility/2006">
              <mc:Choice xmlns:v="urn:schemas-microsoft-com:vml" Requires="v">
                <p:oleObj spid="_x0000_s22563" name="Dibujo" r:id="rId3" imgW="2692800" imgH="1202400" progId="FLW3Drawing">
                  <p:embed/>
                </p:oleObj>
              </mc:Choice>
              <mc:Fallback>
                <p:oleObj name="Dibujo" r:id="rId3" imgW="2692800" imgH="1202400" progId="FLW3Drawing">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88" y="1989138"/>
                        <a:ext cx="815340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1DB61993-ECC8-44FA-9955-5FEFBB24744B}"/>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069F9555-3A1F-4706-9FF3-8834E0E57309}"/>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250B8966-F844-4D1E-8394-D4929327E4EA}" type="slidenum">
              <a:rPr lang="es-ES" altLang="es-ES" sz="1400">
                <a:solidFill>
                  <a:schemeClr val="folHlink"/>
                </a:solidFill>
                <a:latin typeface="Times New Roman" panose="02020603050405020304" pitchFamily="18" charset="0"/>
              </a:rPr>
              <a:pPr/>
              <a:t>89</a:t>
            </a:fld>
            <a:endParaRPr lang="es-ES" altLang="es-ES" sz="1400">
              <a:solidFill>
                <a:schemeClr val="folHlink"/>
              </a:solidFill>
              <a:latin typeface="Times New Roman" panose="02020603050405020304" pitchFamily="18" charset="0"/>
            </a:endParaRPr>
          </a:p>
        </p:txBody>
      </p:sp>
      <p:sp>
        <p:nvSpPr>
          <p:cNvPr id="23557" name="Rectangle 5">
            <a:extLst>
              <a:ext uri="{FF2B5EF4-FFF2-40B4-BE49-F238E27FC236}">
                <a16:creationId xmlns:a16="http://schemas.microsoft.com/office/drawing/2014/main" id="{599CFA8B-28A4-4151-B25D-CE71B9D118EF}"/>
              </a:ext>
            </a:extLst>
          </p:cNvPr>
          <p:cNvSpPr>
            <a:spLocks noGrp="1" noChangeArrowheads="1"/>
          </p:cNvSpPr>
          <p:nvPr>
            <p:ph type="title"/>
          </p:nvPr>
        </p:nvSpPr>
        <p:spPr/>
        <p:txBody>
          <a:bodyPr/>
          <a:lstStyle/>
          <a:p>
            <a:pPr eaLnBrk="1" hangingPunct="1"/>
            <a:r>
              <a:rPr lang="es-ES_tradnl" altLang="es-ES_tradnl"/>
              <a:t>GROUP BY-HAVING</a:t>
            </a:r>
          </a:p>
        </p:txBody>
      </p:sp>
      <p:graphicFrame>
        <p:nvGraphicFramePr>
          <p:cNvPr id="23554" name="Object 4">
            <a:extLst>
              <a:ext uri="{FF2B5EF4-FFF2-40B4-BE49-F238E27FC236}">
                <a16:creationId xmlns:a16="http://schemas.microsoft.com/office/drawing/2014/main" id="{46126C74-F6CD-4799-AD66-04C4B4111063}"/>
              </a:ext>
            </a:extLst>
          </p:cNvPr>
          <p:cNvGraphicFramePr>
            <a:graphicFrameLocks noChangeAspect="1"/>
          </p:cNvGraphicFramePr>
          <p:nvPr/>
        </p:nvGraphicFramePr>
        <p:xfrm>
          <a:off x="323850" y="1916113"/>
          <a:ext cx="8534400" cy="3819525"/>
        </p:xfrm>
        <a:graphic>
          <a:graphicData uri="http://schemas.openxmlformats.org/presentationml/2006/ole">
            <mc:AlternateContent xmlns:mc="http://schemas.openxmlformats.org/markup-compatibility/2006">
              <mc:Choice xmlns:v="urn:schemas-microsoft-com:vml" Requires="v">
                <p:oleObj spid="_x0000_s23587" name="Dibujo" r:id="rId3" imgW="2534400" imgH="1134000" progId="FLW3Drawing">
                  <p:embed/>
                </p:oleObj>
              </mc:Choice>
              <mc:Fallback>
                <p:oleObj name="Dibujo" r:id="rId3" imgW="2534400" imgH="1134000" progId="FLW3Drawing">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916113"/>
                        <a:ext cx="853440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hlinkClick r:id="rId2" action="ppaction://hlinksldjump"/>
          </p:cNvPr>
          <p:cNvPicPr>
            <a:picLocks noGrp="1" noChangeAspect="1" noChangeArrowheads="1"/>
          </p:cNvPicPr>
          <p:nvPr>
            <p:ph sz="half" idx="1"/>
          </p:nvPr>
        </p:nvPicPr>
        <p:blipFill>
          <a:blip r:embed="rId3" cstate="print"/>
          <a:srcRect b="14473"/>
          <a:stretch>
            <a:fillRect/>
          </a:stretch>
        </p:blipFill>
        <p:spPr bwMode="auto">
          <a:xfrm>
            <a:off x="149925" y="2420889"/>
            <a:ext cx="1380944" cy="1584176"/>
          </a:xfrm>
          <a:prstGeom prst="rect">
            <a:avLst/>
          </a:prstGeom>
          <a:noFill/>
          <a:ln w="9525">
            <a:noFill/>
            <a:miter lim="800000"/>
            <a:headEnd/>
            <a:tailEnd/>
          </a:ln>
          <a:effectLst/>
          <a:scene3d>
            <a:camera prst="orthographicFront">
              <a:rot lat="0" lon="0" rev="0"/>
            </a:camera>
            <a:lightRig rig="chilly" dir="t">
              <a:rot lat="0" lon="0" rev="18480000"/>
            </a:lightRig>
          </a:scene3d>
          <a:sp3d prstMaterial="clear">
            <a:bevelT h="63500"/>
          </a:sp3d>
        </p:spPr>
      </p:pic>
      <p:sp>
        <p:nvSpPr>
          <p:cNvPr id="2" name="1 Título"/>
          <p:cNvSpPr>
            <a:spLocks noGrp="1"/>
          </p:cNvSpPr>
          <p:nvPr>
            <p:ph type="title"/>
          </p:nvPr>
        </p:nvSpPr>
        <p:spPr>
          <a:xfrm>
            <a:off x="179512" y="274638"/>
            <a:ext cx="8678768" cy="1143000"/>
          </a:xfrm>
        </p:spPr>
        <p:txBody>
          <a:bodyPr>
            <a:noAutofit/>
          </a:bodyPr>
          <a:lstStyle/>
          <a:p>
            <a:r>
              <a:rPr lang="es-ES_tradnl" altLang="es-ES_tradnl" sz="2400" dirty="0"/>
              <a:t>SQL &gt;&gt; Lenguaje DDL - LDD</a:t>
            </a:r>
            <a:endParaRPr lang="es-PE" sz="2400" dirty="0">
              <a:solidFill>
                <a:schemeClr val="bg2">
                  <a:lumMod val="25000"/>
                </a:schemeClr>
              </a:solidFill>
              <a:latin typeface="Lucida Handwriting" pitchFamily="66" charset="0"/>
            </a:endParaRPr>
          </a:p>
        </p:txBody>
      </p:sp>
      <p:graphicFrame>
        <p:nvGraphicFramePr>
          <p:cNvPr id="6" name="5 Marcador de contenido"/>
          <p:cNvGraphicFramePr>
            <a:graphicFrameLocks noGrp="1"/>
          </p:cNvGraphicFramePr>
          <p:nvPr>
            <p:ph sz="half" idx="2"/>
            <p:extLst>
              <p:ext uri="{D42A27DB-BD31-4B8C-83A1-F6EECF244321}">
                <p14:modId xmlns:p14="http://schemas.microsoft.com/office/powerpoint/2010/main" val="1444413898"/>
              </p:ext>
            </p:extLst>
          </p:nvPr>
        </p:nvGraphicFramePr>
        <p:xfrm>
          <a:off x="1331640" y="1417638"/>
          <a:ext cx="7526640" cy="5440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advClick="0" advTm="40000">
    <p:strips dir="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5F1789A9-FF10-4257-818C-0185F02D786D}"/>
              </a:ext>
            </a:extLst>
          </p:cNvPr>
          <p:cNvSpPr>
            <a:spLocks noGrp="1"/>
          </p:cNvSpPr>
          <p:nvPr>
            <p:ph type="ftr" sz="quarter" idx="11"/>
          </p:nvPr>
        </p:nvSpPr>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954E1822-2271-4C8B-AC7C-516D1279D92E}"/>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7AFDDEF-0CD8-4930-B2B9-196EB31DE7F3}" type="slidenum">
              <a:rPr lang="es-ES" altLang="es-ES" sz="1400">
                <a:solidFill>
                  <a:schemeClr val="folHlink"/>
                </a:solidFill>
                <a:latin typeface="Times New Roman" panose="02020603050405020304" pitchFamily="18" charset="0"/>
              </a:rPr>
              <a:pPr/>
              <a:t>90</a:t>
            </a:fld>
            <a:endParaRPr lang="es-ES" altLang="es-ES" sz="1400">
              <a:solidFill>
                <a:schemeClr val="folHlink"/>
              </a:solidFill>
              <a:latin typeface="Times New Roman" panose="02020603050405020304" pitchFamily="18" charset="0"/>
            </a:endParaRPr>
          </a:p>
        </p:txBody>
      </p:sp>
      <p:sp>
        <p:nvSpPr>
          <p:cNvPr id="107524" name="Rectangle 2">
            <a:extLst>
              <a:ext uri="{FF2B5EF4-FFF2-40B4-BE49-F238E27FC236}">
                <a16:creationId xmlns:a16="http://schemas.microsoft.com/office/drawing/2014/main" id="{CCA0C8AA-248B-42D7-B631-D0AC361AAADF}"/>
              </a:ext>
            </a:extLst>
          </p:cNvPr>
          <p:cNvSpPr>
            <a:spLocks noGrp="1" noChangeArrowheads="1"/>
          </p:cNvSpPr>
          <p:nvPr>
            <p:ph type="title"/>
          </p:nvPr>
        </p:nvSpPr>
        <p:spPr/>
        <p:txBody>
          <a:bodyPr/>
          <a:lstStyle/>
          <a:p>
            <a:pPr eaLnBrk="1" hangingPunct="1"/>
            <a:r>
              <a:rPr lang="es-ES" altLang="es-ES" dirty="0"/>
              <a:t>Subconsultas En SQL</a:t>
            </a:r>
          </a:p>
        </p:txBody>
      </p:sp>
      <p:sp>
        <p:nvSpPr>
          <p:cNvPr id="107525" name="Rectangle 3">
            <a:extLst>
              <a:ext uri="{FF2B5EF4-FFF2-40B4-BE49-F238E27FC236}">
                <a16:creationId xmlns:a16="http://schemas.microsoft.com/office/drawing/2014/main" id="{71EBA7BF-A649-4ED9-8F89-7CA52DDAD0EE}"/>
              </a:ext>
            </a:extLst>
          </p:cNvPr>
          <p:cNvSpPr>
            <a:spLocks noGrp="1" noChangeArrowheads="1"/>
          </p:cNvSpPr>
          <p:nvPr>
            <p:ph type="body" idx="1"/>
          </p:nvPr>
        </p:nvSpPr>
        <p:spPr/>
        <p:txBody>
          <a:bodyPr/>
          <a:lstStyle/>
          <a:p>
            <a:pPr marL="457200" indent="-457200" eaLnBrk="1" hangingPunct="1">
              <a:lnSpc>
                <a:spcPct val="90000"/>
              </a:lnSpc>
            </a:pPr>
            <a:r>
              <a:rPr lang="es-ES" sz="2000" dirty="0"/>
              <a:t>Una subconsulta en SQL consiste en utilizar los resultados de una consulta dentro de otra, que se considera la principal. </a:t>
            </a:r>
          </a:p>
          <a:p>
            <a:pPr marL="457200" indent="-457200" eaLnBrk="1" hangingPunct="1">
              <a:lnSpc>
                <a:spcPct val="90000"/>
              </a:lnSpc>
            </a:pPr>
            <a:r>
              <a:rPr lang="es-ES" sz="2000" dirty="0"/>
              <a:t>Esta posibilidad fue la razón original para la palabra “estructurada” en el nombre Lenguaje de Consultas Estructuradas (</a:t>
            </a:r>
            <a:r>
              <a:rPr lang="es-ES" sz="2000" dirty="0" err="1"/>
              <a:t>Structured</a:t>
            </a:r>
            <a:r>
              <a:rPr lang="es-ES" sz="2000" dirty="0"/>
              <a:t> </a:t>
            </a:r>
            <a:r>
              <a:rPr lang="es-ES" sz="2000" dirty="0" err="1"/>
              <a:t>Query</a:t>
            </a:r>
            <a:r>
              <a:rPr lang="es-ES" sz="2000" dirty="0"/>
              <a:t> </a:t>
            </a:r>
            <a:r>
              <a:rPr lang="es-ES" sz="2000" dirty="0" err="1"/>
              <a:t>Language</a:t>
            </a:r>
            <a:r>
              <a:rPr lang="es-ES" sz="2000" dirty="0"/>
              <a:t>, SQL).</a:t>
            </a:r>
          </a:p>
          <a:p>
            <a:pPr marL="457200" indent="-457200" eaLnBrk="1" hangingPunct="1">
              <a:lnSpc>
                <a:spcPct val="90000"/>
              </a:lnSpc>
            </a:pPr>
            <a:r>
              <a:rPr lang="es-ES" sz="2000" dirty="0"/>
              <a:t>La estructura  de una consulta seguiría el siguiente </a:t>
            </a:r>
            <a:r>
              <a:rPr lang="es-ES" sz="2000" dirty="0" err="1"/>
              <a:t>patron</a:t>
            </a:r>
            <a:r>
              <a:rPr lang="es-ES" sz="2000" dirty="0"/>
              <a:t>:</a:t>
            </a:r>
          </a:p>
          <a:p>
            <a:pPr marL="0" indent="0" eaLnBrk="1" hangingPunct="1">
              <a:lnSpc>
                <a:spcPct val="90000"/>
              </a:lnSpc>
              <a:buNone/>
            </a:pPr>
            <a:r>
              <a:rPr lang="es-ES" sz="2000" dirty="0"/>
              <a:t>	Consulta principal expresión </a:t>
            </a:r>
            <a:r>
              <a:rPr lang="es-ES" sz="2000" dirty="0" err="1"/>
              <a:t>operador_subconsulta</a:t>
            </a:r>
            <a:r>
              <a:rPr lang="es-ES" sz="2000" dirty="0"/>
              <a:t> (subconsulta)</a:t>
            </a:r>
          </a:p>
          <a:p>
            <a:pPr marL="0" indent="0" eaLnBrk="1" hangingPunct="1">
              <a:lnSpc>
                <a:spcPct val="90000"/>
              </a:lnSpc>
              <a:buNone/>
            </a:pPr>
            <a:r>
              <a:rPr lang="es-ES" sz="2000" dirty="0"/>
              <a:t>	</a:t>
            </a:r>
            <a:r>
              <a:rPr lang="es-ES" sz="2000" dirty="0" err="1"/>
              <a:t>Select</a:t>
            </a:r>
            <a:r>
              <a:rPr lang="es-ES" sz="2000" dirty="0"/>
              <a:t> * </a:t>
            </a:r>
            <a:r>
              <a:rPr lang="es-ES" sz="2000" dirty="0" err="1"/>
              <a:t>from</a:t>
            </a:r>
            <a:r>
              <a:rPr lang="es-ES" sz="2000" dirty="0"/>
              <a:t> tabla </a:t>
            </a:r>
          </a:p>
          <a:p>
            <a:pPr marL="0" indent="0" eaLnBrk="1" hangingPunct="1">
              <a:lnSpc>
                <a:spcPct val="90000"/>
              </a:lnSpc>
              <a:buNone/>
            </a:pPr>
            <a:r>
              <a:rPr lang="es-ES" sz="2000" dirty="0"/>
              <a:t>	</a:t>
            </a:r>
            <a:r>
              <a:rPr lang="es-ES" sz="2000" dirty="0" err="1"/>
              <a:t>where</a:t>
            </a:r>
            <a:r>
              <a:rPr lang="es-ES" sz="2000" dirty="0"/>
              <a:t> condición </a:t>
            </a:r>
            <a:r>
              <a:rPr lang="es-ES" sz="2000" dirty="0" err="1"/>
              <a:t>operador_subconsulta</a:t>
            </a:r>
            <a:r>
              <a:rPr lang="es-ES" sz="2000" dirty="0"/>
              <a:t> (subconsulta)  </a:t>
            </a:r>
          </a:p>
          <a:p>
            <a:pPr marL="457200" indent="-457200" eaLnBrk="1" hangingPunct="1">
              <a:lnSpc>
                <a:spcPct val="90000"/>
              </a:lnSpc>
            </a:pPr>
            <a:endParaRPr lang="es-ES" sz="2000" dirty="0"/>
          </a:p>
          <a:p>
            <a:pPr marL="457200" indent="-457200" eaLnBrk="1" hangingPunct="1">
              <a:lnSpc>
                <a:spcPct val="90000"/>
              </a:lnSpc>
            </a:pPr>
            <a:r>
              <a:rPr lang="es-ES" sz="2000" dirty="0"/>
              <a:t>Por ejemplo, queremos saber la lista de empleados cuyo salario supere el salario medio. En primer lugar, tendríamos que averiguar el importe del salario medio :</a:t>
            </a:r>
          </a:p>
          <a:p>
            <a:pPr marL="914400" lvl="1" indent="-457200" eaLnBrk="1" hangingPunct="1">
              <a:lnSpc>
                <a:spcPct val="90000"/>
              </a:lnSpc>
            </a:pPr>
            <a:r>
              <a:rPr lang="es-ES" sz="1400" dirty="0"/>
              <a:t>SELECT AVG(salario) </a:t>
            </a:r>
            <a:r>
              <a:rPr lang="es-ES" sz="1400" dirty="0" err="1"/>
              <a:t>from</a:t>
            </a:r>
            <a:r>
              <a:rPr lang="es-ES" sz="1400" dirty="0"/>
              <a:t> empelados </a:t>
            </a:r>
            <a:r>
              <a:rPr lang="es-ES" altLang="es-ES" sz="1400" dirty="0"/>
              <a:t>. (obtendríamos el salario medio)</a:t>
            </a:r>
          </a:p>
          <a:p>
            <a:pPr marL="914400" lvl="1" indent="-457200" eaLnBrk="1" hangingPunct="1">
              <a:lnSpc>
                <a:spcPct val="90000"/>
              </a:lnSpc>
            </a:pPr>
            <a:r>
              <a:rPr lang="es-ES" sz="1400" dirty="0"/>
              <a:t>SELECT  * </a:t>
            </a:r>
            <a:r>
              <a:rPr lang="es-ES" sz="1400" dirty="0" err="1"/>
              <a:t>from</a:t>
            </a:r>
            <a:r>
              <a:rPr lang="es-ES" sz="1400" dirty="0"/>
              <a:t> empleados </a:t>
            </a:r>
            <a:r>
              <a:rPr lang="es-ES" sz="1400" dirty="0" err="1"/>
              <a:t>where</a:t>
            </a:r>
            <a:r>
              <a:rPr lang="es-ES" sz="1400" dirty="0"/>
              <a:t> salario &gt; (</a:t>
            </a:r>
            <a:r>
              <a:rPr lang="es-ES" sz="1400" dirty="0" err="1"/>
              <a:t>select</a:t>
            </a:r>
            <a:r>
              <a:rPr lang="es-ES" sz="1400" dirty="0"/>
              <a:t> AVG(salario) </a:t>
            </a:r>
            <a:r>
              <a:rPr lang="es-ES" sz="1400" dirty="0" err="1"/>
              <a:t>from</a:t>
            </a:r>
            <a:r>
              <a:rPr lang="es-ES" sz="1400" dirty="0"/>
              <a:t> empleados)</a:t>
            </a:r>
            <a:r>
              <a:rPr lang="es-ES" altLang="es-ES" sz="1400" dirty="0"/>
              <a:t>.</a:t>
            </a:r>
          </a:p>
          <a:p>
            <a:pPr marL="457200" indent="-457200" eaLnBrk="1" hangingPunct="1">
              <a:lnSpc>
                <a:spcPct val="90000"/>
              </a:lnSpc>
              <a:buFont typeface="Wingdings" panose="05000000000000000000" pitchFamily="2" charset="2"/>
              <a:buAutoNum type="arabicPeriod"/>
            </a:pPr>
            <a:endParaRPr lang="es-ES" altLang="es-ES" dirty="0"/>
          </a:p>
        </p:txBody>
      </p:sp>
    </p:spTree>
    <p:extLst>
      <p:ext uri="{BB962C8B-B14F-4D97-AF65-F5344CB8AC3E}">
        <p14:creationId xmlns:p14="http://schemas.microsoft.com/office/powerpoint/2010/main" val="32866870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5F1789A9-FF10-4257-818C-0185F02D786D}"/>
              </a:ext>
            </a:extLst>
          </p:cNvPr>
          <p:cNvSpPr>
            <a:spLocks noGrp="1"/>
          </p:cNvSpPr>
          <p:nvPr>
            <p:ph type="ftr" sz="quarter" idx="11"/>
          </p:nvPr>
        </p:nvSpPr>
        <p:spPr>
          <a:xfrm>
            <a:off x="3132137" y="6249421"/>
            <a:ext cx="3086100" cy="457200"/>
          </a:xfrm>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954E1822-2271-4C8B-AC7C-516D1279D92E}"/>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7AFDDEF-0CD8-4930-B2B9-196EB31DE7F3}" type="slidenum">
              <a:rPr lang="es-ES" altLang="es-ES" sz="1400">
                <a:solidFill>
                  <a:schemeClr val="folHlink"/>
                </a:solidFill>
                <a:latin typeface="Times New Roman" panose="02020603050405020304" pitchFamily="18" charset="0"/>
              </a:rPr>
              <a:pPr/>
              <a:t>91</a:t>
            </a:fld>
            <a:endParaRPr lang="es-ES" altLang="es-ES" sz="1400">
              <a:solidFill>
                <a:schemeClr val="folHlink"/>
              </a:solidFill>
              <a:latin typeface="Times New Roman" panose="02020603050405020304" pitchFamily="18" charset="0"/>
            </a:endParaRPr>
          </a:p>
        </p:txBody>
      </p:sp>
      <p:sp>
        <p:nvSpPr>
          <p:cNvPr id="107524" name="Rectangle 2">
            <a:extLst>
              <a:ext uri="{FF2B5EF4-FFF2-40B4-BE49-F238E27FC236}">
                <a16:creationId xmlns:a16="http://schemas.microsoft.com/office/drawing/2014/main" id="{CCA0C8AA-248B-42D7-B631-D0AC361AAADF}"/>
              </a:ext>
            </a:extLst>
          </p:cNvPr>
          <p:cNvSpPr>
            <a:spLocks noGrp="1" noChangeArrowheads="1"/>
          </p:cNvSpPr>
          <p:nvPr>
            <p:ph type="title"/>
          </p:nvPr>
        </p:nvSpPr>
        <p:spPr/>
        <p:txBody>
          <a:bodyPr/>
          <a:lstStyle/>
          <a:p>
            <a:pPr eaLnBrk="1" hangingPunct="1"/>
            <a:r>
              <a:rPr lang="es-ES" altLang="es-ES" dirty="0"/>
              <a:t>Subconsultas (Operadores) </a:t>
            </a:r>
          </a:p>
        </p:txBody>
      </p:sp>
      <p:sp>
        <p:nvSpPr>
          <p:cNvPr id="107525" name="Rectangle 3">
            <a:extLst>
              <a:ext uri="{FF2B5EF4-FFF2-40B4-BE49-F238E27FC236}">
                <a16:creationId xmlns:a16="http://schemas.microsoft.com/office/drawing/2014/main" id="{71EBA7BF-A649-4ED9-8F89-7CA52DDAD0EE}"/>
              </a:ext>
            </a:extLst>
          </p:cNvPr>
          <p:cNvSpPr>
            <a:spLocks noGrp="1" noChangeArrowheads="1"/>
          </p:cNvSpPr>
          <p:nvPr>
            <p:ph type="body" idx="1"/>
          </p:nvPr>
        </p:nvSpPr>
        <p:spPr/>
        <p:txBody>
          <a:bodyPr/>
          <a:lstStyle/>
          <a:p>
            <a:pPr marL="457200" indent="-457200" eaLnBrk="1" hangingPunct="1">
              <a:lnSpc>
                <a:spcPct val="90000"/>
              </a:lnSpc>
            </a:pPr>
            <a:r>
              <a:rPr lang="es-ES" sz="2000" dirty="0"/>
              <a:t>Si la subconsulta sólo devuelve un valor, los operadores que puedo utilizar son:  	 </a:t>
            </a:r>
            <a:r>
              <a:rPr lang="es-ES" sz="2000" b="1" dirty="0"/>
              <a:t>&gt;, &lt;,  &gt;= ,&lt;= , != , &lt; &gt;, = , IN o NOT IN. </a:t>
            </a:r>
          </a:p>
          <a:p>
            <a:pPr marL="457200" indent="-457200" eaLnBrk="1" hangingPunct="1">
              <a:lnSpc>
                <a:spcPct val="90000"/>
              </a:lnSpc>
            </a:pPr>
            <a:endParaRPr lang="es-ES" sz="2000" dirty="0"/>
          </a:p>
          <a:p>
            <a:pPr marL="457200" indent="-457200" eaLnBrk="1" hangingPunct="1">
              <a:lnSpc>
                <a:spcPct val="90000"/>
              </a:lnSpc>
            </a:pPr>
            <a:r>
              <a:rPr lang="es-ES" sz="2000" dirty="0"/>
              <a:t>Si la subconsulta puede devolver más de un valor, los operadores que puedo utilizar son:  </a:t>
            </a:r>
            <a:r>
              <a:rPr lang="es-ES" sz="2000" b="1" dirty="0"/>
              <a:t>ANY, ALL, IN o NOT IN. </a:t>
            </a:r>
          </a:p>
          <a:p>
            <a:pPr marL="0" indent="0" eaLnBrk="1" hangingPunct="1">
              <a:lnSpc>
                <a:spcPct val="90000"/>
              </a:lnSpc>
              <a:buNone/>
            </a:pPr>
            <a:endParaRPr lang="es-ES" sz="2000" dirty="0"/>
          </a:p>
          <a:p>
            <a:pPr marL="0" indent="0" eaLnBrk="1" hangingPunct="1">
              <a:lnSpc>
                <a:spcPct val="90000"/>
              </a:lnSpc>
              <a:buNone/>
            </a:pPr>
            <a:endParaRPr lang="es-ES" sz="2000" dirty="0"/>
          </a:p>
          <a:p>
            <a:pPr marL="0" indent="0" eaLnBrk="1" hangingPunct="1">
              <a:lnSpc>
                <a:spcPct val="90000"/>
              </a:lnSpc>
              <a:buNone/>
            </a:pPr>
            <a:endParaRPr lang="es-ES" sz="2000" dirty="0"/>
          </a:p>
          <a:p>
            <a:pPr marL="457200" indent="-457200" eaLnBrk="1" hangingPunct="1">
              <a:lnSpc>
                <a:spcPct val="90000"/>
              </a:lnSpc>
              <a:buFont typeface="Wingdings" panose="05000000000000000000" pitchFamily="2" charset="2"/>
              <a:buAutoNum type="arabicPeriod"/>
            </a:pPr>
            <a:endParaRPr lang="es-ES" altLang="es-ES" dirty="0"/>
          </a:p>
        </p:txBody>
      </p:sp>
      <p:pic>
        <p:nvPicPr>
          <p:cNvPr id="3" name="Picture 2">
            <a:extLst>
              <a:ext uri="{FF2B5EF4-FFF2-40B4-BE49-F238E27FC236}">
                <a16:creationId xmlns:a16="http://schemas.microsoft.com/office/drawing/2014/main" id="{E5B5464C-08F4-438D-A2BF-0A60FF7CE0A6}"/>
              </a:ext>
            </a:extLst>
          </p:cNvPr>
          <p:cNvPicPr>
            <a:picLocks noChangeAspect="1"/>
          </p:cNvPicPr>
          <p:nvPr/>
        </p:nvPicPr>
        <p:blipFill>
          <a:blip r:embed="rId2"/>
          <a:stretch>
            <a:fillRect/>
          </a:stretch>
        </p:blipFill>
        <p:spPr>
          <a:xfrm>
            <a:off x="412750" y="2924944"/>
            <a:ext cx="8524875" cy="2419350"/>
          </a:xfrm>
          <a:prstGeom prst="rect">
            <a:avLst/>
          </a:prstGeom>
        </p:spPr>
      </p:pic>
      <p:sp>
        <p:nvSpPr>
          <p:cNvPr id="6" name="Rectangle 1">
            <a:extLst>
              <a:ext uri="{FF2B5EF4-FFF2-40B4-BE49-F238E27FC236}">
                <a16:creationId xmlns:a16="http://schemas.microsoft.com/office/drawing/2014/main" id="{A617CADE-0794-406B-B20C-2446F3B7AE9E}"/>
              </a:ext>
            </a:extLst>
          </p:cNvPr>
          <p:cNvSpPr>
            <a:spLocks noChangeArrowheads="1"/>
          </p:cNvSpPr>
          <p:nvPr/>
        </p:nvSpPr>
        <p:spPr bwMode="auto">
          <a:xfrm>
            <a:off x="561975" y="5525332"/>
            <a:ext cx="7603363"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0" i="0" u="none" strike="noStrike" cap="none" normalizeH="0" baseline="0" dirty="0">
                <a:ln>
                  <a:noFill/>
                </a:ln>
                <a:solidFill>
                  <a:schemeClr val="tx1"/>
                </a:solidFill>
                <a:effectLst/>
                <a:latin typeface="Arial Unicode MS" panose="020B0604020202020204" pitchFamily="34" charset="-128"/>
              </a:rPr>
              <a:t>SELECT * FROM empleados</a:t>
            </a:r>
            <a:r>
              <a:rPr kumimoji="0" lang="es-ES" altLang="es-ES" sz="1100" b="0" i="0" u="none" strike="noStrike" cap="none" normalizeH="0" baseline="0" dirty="0">
                <a:ln>
                  <a:noFill/>
                </a:ln>
                <a:solidFill>
                  <a:schemeClr val="tx1"/>
                </a:solidFill>
                <a:effectLst/>
              </a:rPr>
              <a:t> </a:t>
            </a:r>
            <a:r>
              <a:rPr kumimoji="0" lang="en-US" altLang="es-ES" sz="1400" b="0" i="0" u="none" strike="noStrike" cap="none" normalizeH="0" baseline="0" dirty="0">
                <a:ln>
                  <a:noFill/>
                </a:ln>
                <a:solidFill>
                  <a:schemeClr val="tx1"/>
                </a:solidFill>
                <a:effectLst/>
                <a:latin typeface="Arial Unicode MS" panose="020B0604020202020204" pitchFamily="34" charset="-128"/>
              </a:rPr>
              <a:t>WHERE </a:t>
            </a:r>
            <a:r>
              <a:rPr kumimoji="0" lang="en-US" altLang="es-ES" sz="1400" b="0" i="0" u="none" strike="noStrike" cap="none" normalizeH="0" baseline="0" dirty="0" err="1">
                <a:ln>
                  <a:noFill/>
                </a:ln>
                <a:solidFill>
                  <a:schemeClr val="tx1"/>
                </a:solidFill>
                <a:effectLst/>
                <a:latin typeface="Arial Unicode MS" panose="020B0604020202020204" pitchFamily="34" charset="-128"/>
              </a:rPr>
              <a:t>sueldo</a:t>
            </a:r>
            <a:r>
              <a:rPr kumimoji="0" lang="en-US" altLang="es-ES" sz="1400" b="0" i="0" u="none" strike="noStrike" cap="none" normalizeH="0" baseline="0" dirty="0">
                <a:ln>
                  <a:noFill/>
                </a:ln>
                <a:solidFill>
                  <a:schemeClr val="tx1"/>
                </a:solidFill>
                <a:effectLst/>
                <a:latin typeface="Arial Unicode MS" panose="020B0604020202020204" pitchFamily="34" charset="-128"/>
              </a:rPr>
              <a:t> &gt;= ANY (SELECT </a:t>
            </a:r>
            <a:r>
              <a:rPr kumimoji="0" lang="en-US" altLang="es-ES" sz="1400" b="0" i="0" u="none" strike="noStrike" cap="none" normalizeH="0" baseline="0" dirty="0" err="1">
                <a:ln>
                  <a:noFill/>
                </a:ln>
                <a:solidFill>
                  <a:schemeClr val="tx1"/>
                </a:solidFill>
                <a:effectLst/>
                <a:latin typeface="Arial Unicode MS" panose="020B0604020202020204" pitchFamily="34" charset="-128"/>
              </a:rPr>
              <a:t>sueldo</a:t>
            </a:r>
            <a:r>
              <a:rPr kumimoji="0" lang="en-US" altLang="es-ES" sz="1400" b="0" i="0" u="none" strike="noStrike" cap="none" normalizeH="0" baseline="0" dirty="0">
                <a:ln>
                  <a:noFill/>
                </a:ln>
                <a:solidFill>
                  <a:schemeClr val="tx1"/>
                </a:solidFill>
                <a:effectLst/>
                <a:latin typeface="Arial Unicode MS" panose="020B0604020202020204" pitchFamily="34" charset="-128"/>
              </a:rPr>
              <a:t> FROM </a:t>
            </a:r>
            <a:r>
              <a:rPr kumimoji="0" lang="en-US" altLang="es-ES" sz="1400" b="0" i="0" u="none" strike="noStrike" cap="none" normalizeH="0" baseline="0" dirty="0" err="1">
                <a:ln>
                  <a:noFill/>
                </a:ln>
                <a:solidFill>
                  <a:schemeClr val="tx1"/>
                </a:solidFill>
                <a:effectLst/>
                <a:latin typeface="Arial Unicode MS" panose="020B0604020202020204" pitchFamily="34" charset="-128"/>
              </a:rPr>
              <a:t>empleados</a:t>
            </a:r>
            <a:r>
              <a:rPr kumimoji="0" lang="en-US" altLang="es-ES" sz="1400" b="0" i="0" u="none" strike="noStrike" cap="none" normalizeH="0" baseline="0" dirty="0">
                <a:ln>
                  <a:noFill/>
                </a:ln>
                <a:solidFill>
                  <a:schemeClr val="tx1"/>
                </a:solidFill>
                <a:effectLst/>
                <a:latin typeface="Arial Unicode MS" panose="020B0604020202020204" pitchFamily="34" charset="-128"/>
              </a:rPr>
              <a:t>);</a:t>
            </a:r>
          </a:p>
          <a:p>
            <a:pPr lvl="0" algn="l"/>
            <a:r>
              <a:rPr lang="es-ES" altLang="es-ES" sz="1400" dirty="0">
                <a:latin typeface="Arial Unicode MS" panose="020B0604020202020204" pitchFamily="34" charset="-128"/>
              </a:rPr>
              <a:t>SELECT * FROM empleados</a:t>
            </a:r>
            <a:r>
              <a:rPr lang="es-ES" altLang="es-ES" sz="1100" dirty="0"/>
              <a:t> </a:t>
            </a:r>
            <a:r>
              <a:rPr lang="en-US" altLang="es-ES" sz="1400" dirty="0">
                <a:latin typeface="Arial Unicode MS" panose="020B0604020202020204" pitchFamily="34" charset="-128"/>
              </a:rPr>
              <a:t>WHERE </a:t>
            </a:r>
            <a:r>
              <a:rPr lang="en-US" altLang="es-ES" sz="1400" dirty="0" err="1">
                <a:latin typeface="Arial Unicode MS" panose="020B0604020202020204" pitchFamily="34" charset="-128"/>
              </a:rPr>
              <a:t>sueldo</a:t>
            </a:r>
            <a:r>
              <a:rPr lang="en-US" altLang="es-ES" sz="1400" dirty="0">
                <a:latin typeface="Arial Unicode MS" panose="020B0604020202020204" pitchFamily="34" charset="-128"/>
              </a:rPr>
              <a:t> &gt;= ALL (SELECT </a:t>
            </a:r>
            <a:r>
              <a:rPr lang="en-US" altLang="es-ES" sz="1400" dirty="0" err="1">
                <a:latin typeface="Arial Unicode MS" panose="020B0604020202020204" pitchFamily="34" charset="-128"/>
              </a:rPr>
              <a:t>sueldo</a:t>
            </a:r>
            <a:r>
              <a:rPr lang="en-US" altLang="es-ES" sz="1400" dirty="0">
                <a:latin typeface="Arial Unicode MS" panose="020B0604020202020204" pitchFamily="34" charset="-128"/>
              </a:rPr>
              <a:t> FROM </a:t>
            </a:r>
            <a:r>
              <a:rPr lang="en-US" altLang="es-ES" sz="1400" dirty="0" err="1">
                <a:latin typeface="Arial Unicode MS" panose="020B0604020202020204" pitchFamily="34" charset="-128"/>
              </a:rPr>
              <a:t>empleados</a:t>
            </a:r>
            <a:r>
              <a:rPr lang="en-US" altLang="es-ES" sz="1400" dirty="0">
                <a:latin typeface="Arial Unicode MS" panose="020B0604020202020204" pitchFamily="34" charset="-128"/>
              </a:rPr>
              <a:t>);</a:t>
            </a:r>
          </a:p>
          <a:p>
            <a:pPr lvl="0" algn="l"/>
            <a:endParaRPr kumimoji="0" lang="en-US" altLang="es-ES" sz="14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1100" b="0" i="0" u="none" strike="noStrike" cap="none" normalizeH="0" baseline="0" dirty="0">
                <a:ln>
                  <a:noFill/>
                </a:ln>
                <a:solidFill>
                  <a:schemeClr val="tx1"/>
                </a:solidFill>
                <a:effectLst/>
              </a:rPr>
              <a:t> </a:t>
            </a:r>
            <a:endParaRPr kumimoji="0" lang="en-US" altLang="es-E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53175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5F1789A9-FF10-4257-818C-0185F02D786D}"/>
              </a:ext>
            </a:extLst>
          </p:cNvPr>
          <p:cNvSpPr>
            <a:spLocks noGrp="1"/>
          </p:cNvSpPr>
          <p:nvPr>
            <p:ph type="ftr" sz="quarter" idx="11"/>
          </p:nvPr>
        </p:nvSpPr>
        <p:spPr>
          <a:xfrm>
            <a:off x="3132137" y="6249421"/>
            <a:ext cx="3086100" cy="457200"/>
          </a:xfrm>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954E1822-2271-4C8B-AC7C-516D1279D92E}"/>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7AFDDEF-0CD8-4930-B2B9-196EB31DE7F3}" type="slidenum">
              <a:rPr lang="es-ES" altLang="es-ES" sz="1400">
                <a:solidFill>
                  <a:schemeClr val="folHlink"/>
                </a:solidFill>
                <a:latin typeface="Times New Roman" panose="02020603050405020304" pitchFamily="18" charset="0"/>
              </a:rPr>
              <a:pPr/>
              <a:t>92</a:t>
            </a:fld>
            <a:endParaRPr lang="es-ES" altLang="es-ES" sz="1400">
              <a:solidFill>
                <a:schemeClr val="folHlink"/>
              </a:solidFill>
              <a:latin typeface="Times New Roman" panose="02020603050405020304" pitchFamily="18" charset="0"/>
            </a:endParaRPr>
          </a:p>
        </p:txBody>
      </p:sp>
      <p:sp>
        <p:nvSpPr>
          <p:cNvPr id="107524" name="Rectangle 2">
            <a:extLst>
              <a:ext uri="{FF2B5EF4-FFF2-40B4-BE49-F238E27FC236}">
                <a16:creationId xmlns:a16="http://schemas.microsoft.com/office/drawing/2014/main" id="{CCA0C8AA-248B-42D7-B631-D0AC361AAADF}"/>
              </a:ext>
            </a:extLst>
          </p:cNvPr>
          <p:cNvSpPr>
            <a:spLocks noGrp="1" noChangeArrowheads="1"/>
          </p:cNvSpPr>
          <p:nvPr>
            <p:ph type="title"/>
          </p:nvPr>
        </p:nvSpPr>
        <p:spPr/>
        <p:txBody>
          <a:bodyPr/>
          <a:lstStyle/>
          <a:p>
            <a:pPr eaLnBrk="1" hangingPunct="1"/>
            <a:r>
              <a:rPr lang="es-ES" altLang="es-ES" dirty="0"/>
              <a:t>Subconsultas (Enlazadas) </a:t>
            </a:r>
          </a:p>
        </p:txBody>
      </p:sp>
      <p:sp>
        <p:nvSpPr>
          <p:cNvPr id="107525" name="Rectangle 3">
            <a:extLst>
              <a:ext uri="{FF2B5EF4-FFF2-40B4-BE49-F238E27FC236}">
                <a16:creationId xmlns:a16="http://schemas.microsoft.com/office/drawing/2014/main" id="{71EBA7BF-A649-4ED9-8F89-7CA52DDAD0EE}"/>
              </a:ext>
            </a:extLst>
          </p:cNvPr>
          <p:cNvSpPr>
            <a:spLocks noGrp="1" noChangeArrowheads="1"/>
          </p:cNvSpPr>
          <p:nvPr>
            <p:ph type="body" idx="1"/>
          </p:nvPr>
        </p:nvSpPr>
        <p:spPr/>
        <p:txBody>
          <a:bodyPr/>
          <a:lstStyle/>
          <a:p>
            <a:pPr marL="0" indent="0" eaLnBrk="1" hangingPunct="1">
              <a:lnSpc>
                <a:spcPct val="90000"/>
              </a:lnSpc>
              <a:buNone/>
            </a:pPr>
            <a:r>
              <a:rPr lang="es-ES" sz="1600" dirty="0">
                <a:latin typeface="Arial" panose="020B0604020202020204" pitchFamily="34" charset="0"/>
                <a:cs typeface="Arial" panose="020B0604020202020204" pitchFamily="34" charset="0"/>
              </a:rPr>
              <a:t>En las subconsultas a veces se puede desear poder utilizar datos procedentes de la consulta principal. Eso es posible utilizando el alias de la tabla que queremos usar de la consulta principal.</a:t>
            </a:r>
          </a:p>
          <a:p>
            <a:pPr marL="0" indent="0" eaLnBrk="1" hangingPunct="1">
              <a:lnSpc>
                <a:spcPct val="90000"/>
              </a:lnSpc>
              <a:buNone/>
            </a:pPr>
            <a:endParaRPr lang="es-ES" sz="1600" dirty="0">
              <a:latin typeface="Arial" panose="020B0604020202020204" pitchFamily="34" charset="0"/>
              <a:cs typeface="Arial" panose="020B0604020202020204" pitchFamily="34" charset="0"/>
            </a:endParaRPr>
          </a:p>
          <a:p>
            <a:pPr marL="0" indent="0" eaLnBrk="1" hangingPunct="1">
              <a:lnSpc>
                <a:spcPct val="90000"/>
              </a:lnSpc>
              <a:buNone/>
            </a:pPr>
            <a:r>
              <a:rPr lang="es-ES" sz="1600" dirty="0">
                <a:latin typeface="Arial" panose="020B0604020202020204" pitchFamily="34" charset="0"/>
                <a:cs typeface="Arial" panose="020B0604020202020204" pitchFamily="34" charset="0"/>
              </a:rPr>
              <a:t>Por ejemplo, supongamos que deseamos obtener de una base de datos geográfica, el nombre y la población de las localidades que sean las más pobladas de su provincia. </a:t>
            </a:r>
          </a:p>
          <a:p>
            <a:pPr marL="0" indent="0" eaLnBrk="1" hangingPunct="1">
              <a:lnSpc>
                <a:spcPct val="90000"/>
              </a:lnSpc>
              <a:buNone/>
            </a:pPr>
            <a:r>
              <a:rPr lang="es-ES" sz="1600" dirty="0">
                <a:latin typeface="Arial" panose="020B0604020202020204" pitchFamily="34" charset="0"/>
                <a:cs typeface="Arial" panose="020B0604020202020204" pitchFamily="34" charset="0"/>
              </a:rPr>
              <a:t>Es decir, las localidades cuya población es la mayor de su provincia. Para ello necesitamos comparar la población de cada localidad con la de todas las localidades de su provincia. Supongamos que la tabla de las localidades almacena el nombre, población y el número de la provincia a la que pertenecen.</a:t>
            </a:r>
          </a:p>
          <a:p>
            <a:pPr marL="0" indent="0" eaLnBrk="1" hangingPunct="1">
              <a:lnSpc>
                <a:spcPct val="90000"/>
              </a:lnSpc>
              <a:buNone/>
            </a:pPr>
            <a:endParaRPr lang="es-ES" sz="1600" dirty="0">
              <a:latin typeface="Arial" panose="020B0604020202020204" pitchFamily="34" charset="0"/>
              <a:cs typeface="Arial" panose="020B0604020202020204" pitchFamily="34" charset="0"/>
            </a:endParaRPr>
          </a:p>
          <a:p>
            <a:pPr marL="0" indent="0" eaLnBrk="1" hangingPunct="1">
              <a:lnSpc>
                <a:spcPct val="90000"/>
              </a:lnSpc>
              <a:buNone/>
            </a:pPr>
            <a:r>
              <a:rPr lang="es-ES" sz="1600" dirty="0">
                <a:latin typeface="Arial" panose="020B0604020202020204" pitchFamily="34" charset="0"/>
                <a:cs typeface="Arial" panose="020B0604020202020204" pitchFamily="34" charset="0"/>
              </a:rPr>
              <a:t>La consulta sería:</a:t>
            </a:r>
          </a:p>
          <a:p>
            <a:pPr marL="0" indent="0" eaLnBrk="1" hangingPunct="1">
              <a:lnSpc>
                <a:spcPct val="90000"/>
              </a:lnSpc>
              <a:buNone/>
            </a:pPr>
            <a:endParaRPr lang="es-ES" sz="16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FA312E2A-36E6-44DD-971E-C3B7E1506788}"/>
              </a:ext>
            </a:extLst>
          </p:cNvPr>
          <p:cNvPicPr>
            <a:picLocks noChangeAspect="1"/>
          </p:cNvPicPr>
          <p:nvPr/>
        </p:nvPicPr>
        <p:blipFill>
          <a:blip r:embed="rId2"/>
          <a:stretch>
            <a:fillRect/>
          </a:stretch>
        </p:blipFill>
        <p:spPr>
          <a:xfrm>
            <a:off x="1108422" y="4509120"/>
            <a:ext cx="6487914" cy="1814197"/>
          </a:xfrm>
          <a:prstGeom prst="rect">
            <a:avLst/>
          </a:prstGeom>
        </p:spPr>
      </p:pic>
    </p:spTree>
    <p:extLst>
      <p:ext uri="{BB962C8B-B14F-4D97-AF65-F5344CB8AC3E}">
        <p14:creationId xmlns:p14="http://schemas.microsoft.com/office/powerpoint/2010/main" val="27422313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pie de página">
            <a:extLst>
              <a:ext uri="{FF2B5EF4-FFF2-40B4-BE49-F238E27FC236}">
                <a16:creationId xmlns:a16="http://schemas.microsoft.com/office/drawing/2014/main" id="{5F1789A9-FF10-4257-818C-0185F02D786D}"/>
              </a:ext>
            </a:extLst>
          </p:cNvPr>
          <p:cNvSpPr>
            <a:spLocks noGrp="1"/>
          </p:cNvSpPr>
          <p:nvPr>
            <p:ph type="ftr" sz="quarter" idx="11"/>
          </p:nvPr>
        </p:nvSpPr>
        <p:spPr>
          <a:xfrm>
            <a:off x="3132137" y="6249421"/>
            <a:ext cx="3086100" cy="457200"/>
          </a:xfrm>
        </p:spPr>
        <p:txBody>
          <a:bodyPr/>
          <a:lstStyle/>
          <a:p>
            <a:pPr>
              <a:defRPr/>
            </a:pPr>
            <a:r>
              <a:rPr lang="es-ES"/>
              <a:t>Lenguaje SQL</a:t>
            </a:r>
          </a:p>
        </p:txBody>
      </p:sp>
      <p:sp>
        <p:nvSpPr>
          <p:cNvPr id="5" name="5 Marcador de número de diapositiva">
            <a:extLst>
              <a:ext uri="{FF2B5EF4-FFF2-40B4-BE49-F238E27FC236}">
                <a16:creationId xmlns:a16="http://schemas.microsoft.com/office/drawing/2014/main" id="{954E1822-2271-4C8B-AC7C-516D1279D92E}"/>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57AFDDEF-0CD8-4930-B2B9-196EB31DE7F3}" type="slidenum">
              <a:rPr lang="es-ES" altLang="es-ES" sz="1400">
                <a:solidFill>
                  <a:schemeClr val="folHlink"/>
                </a:solidFill>
                <a:latin typeface="Times New Roman" panose="02020603050405020304" pitchFamily="18" charset="0"/>
              </a:rPr>
              <a:pPr/>
              <a:t>93</a:t>
            </a:fld>
            <a:endParaRPr lang="es-ES" altLang="es-ES" sz="1400">
              <a:solidFill>
                <a:schemeClr val="folHlink"/>
              </a:solidFill>
              <a:latin typeface="Times New Roman" panose="02020603050405020304" pitchFamily="18" charset="0"/>
            </a:endParaRPr>
          </a:p>
        </p:txBody>
      </p:sp>
      <p:sp>
        <p:nvSpPr>
          <p:cNvPr id="107524" name="Rectangle 2">
            <a:extLst>
              <a:ext uri="{FF2B5EF4-FFF2-40B4-BE49-F238E27FC236}">
                <a16:creationId xmlns:a16="http://schemas.microsoft.com/office/drawing/2014/main" id="{CCA0C8AA-248B-42D7-B631-D0AC361AAADF}"/>
              </a:ext>
            </a:extLst>
          </p:cNvPr>
          <p:cNvSpPr>
            <a:spLocks noGrp="1" noChangeArrowheads="1"/>
          </p:cNvSpPr>
          <p:nvPr>
            <p:ph type="title"/>
          </p:nvPr>
        </p:nvSpPr>
        <p:spPr/>
        <p:txBody>
          <a:bodyPr/>
          <a:lstStyle/>
          <a:p>
            <a:pPr eaLnBrk="1" hangingPunct="1"/>
            <a:r>
              <a:rPr lang="es-ES" altLang="es-ES" dirty="0"/>
              <a:t>Subconsultas (Operadores) </a:t>
            </a:r>
          </a:p>
        </p:txBody>
      </p:sp>
      <p:sp>
        <p:nvSpPr>
          <p:cNvPr id="107525" name="Rectangle 3">
            <a:extLst>
              <a:ext uri="{FF2B5EF4-FFF2-40B4-BE49-F238E27FC236}">
                <a16:creationId xmlns:a16="http://schemas.microsoft.com/office/drawing/2014/main" id="{71EBA7BF-A649-4ED9-8F89-7CA52DDAD0EE}"/>
              </a:ext>
            </a:extLst>
          </p:cNvPr>
          <p:cNvSpPr>
            <a:spLocks noGrp="1" noChangeArrowheads="1"/>
          </p:cNvSpPr>
          <p:nvPr>
            <p:ph type="body" idx="1"/>
          </p:nvPr>
        </p:nvSpPr>
        <p:spPr/>
        <p:txBody>
          <a:bodyPr/>
          <a:lstStyle/>
          <a:p>
            <a:pPr marL="457200" indent="-457200" eaLnBrk="1" hangingPunct="1">
              <a:lnSpc>
                <a:spcPct val="90000"/>
              </a:lnSpc>
            </a:pPr>
            <a:r>
              <a:rPr lang="es-ES" sz="2000" b="1" dirty="0"/>
              <a:t>Subconsultas con operador EXISTS. </a:t>
            </a:r>
          </a:p>
          <a:p>
            <a:pPr marL="0" indent="0" eaLnBrk="1" hangingPunct="1">
              <a:lnSpc>
                <a:spcPct val="90000"/>
              </a:lnSpc>
              <a:buNone/>
            </a:pPr>
            <a:endParaRPr lang="es-ES" sz="2000" dirty="0"/>
          </a:p>
          <a:p>
            <a:pPr marL="0" lvl="0" indent="0" algn="just">
              <a:spcBef>
                <a:spcPct val="0"/>
              </a:spcBef>
              <a:buClrTx/>
              <a:buSzTx/>
              <a:buNone/>
            </a:pPr>
            <a:r>
              <a:rPr lang="es-ES" altLang="es-ES" sz="1600" dirty="0">
                <a:latin typeface="Arial" panose="020B0604020202020204" pitchFamily="34" charset="0"/>
                <a:cs typeface="Arial" panose="020B0604020202020204" pitchFamily="34" charset="0"/>
              </a:rPr>
              <a:t>Este operador devuelve verdadero si la consulta que le sigue devuelve algún valor.  Si no, devuelve falso. Se utiliza normalmente mediante consultas correlacionadas. </a:t>
            </a:r>
          </a:p>
          <a:p>
            <a:pPr marL="0" lvl="0" indent="0">
              <a:spcBef>
                <a:spcPct val="0"/>
              </a:spcBef>
              <a:buClrTx/>
              <a:buSzTx/>
              <a:buNone/>
            </a:pPr>
            <a:endParaRPr lang="es-ES" altLang="es-ES" sz="1600" dirty="0">
              <a:latin typeface="Arial" panose="020B0604020202020204" pitchFamily="34" charset="0"/>
              <a:cs typeface="Arial" panose="020B0604020202020204" pitchFamily="34" charset="0"/>
            </a:endParaRPr>
          </a:p>
          <a:p>
            <a:pPr marL="0" lvl="0" indent="0">
              <a:spcBef>
                <a:spcPct val="0"/>
              </a:spcBef>
              <a:buClrTx/>
              <a:buSzTx/>
              <a:buNone/>
            </a:pPr>
            <a:r>
              <a:rPr lang="es-ES" altLang="es-ES" sz="1600" dirty="0">
                <a:latin typeface="Arial" panose="020B0604020202020204" pitchFamily="34" charset="0"/>
                <a:cs typeface="Arial" panose="020B0604020202020204" pitchFamily="34" charset="0"/>
              </a:rPr>
              <a:t>Ejemplo:</a:t>
            </a:r>
          </a:p>
          <a:p>
            <a:pPr marL="0" indent="0" eaLnBrk="1" hangingPunct="1">
              <a:lnSpc>
                <a:spcPct val="90000"/>
              </a:lnSpc>
              <a:buNone/>
            </a:pPr>
            <a:r>
              <a:rPr lang="es-ES" altLang="es-ES" sz="1600" dirty="0">
                <a:latin typeface="Arial" panose="020B0604020202020204" pitchFamily="34" charset="0"/>
                <a:cs typeface="Arial" panose="020B0604020202020204" pitchFamily="34" charset="0"/>
              </a:rPr>
              <a:t>SELECT </a:t>
            </a:r>
            <a:r>
              <a:rPr lang="es-ES" altLang="es-ES" sz="1600" dirty="0" err="1">
                <a:latin typeface="Arial" panose="020B0604020202020204" pitchFamily="34" charset="0"/>
                <a:cs typeface="Arial" panose="020B0604020202020204" pitchFamily="34" charset="0"/>
              </a:rPr>
              <a:t>tipo,modelo</a:t>
            </a:r>
            <a:r>
              <a:rPr lang="es-ES" altLang="es-ES" sz="1600" dirty="0">
                <a:latin typeface="Arial" panose="020B0604020202020204" pitchFamily="34" charset="0"/>
                <a:cs typeface="Arial" panose="020B0604020202020204" pitchFamily="34" charset="0"/>
              </a:rPr>
              <a:t>, </a:t>
            </a:r>
            <a:r>
              <a:rPr lang="es-ES" altLang="es-ES" sz="1600" dirty="0" err="1">
                <a:latin typeface="Arial" panose="020B0604020202020204" pitchFamily="34" charset="0"/>
                <a:cs typeface="Arial" panose="020B0604020202020204" pitchFamily="34" charset="0"/>
              </a:rPr>
              <a:t>precio_venta</a:t>
            </a:r>
            <a:r>
              <a:rPr lang="es-ES" altLang="es-ES" sz="1600" dirty="0">
                <a:latin typeface="Arial" panose="020B0604020202020204" pitchFamily="34" charset="0"/>
                <a:cs typeface="Arial" panose="020B0604020202020204" pitchFamily="34" charset="0"/>
              </a:rPr>
              <a:t> FROM piezas p WHERE EXISTS ( SELECT </a:t>
            </a:r>
            <a:r>
              <a:rPr lang="es-ES" altLang="es-ES" sz="1600" dirty="0" err="1">
                <a:latin typeface="Arial" panose="020B0604020202020204" pitchFamily="34" charset="0"/>
                <a:cs typeface="Arial" panose="020B0604020202020204" pitchFamily="34" charset="0"/>
              </a:rPr>
              <a:t>tipo,modelo</a:t>
            </a:r>
            <a:r>
              <a:rPr lang="es-ES" altLang="es-ES" sz="1600" dirty="0">
                <a:latin typeface="Arial" panose="020B0604020202020204" pitchFamily="34" charset="0"/>
                <a:cs typeface="Arial" panose="020B0604020202020204" pitchFamily="34" charset="0"/>
              </a:rPr>
              <a:t> FROM existencias WHERE tipo=</a:t>
            </a:r>
            <a:r>
              <a:rPr lang="es-ES" altLang="es-ES" sz="1600" dirty="0" err="1">
                <a:latin typeface="Arial" panose="020B0604020202020204" pitchFamily="34" charset="0"/>
                <a:cs typeface="Arial" panose="020B0604020202020204" pitchFamily="34" charset="0"/>
              </a:rPr>
              <a:t>p.tipo</a:t>
            </a:r>
            <a:r>
              <a:rPr lang="es-ES" altLang="es-ES" sz="1600" dirty="0">
                <a:latin typeface="Arial" panose="020B0604020202020204" pitchFamily="34" charset="0"/>
                <a:cs typeface="Arial" panose="020B0604020202020204" pitchFamily="34" charset="0"/>
              </a:rPr>
              <a:t> AND modelo=</a:t>
            </a:r>
            <a:r>
              <a:rPr lang="es-ES" altLang="es-ES" sz="1600" dirty="0" err="1">
                <a:latin typeface="Arial" panose="020B0604020202020204" pitchFamily="34" charset="0"/>
                <a:cs typeface="Arial" panose="020B0604020202020204" pitchFamily="34" charset="0"/>
              </a:rPr>
              <a:t>p.modelo</a:t>
            </a:r>
            <a:r>
              <a:rPr lang="es-ES" altLang="es-ES" sz="1600" dirty="0">
                <a:latin typeface="Arial" panose="020B0604020202020204" pitchFamily="34" charset="0"/>
                <a:cs typeface="Arial" panose="020B0604020202020204" pitchFamily="34" charset="0"/>
              </a:rPr>
              <a:t>); </a:t>
            </a:r>
          </a:p>
          <a:p>
            <a:pPr marL="0" indent="0" eaLnBrk="1" hangingPunct="1">
              <a:lnSpc>
                <a:spcPct val="90000"/>
              </a:lnSpc>
              <a:buNone/>
            </a:pPr>
            <a:endParaRPr lang="es-ES" sz="1600" dirty="0">
              <a:latin typeface="Arial" panose="020B0604020202020204" pitchFamily="34" charset="0"/>
              <a:cs typeface="Arial" panose="020B0604020202020204" pitchFamily="34" charset="0"/>
            </a:endParaRPr>
          </a:p>
          <a:p>
            <a:pPr marL="0" indent="0" eaLnBrk="1" hangingPunct="1">
              <a:lnSpc>
                <a:spcPct val="90000"/>
              </a:lnSpc>
              <a:buNone/>
            </a:pPr>
            <a:r>
              <a:rPr lang="es-ES" sz="1600" dirty="0">
                <a:latin typeface="Arial" panose="020B0604020202020204" pitchFamily="34" charset="0"/>
                <a:cs typeface="Arial" panose="020B0604020202020204" pitchFamily="34" charset="0"/>
              </a:rPr>
              <a:t>Esta consulta devuelve las piezas que se encuentran en la tabla de existencias (es igual al ejemplo comentado en el apartado subconsultas sobre múltiples valores).</a:t>
            </a:r>
          </a:p>
          <a:p>
            <a:pPr marL="0" indent="0" eaLnBrk="1" hangingPunct="1">
              <a:lnSpc>
                <a:spcPct val="90000"/>
              </a:lnSpc>
              <a:buNone/>
            </a:pPr>
            <a:endParaRPr lang="es-ES" sz="1600" dirty="0">
              <a:latin typeface="Arial" panose="020B0604020202020204" pitchFamily="34" charset="0"/>
              <a:cs typeface="Arial" panose="020B0604020202020204" pitchFamily="34" charset="0"/>
            </a:endParaRPr>
          </a:p>
          <a:p>
            <a:pPr marL="0" indent="0" eaLnBrk="1" hangingPunct="1">
              <a:lnSpc>
                <a:spcPct val="90000"/>
              </a:lnSpc>
              <a:buNone/>
            </a:pPr>
            <a:r>
              <a:rPr lang="es-ES" sz="1600" dirty="0">
                <a:latin typeface="Arial" panose="020B0604020202020204" pitchFamily="34" charset="0"/>
                <a:cs typeface="Arial" panose="020B0604020202020204" pitchFamily="34" charset="0"/>
              </a:rPr>
              <a:t>La consulta contraria es : </a:t>
            </a:r>
          </a:p>
          <a:p>
            <a:pPr marL="0" indent="0" eaLnBrk="1" hangingPunct="1">
              <a:lnSpc>
                <a:spcPct val="90000"/>
              </a:lnSpc>
              <a:buNone/>
            </a:pPr>
            <a:r>
              <a:rPr lang="es-ES" sz="1600" dirty="0">
                <a:latin typeface="Arial" panose="020B0604020202020204" pitchFamily="34" charset="0"/>
                <a:cs typeface="Arial" panose="020B0604020202020204" pitchFamily="34" charset="0"/>
              </a:rPr>
              <a:t>SELECT </a:t>
            </a:r>
            <a:r>
              <a:rPr lang="es-ES" sz="1600" dirty="0" err="1">
                <a:latin typeface="Arial" panose="020B0604020202020204" pitchFamily="34" charset="0"/>
                <a:cs typeface="Arial" panose="020B0604020202020204" pitchFamily="34" charset="0"/>
              </a:rPr>
              <a:t>tipo,modelo</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precio_venta</a:t>
            </a:r>
            <a:r>
              <a:rPr lang="es-ES" sz="1600" dirty="0">
                <a:latin typeface="Arial" panose="020B0604020202020204" pitchFamily="34" charset="0"/>
                <a:cs typeface="Arial" panose="020B0604020202020204" pitchFamily="34" charset="0"/>
              </a:rPr>
              <a:t>  FROM piezas p</a:t>
            </a:r>
          </a:p>
          <a:p>
            <a:pPr marL="0" indent="0" eaLnBrk="1" hangingPunct="1">
              <a:lnSpc>
                <a:spcPct val="90000"/>
              </a:lnSpc>
              <a:buNone/>
            </a:pPr>
            <a:r>
              <a:rPr lang="es-ES" sz="1600" dirty="0">
                <a:latin typeface="Arial" panose="020B0604020202020204" pitchFamily="34" charset="0"/>
                <a:cs typeface="Arial" panose="020B0604020202020204" pitchFamily="34" charset="0"/>
              </a:rPr>
              <a:t>WHERE NOT EXISTS ( SELECT </a:t>
            </a:r>
            <a:r>
              <a:rPr lang="es-ES" sz="1600" dirty="0" err="1">
                <a:latin typeface="Arial" panose="020B0604020202020204" pitchFamily="34" charset="0"/>
                <a:cs typeface="Arial" panose="020B0604020202020204" pitchFamily="34" charset="0"/>
              </a:rPr>
              <a:t>tipo,modelo</a:t>
            </a:r>
            <a:r>
              <a:rPr lang="es-ES" sz="1600" dirty="0">
                <a:latin typeface="Arial" panose="020B0604020202020204" pitchFamily="34" charset="0"/>
                <a:cs typeface="Arial" panose="020B0604020202020204" pitchFamily="34" charset="0"/>
              </a:rPr>
              <a:t> FROM existencias WHERE tipo=</a:t>
            </a:r>
            <a:r>
              <a:rPr lang="es-ES" sz="1600" dirty="0" err="1">
                <a:latin typeface="Arial" panose="020B0604020202020204" pitchFamily="34" charset="0"/>
                <a:cs typeface="Arial" panose="020B0604020202020204" pitchFamily="34" charset="0"/>
              </a:rPr>
              <a:t>p.tipo</a:t>
            </a:r>
            <a:r>
              <a:rPr lang="es-ES" sz="1600" dirty="0">
                <a:latin typeface="Arial" panose="020B0604020202020204" pitchFamily="34" charset="0"/>
                <a:cs typeface="Arial" panose="020B0604020202020204" pitchFamily="34" charset="0"/>
              </a:rPr>
              <a:t> AND modelo=</a:t>
            </a:r>
            <a:r>
              <a:rPr lang="es-ES" sz="1600" dirty="0" err="1">
                <a:latin typeface="Arial" panose="020B0604020202020204" pitchFamily="34" charset="0"/>
                <a:cs typeface="Arial" panose="020B0604020202020204" pitchFamily="34" charset="0"/>
              </a:rPr>
              <a:t>p.modelo</a:t>
            </a:r>
            <a:r>
              <a:rPr lang="es-E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04407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a:extLst>
              <a:ext uri="{FF2B5EF4-FFF2-40B4-BE49-F238E27FC236}">
                <a16:creationId xmlns:a16="http://schemas.microsoft.com/office/drawing/2014/main" id="{25B89C47-221E-4FF4-8717-D6DD83693F9B}"/>
              </a:ext>
            </a:extLst>
          </p:cNvPr>
          <p:cNvSpPr>
            <a:spLocks noGrp="1"/>
          </p:cNvSpPr>
          <p:nvPr>
            <p:ph type="ftr" sz="quarter" idx="11"/>
          </p:nvPr>
        </p:nvSpPr>
        <p:spPr/>
        <p:txBody>
          <a:bodyPr/>
          <a:lstStyle/>
          <a:p>
            <a:pPr>
              <a:defRPr/>
            </a:pPr>
            <a:r>
              <a:rPr lang="es-ES"/>
              <a:t>Lenguaje SQL</a:t>
            </a:r>
          </a:p>
        </p:txBody>
      </p:sp>
      <p:sp>
        <p:nvSpPr>
          <p:cNvPr id="5" name="4 Marcador de número de diapositiva">
            <a:extLst>
              <a:ext uri="{FF2B5EF4-FFF2-40B4-BE49-F238E27FC236}">
                <a16:creationId xmlns:a16="http://schemas.microsoft.com/office/drawing/2014/main" id="{2B72B776-6B80-4644-8169-62052CB5D18B}"/>
              </a:ext>
            </a:extLst>
          </p:cNvPr>
          <p:cNvSpPr>
            <a:spLocks noGrp="1"/>
          </p:cNvSpPr>
          <p:nvPr>
            <p:ph type="sldNum" sz="quarter" idx="12"/>
          </p:nvPr>
        </p:nvSpPr>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fld id="{0044D6E9-A1EF-4A0F-B797-5D8FF969C10C}" type="slidenum">
              <a:rPr lang="es-ES" altLang="es-ES" sz="1400">
                <a:solidFill>
                  <a:schemeClr val="folHlink"/>
                </a:solidFill>
                <a:latin typeface="Times New Roman" panose="02020603050405020304" pitchFamily="18" charset="0"/>
              </a:rPr>
              <a:pPr/>
              <a:t>94</a:t>
            </a:fld>
            <a:endParaRPr lang="es-ES" altLang="es-ES" sz="1400">
              <a:solidFill>
                <a:schemeClr val="folHlink"/>
              </a:solidFill>
              <a:latin typeface="Times New Roman" panose="02020603050405020304" pitchFamily="18" charset="0"/>
            </a:endParaRPr>
          </a:p>
        </p:txBody>
      </p:sp>
      <p:sp>
        <p:nvSpPr>
          <p:cNvPr id="24581" name="Rectangle 2">
            <a:extLst>
              <a:ext uri="{FF2B5EF4-FFF2-40B4-BE49-F238E27FC236}">
                <a16:creationId xmlns:a16="http://schemas.microsoft.com/office/drawing/2014/main" id="{16997569-42C0-4C36-924F-8558637EDBE7}"/>
              </a:ext>
            </a:extLst>
          </p:cNvPr>
          <p:cNvSpPr>
            <a:spLocks noGrp="1" noChangeArrowheads="1"/>
          </p:cNvSpPr>
          <p:nvPr>
            <p:ph type="title"/>
          </p:nvPr>
        </p:nvSpPr>
        <p:spPr/>
        <p:txBody>
          <a:bodyPr/>
          <a:lstStyle/>
          <a:p>
            <a:pPr eaLnBrk="1" hangingPunct="1"/>
            <a:r>
              <a:rPr lang="es-ES_tradnl" altLang="es-ES_tradnl"/>
              <a:t>Subconsulta con IN</a:t>
            </a:r>
          </a:p>
        </p:txBody>
      </p:sp>
      <p:graphicFrame>
        <p:nvGraphicFramePr>
          <p:cNvPr id="24578" name="Object 4">
            <a:extLst>
              <a:ext uri="{FF2B5EF4-FFF2-40B4-BE49-F238E27FC236}">
                <a16:creationId xmlns:a16="http://schemas.microsoft.com/office/drawing/2014/main" id="{B86B1BDF-F4C6-4115-AFA7-D34E80CBDCAC}"/>
              </a:ext>
            </a:extLst>
          </p:cNvPr>
          <p:cNvGraphicFramePr>
            <a:graphicFrameLocks noChangeAspect="1"/>
          </p:cNvGraphicFramePr>
          <p:nvPr/>
        </p:nvGraphicFramePr>
        <p:xfrm>
          <a:off x="0" y="1219200"/>
          <a:ext cx="8153400" cy="5645150"/>
        </p:xfrm>
        <a:graphic>
          <a:graphicData uri="http://schemas.openxmlformats.org/presentationml/2006/ole">
            <mc:AlternateContent xmlns:mc="http://schemas.openxmlformats.org/markup-compatibility/2006">
              <mc:Choice xmlns:v="urn:schemas-microsoft-com:vml" Requires="v">
                <p:oleObj spid="_x0000_s24611" name="Dibujo" r:id="rId3" imgW="2714400" imgH="1879200" progId="FLW3Drawing">
                  <p:embed/>
                </p:oleObj>
              </mc:Choice>
              <mc:Fallback>
                <p:oleObj name="Dibujo" r:id="rId3" imgW="2714400" imgH="1879200" progId="FLW3Drawing">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8153400" cy="564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274638"/>
            <a:ext cx="8678768" cy="1143000"/>
          </a:xfrm>
        </p:spPr>
        <p:txBody>
          <a:bodyPr>
            <a:noAutofit/>
          </a:bodyPr>
          <a:lstStyle/>
          <a:p>
            <a:r>
              <a:rPr lang="es-ES_tradnl" altLang="es-ES_tradnl" sz="2400" dirty="0"/>
              <a:t>SQL &gt;&gt; Lenguaje DCL - LCD</a:t>
            </a:r>
            <a:endParaRPr lang="es-PE" sz="2400" dirty="0">
              <a:solidFill>
                <a:schemeClr val="bg2">
                  <a:lumMod val="25000"/>
                </a:schemeClr>
              </a:solidFill>
              <a:latin typeface="Lucida Handwriting" pitchFamily="66" charset="0"/>
            </a:endParaRPr>
          </a:p>
        </p:txBody>
      </p:sp>
      <p:graphicFrame>
        <p:nvGraphicFramePr>
          <p:cNvPr id="6" name="5 Marcador de contenido"/>
          <p:cNvGraphicFramePr>
            <a:graphicFrameLocks noGrp="1"/>
          </p:cNvGraphicFramePr>
          <p:nvPr>
            <p:ph sz="half" idx="2"/>
            <p:extLst>
              <p:ext uri="{D42A27DB-BD31-4B8C-83A1-F6EECF244321}">
                <p14:modId xmlns:p14="http://schemas.microsoft.com/office/powerpoint/2010/main" val="193433062"/>
              </p:ext>
            </p:extLst>
          </p:nvPr>
        </p:nvGraphicFramePr>
        <p:xfrm>
          <a:off x="611560" y="1417638"/>
          <a:ext cx="7992888"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9381000"/>
      </p:ext>
    </p:extLst>
  </p:cSld>
  <p:clrMapOvr>
    <a:masterClrMapping/>
  </p:clrMapOvr>
  <p:transition advClick="0" advTm="40000">
    <p:strips dir="ru"/>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a:extLst>
              <a:ext uri="{FF2B5EF4-FFF2-40B4-BE49-F238E27FC236}">
                <a16:creationId xmlns:a16="http://schemas.microsoft.com/office/drawing/2014/main" id="{E0492536-0E5F-450D-B051-03261D54ED58}"/>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9" name="5 Marcador de número de diapositiva">
            <a:extLst>
              <a:ext uri="{FF2B5EF4-FFF2-40B4-BE49-F238E27FC236}">
                <a16:creationId xmlns:a16="http://schemas.microsoft.com/office/drawing/2014/main" id="{3C46611A-2C8F-444F-A4C8-898DCD23BB2B}"/>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A075D12-1A8B-436B-9BEC-7E5641403FCE}" type="slidenum">
              <a:rPr lang="es-ES" altLang="es-ES" sz="1400">
                <a:solidFill>
                  <a:schemeClr val="folHlink"/>
                </a:solidFill>
                <a:latin typeface="Times New Roman" panose="02020603050405020304" pitchFamily="18" charset="0"/>
              </a:rPr>
              <a:pPr algn="r" eaLnBrk="1" hangingPunct="1"/>
              <a:t>96</a:t>
            </a:fld>
            <a:endParaRPr lang="es-ES" altLang="es-ES" sz="1400">
              <a:solidFill>
                <a:schemeClr val="folHlink"/>
              </a:solidFill>
              <a:latin typeface="Times New Roman" panose="02020603050405020304" pitchFamily="18" charset="0"/>
            </a:endParaRPr>
          </a:p>
        </p:txBody>
      </p:sp>
      <p:sp>
        <p:nvSpPr>
          <p:cNvPr id="149508" name="Rectangle 2">
            <a:extLst>
              <a:ext uri="{FF2B5EF4-FFF2-40B4-BE49-F238E27FC236}">
                <a16:creationId xmlns:a16="http://schemas.microsoft.com/office/drawing/2014/main" id="{98CDC0A4-F3B5-4005-AF47-8A39070657E5}"/>
              </a:ext>
            </a:extLst>
          </p:cNvPr>
          <p:cNvSpPr>
            <a:spLocks noGrp="1" noChangeArrowheads="1"/>
          </p:cNvSpPr>
          <p:nvPr>
            <p:ph type="title" idx="4294967295"/>
          </p:nvPr>
        </p:nvSpPr>
        <p:spPr/>
        <p:txBody>
          <a:bodyPr/>
          <a:lstStyle/>
          <a:p>
            <a:pPr eaLnBrk="1" hangingPunct="1"/>
            <a:r>
              <a:rPr lang="es-ES" altLang="es-ES" dirty="0"/>
              <a:t>Creación de usuarios</a:t>
            </a:r>
          </a:p>
        </p:txBody>
      </p:sp>
      <p:sp>
        <p:nvSpPr>
          <p:cNvPr id="149509" name="Rectangle 3">
            <a:extLst>
              <a:ext uri="{FF2B5EF4-FFF2-40B4-BE49-F238E27FC236}">
                <a16:creationId xmlns:a16="http://schemas.microsoft.com/office/drawing/2014/main" id="{4B0B45FE-62DA-429C-9DDA-68A2C34C0CA4}"/>
              </a:ext>
            </a:extLst>
          </p:cNvPr>
          <p:cNvSpPr>
            <a:spLocks noGrp="1" noChangeArrowheads="1"/>
          </p:cNvSpPr>
          <p:nvPr>
            <p:ph type="body" idx="4294967295"/>
          </p:nvPr>
        </p:nvSpPr>
        <p:spPr/>
        <p:txBody>
          <a:bodyPr/>
          <a:lstStyle/>
          <a:p>
            <a:pPr eaLnBrk="1" hangingPunct="1"/>
            <a:r>
              <a:rPr lang="es-ES" altLang="es-ES" dirty="0"/>
              <a:t>Se utiliza el comando CREATE USER seguido del nombre de usuario, el ámbito de conexión y la contraseña.  </a:t>
            </a:r>
          </a:p>
          <a:p>
            <a:pPr lvl="1" eaLnBrk="1" hangingPunct="1"/>
            <a:endParaRPr lang="es-ES" altLang="es-ES" dirty="0"/>
          </a:p>
          <a:p>
            <a:pPr lvl="1" eaLnBrk="1" hangingPunct="1"/>
            <a:r>
              <a:rPr lang="es-ES" altLang="es-ES" dirty="0"/>
              <a:t>CREATE USER 'NOMBRE'@'AMBITO' IDENTIFIED BY 'CONTRASEÑA’; </a:t>
            </a:r>
          </a:p>
          <a:p>
            <a:pPr lvl="1" eaLnBrk="1" hangingPunct="1"/>
            <a:r>
              <a:rPr lang="es-ES" altLang="es-ES" dirty="0"/>
              <a:t>Ámbito localhost: el usuario sólo se va a conectar desde el mismo servidor.</a:t>
            </a:r>
          </a:p>
          <a:p>
            <a:pPr lvl="1" eaLnBrk="1" hangingPunct="1"/>
            <a:r>
              <a:rPr lang="es-ES" altLang="es-ES" dirty="0"/>
              <a:t>Ámbito %: el usuario se puede conectar desde cualquier equipo de la red</a:t>
            </a:r>
          </a:p>
          <a:p>
            <a:pPr eaLnBrk="1" hangingPunct="1"/>
            <a:endParaRPr lang="es-ES" altLang="es-ES" dirty="0"/>
          </a:p>
          <a:p>
            <a:pPr lvl="1" eaLnBrk="1" hangingPunct="1"/>
            <a:r>
              <a:rPr lang="es-ES" altLang="es-ES" dirty="0"/>
              <a:t>CREATE USER '</a:t>
            </a:r>
            <a:r>
              <a:rPr lang="es-ES" altLang="es-ES" dirty="0" err="1"/>
              <a:t>pepe'@'localhost</a:t>
            </a:r>
            <a:r>
              <a:rPr lang="es-ES" altLang="es-ES" dirty="0"/>
              <a:t>' IDENTIFIED BY 'pepe'; </a:t>
            </a:r>
          </a:p>
          <a:p>
            <a:pPr lvl="1" eaLnBrk="1" hangingPunct="1"/>
            <a:r>
              <a:rPr lang="es-ES" altLang="es-ES" dirty="0"/>
              <a:t>CREATE USER 'pepe'@'%' IDENTIFIED BY 'pepe'; </a:t>
            </a:r>
          </a:p>
          <a:p>
            <a:pPr marL="0" indent="0" eaLnBrk="1" hangingPunct="1">
              <a:buNone/>
            </a:pPr>
            <a:endParaRPr lang="es-ES" altLang="es-ES" dirty="0"/>
          </a:p>
        </p:txBody>
      </p:sp>
    </p:spTree>
    <p:extLst>
      <p:ext uri="{BB962C8B-B14F-4D97-AF65-F5344CB8AC3E}">
        <p14:creationId xmlns:p14="http://schemas.microsoft.com/office/powerpoint/2010/main" val="10683997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a:extLst>
              <a:ext uri="{FF2B5EF4-FFF2-40B4-BE49-F238E27FC236}">
                <a16:creationId xmlns:a16="http://schemas.microsoft.com/office/drawing/2014/main" id="{E0492536-0E5F-450D-B051-03261D54ED58}"/>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9" name="5 Marcador de número de diapositiva">
            <a:extLst>
              <a:ext uri="{FF2B5EF4-FFF2-40B4-BE49-F238E27FC236}">
                <a16:creationId xmlns:a16="http://schemas.microsoft.com/office/drawing/2014/main" id="{3C46611A-2C8F-444F-A4C8-898DCD23BB2B}"/>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A075D12-1A8B-436B-9BEC-7E5641403FCE}" type="slidenum">
              <a:rPr lang="es-ES" altLang="es-ES" sz="1400">
                <a:solidFill>
                  <a:schemeClr val="folHlink"/>
                </a:solidFill>
                <a:latin typeface="Times New Roman" panose="02020603050405020304" pitchFamily="18" charset="0"/>
              </a:rPr>
              <a:pPr algn="r" eaLnBrk="1" hangingPunct="1"/>
              <a:t>97</a:t>
            </a:fld>
            <a:endParaRPr lang="es-ES" altLang="es-ES" sz="1400">
              <a:solidFill>
                <a:schemeClr val="folHlink"/>
              </a:solidFill>
              <a:latin typeface="Times New Roman" panose="02020603050405020304" pitchFamily="18" charset="0"/>
            </a:endParaRPr>
          </a:p>
        </p:txBody>
      </p:sp>
      <p:sp>
        <p:nvSpPr>
          <p:cNvPr id="149508" name="Rectangle 2">
            <a:extLst>
              <a:ext uri="{FF2B5EF4-FFF2-40B4-BE49-F238E27FC236}">
                <a16:creationId xmlns:a16="http://schemas.microsoft.com/office/drawing/2014/main" id="{98CDC0A4-F3B5-4005-AF47-8A39070657E5}"/>
              </a:ext>
            </a:extLst>
          </p:cNvPr>
          <p:cNvSpPr>
            <a:spLocks noGrp="1" noChangeArrowheads="1"/>
          </p:cNvSpPr>
          <p:nvPr>
            <p:ph type="title" idx="4294967295"/>
          </p:nvPr>
        </p:nvSpPr>
        <p:spPr/>
        <p:txBody>
          <a:bodyPr/>
          <a:lstStyle/>
          <a:p>
            <a:pPr eaLnBrk="1" hangingPunct="1"/>
            <a:r>
              <a:rPr lang="es-ES" altLang="es-ES" dirty="0"/>
              <a:t>Asignación de permisos</a:t>
            </a:r>
          </a:p>
        </p:txBody>
      </p:sp>
      <p:sp>
        <p:nvSpPr>
          <p:cNvPr id="149509" name="Rectangle 3">
            <a:extLst>
              <a:ext uri="{FF2B5EF4-FFF2-40B4-BE49-F238E27FC236}">
                <a16:creationId xmlns:a16="http://schemas.microsoft.com/office/drawing/2014/main" id="{4B0B45FE-62DA-429C-9DDA-68A2C34C0CA4}"/>
              </a:ext>
            </a:extLst>
          </p:cNvPr>
          <p:cNvSpPr>
            <a:spLocks noGrp="1" noChangeArrowheads="1"/>
          </p:cNvSpPr>
          <p:nvPr>
            <p:ph type="body" idx="4294967295"/>
          </p:nvPr>
        </p:nvSpPr>
        <p:spPr>
          <a:xfrm>
            <a:off x="561975" y="1196975"/>
            <a:ext cx="7948613" cy="5180013"/>
          </a:xfrm>
        </p:spPr>
        <p:txBody>
          <a:bodyPr/>
          <a:lstStyle/>
          <a:p>
            <a:pPr eaLnBrk="1" hangingPunct="1"/>
            <a:r>
              <a:rPr lang="es-ES" altLang="es-ES" dirty="0"/>
              <a:t>Se utiliza el comando GRANT seguido de los privilegios a asignar, así como el esquema, el usuario y el ámbito.  </a:t>
            </a:r>
          </a:p>
          <a:p>
            <a:pPr lvl="1" eaLnBrk="1" hangingPunct="1"/>
            <a:endParaRPr lang="es-ES" altLang="es-ES" dirty="0"/>
          </a:p>
          <a:p>
            <a:pPr lvl="1" eaLnBrk="1" hangingPunct="1"/>
            <a:r>
              <a:rPr lang="es-ES" altLang="es-ES" dirty="0"/>
              <a:t>GRANT privilegios ON </a:t>
            </a:r>
            <a:r>
              <a:rPr lang="es-ES" altLang="es-ES" dirty="0" err="1"/>
              <a:t>Elemento_BD</a:t>
            </a:r>
            <a:r>
              <a:rPr lang="es-ES" altLang="es-ES" dirty="0"/>
              <a:t>   TO </a:t>
            </a:r>
            <a:r>
              <a:rPr lang="es-ES" altLang="es-ES" dirty="0" err="1"/>
              <a:t>usuriao</a:t>
            </a:r>
            <a:r>
              <a:rPr lang="es-ES" altLang="es-ES" dirty="0"/>
              <a:t>@’ambito’;</a:t>
            </a:r>
          </a:p>
          <a:p>
            <a:pPr lvl="1" eaLnBrk="1" hangingPunct="1"/>
            <a:r>
              <a:rPr lang="es-ES" altLang="es-ES" dirty="0"/>
              <a:t>Existe la opción de asignar todos los privilegios con  ‘ ALL PRIVILEGES’</a:t>
            </a:r>
          </a:p>
          <a:p>
            <a:pPr marL="446087" lvl="1" indent="0" eaLnBrk="1" hangingPunct="1">
              <a:buNone/>
            </a:pPr>
            <a:endParaRPr lang="es-ES" altLang="es-ES" dirty="0"/>
          </a:p>
          <a:p>
            <a:pPr lvl="1" eaLnBrk="1" hangingPunct="1"/>
            <a:r>
              <a:rPr lang="es-ES" altLang="es-ES" dirty="0"/>
              <a:t>GRANT SELECT,CREATE ON PP.* TO web@'%';</a:t>
            </a:r>
          </a:p>
          <a:p>
            <a:pPr lvl="1" eaLnBrk="1" hangingPunct="1"/>
            <a:r>
              <a:rPr lang="es-ES" altLang="es-ES" dirty="0"/>
              <a:t>GRANT SELECT,CREATE,INSERT ON PP.* TO web@'%';</a:t>
            </a:r>
          </a:p>
          <a:p>
            <a:pPr lvl="1" eaLnBrk="1" hangingPunct="1"/>
            <a:r>
              <a:rPr lang="es-ES" altLang="es-ES" dirty="0"/>
              <a:t>GRANT SELECT,CREATE,INSERT,DELETE,UPDATE ON PP.* TO web@'%';</a:t>
            </a:r>
          </a:p>
          <a:p>
            <a:pPr lvl="1" eaLnBrk="1" hangingPunct="1"/>
            <a:r>
              <a:rPr lang="es-ES" altLang="es-ES" dirty="0"/>
              <a:t>GRANT SELECT,CREATE,INSERT,DELETE,UPDATE,DROP ON PP.* TO web@'%';</a:t>
            </a:r>
          </a:p>
          <a:p>
            <a:pPr lvl="1" eaLnBrk="1" hangingPunct="1"/>
            <a:r>
              <a:rPr lang="es-ES" altLang="es-ES" dirty="0"/>
              <a:t>GRANT ALL PRIVILEGES ON PP.* TO web@'%';</a:t>
            </a:r>
          </a:p>
          <a:p>
            <a:pPr eaLnBrk="1" hangingPunct="1"/>
            <a:endParaRPr lang="es-ES" altLang="es-ES" dirty="0"/>
          </a:p>
        </p:txBody>
      </p:sp>
    </p:spTree>
    <p:extLst>
      <p:ext uri="{BB962C8B-B14F-4D97-AF65-F5344CB8AC3E}">
        <p14:creationId xmlns:p14="http://schemas.microsoft.com/office/powerpoint/2010/main" val="38011868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4 Marcador de pie de página">
            <a:extLst>
              <a:ext uri="{FF2B5EF4-FFF2-40B4-BE49-F238E27FC236}">
                <a16:creationId xmlns:a16="http://schemas.microsoft.com/office/drawing/2014/main" id="{E0492536-0E5F-450D-B051-03261D54ED58}"/>
              </a:ext>
            </a:extLst>
          </p:cNvPr>
          <p:cNvSpPr txBox="1">
            <a:spLocks noGrp="1"/>
          </p:cNvSpPr>
          <p:nvPr/>
        </p:nvSpPr>
        <p:spPr bwMode="auto">
          <a:xfrm>
            <a:off x="3132138" y="6376988"/>
            <a:ext cx="3086100" cy="457200"/>
          </a:xfrm>
          <a:prstGeom prst="rect">
            <a:avLst/>
          </a:prstGeom>
          <a:noFill/>
          <a:ln>
            <a:miter lim="800000"/>
            <a:headEnd/>
            <a:tailEnd/>
          </a:ln>
        </p:spPr>
        <p:txBody>
          <a:bodyPr anchor="b"/>
          <a:lstStyle/>
          <a:p>
            <a:pPr eaLnBrk="1" hangingPunct="1">
              <a:defRPr/>
            </a:pPr>
            <a:r>
              <a:rPr lang="es-ES" sz="1400">
                <a:solidFill>
                  <a:schemeClr val="folHlink"/>
                </a:solidFill>
                <a:latin typeface="+mn-lt"/>
              </a:rPr>
              <a:t>Lenguaje SQL</a:t>
            </a:r>
          </a:p>
        </p:txBody>
      </p:sp>
      <p:sp>
        <p:nvSpPr>
          <p:cNvPr id="9" name="5 Marcador de número de diapositiva">
            <a:extLst>
              <a:ext uri="{FF2B5EF4-FFF2-40B4-BE49-F238E27FC236}">
                <a16:creationId xmlns:a16="http://schemas.microsoft.com/office/drawing/2014/main" id="{3C46611A-2C8F-444F-A4C8-898DCD23BB2B}"/>
              </a:ext>
            </a:extLst>
          </p:cNvPr>
          <p:cNvSpPr txBox="1">
            <a:spLocks noGrp="1"/>
          </p:cNvSpPr>
          <p:nvPr/>
        </p:nvSpPr>
        <p:spPr bwMode="auto">
          <a:xfrm>
            <a:off x="6589713" y="6376988"/>
            <a:ext cx="2193925" cy="457200"/>
          </a:xfrm>
          <a:prstGeom prst="rect">
            <a:avLst/>
          </a:prstGeom>
          <a:noFill/>
          <a:ln>
            <a:miter lim="800000"/>
            <a:headEnd/>
            <a:tailEnd/>
          </a:ln>
        </p:spPr>
        <p:txBody>
          <a:bodyPr anchor="b"/>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algn="r" eaLnBrk="1" hangingPunct="1"/>
            <a:fld id="{AA075D12-1A8B-436B-9BEC-7E5641403FCE}" type="slidenum">
              <a:rPr lang="es-ES" altLang="es-ES" sz="1400">
                <a:solidFill>
                  <a:schemeClr val="folHlink"/>
                </a:solidFill>
                <a:latin typeface="Times New Roman" panose="02020603050405020304" pitchFamily="18" charset="0"/>
              </a:rPr>
              <a:pPr algn="r" eaLnBrk="1" hangingPunct="1"/>
              <a:t>98</a:t>
            </a:fld>
            <a:endParaRPr lang="es-ES" altLang="es-ES" sz="1400">
              <a:solidFill>
                <a:schemeClr val="folHlink"/>
              </a:solidFill>
              <a:latin typeface="Times New Roman" panose="02020603050405020304" pitchFamily="18" charset="0"/>
            </a:endParaRPr>
          </a:p>
        </p:txBody>
      </p:sp>
      <p:sp>
        <p:nvSpPr>
          <p:cNvPr id="149508" name="Rectangle 2">
            <a:extLst>
              <a:ext uri="{FF2B5EF4-FFF2-40B4-BE49-F238E27FC236}">
                <a16:creationId xmlns:a16="http://schemas.microsoft.com/office/drawing/2014/main" id="{98CDC0A4-F3B5-4005-AF47-8A39070657E5}"/>
              </a:ext>
            </a:extLst>
          </p:cNvPr>
          <p:cNvSpPr>
            <a:spLocks noGrp="1" noChangeArrowheads="1"/>
          </p:cNvSpPr>
          <p:nvPr>
            <p:ph type="title" idx="4294967295"/>
          </p:nvPr>
        </p:nvSpPr>
        <p:spPr/>
        <p:txBody>
          <a:bodyPr/>
          <a:lstStyle/>
          <a:p>
            <a:pPr eaLnBrk="1" hangingPunct="1"/>
            <a:r>
              <a:rPr lang="es-ES" altLang="es-ES" dirty="0"/>
              <a:t>Gestión de privilegios - Eliminación</a:t>
            </a:r>
          </a:p>
        </p:txBody>
      </p:sp>
      <p:sp>
        <p:nvSpPr>
          <p:cNvPr id="149509" name="Rectangle 3">
            <a:extLst>
              <a:ext uri="{FF2B5EF4-FFF2-40B4-BE49-F238E27FC236}">
                <a16:creationId xmlns:a16="http://schemas.microsoft.com/office/drawing/2014/main" id="{4B0B45FE-62DA-429C-9DDA-68A2C34C0CA4}"/>
              </a:ext>
            </a:extLst>
          </p:cNvPr>
          <p:cNvSpPr>
            <a:spLocks noGrp="1" noChangeArrowheads="1"/>
          </p:cNvSpPr>
          <p:nvPr>
            <p:ph type="body" idx="4294967295"/>
          </p:nvPr>
        </p:nvSpPr>
        <p:spPr/>
        <p:txBody>
          <a:bodyPr/>
          <a:lstStyle/>
          <a:p>
            <a:pPr eaLnBrk="1" hangingPunct="1"/>
            <a:endParaRPr lang="es-ES" altLang="es-ES" dirty="0"/>
          </a:p>
          <a:p>
            <a:pPr eaLnBrk="1" hangingPunct="1"/>
            <a:r>
              <a:rPr lang="es-ES" altLang="es-ES" dirty="0"/>
              <a:t>Se utiliza el comando REVOKE seguido de los privilegios a eliminar, así como el esquema, el usuario y el ámbito.  </a:t>
            </a:r>
          </a:p>
          <a:p>
            <a:pPr eaLnBrk="1" hangingPunct="1"/>
            <a:endParaRPr lang="es-ES" altLang="es-ES" dirty="0"/>
          </a:p>
          <a:p>
            <a:pPr lvl="1" eaLnBrk="1" hangingPunct="1"/>
            <a:r>
              <a:rPr lang="es-ES" altLang="es-ES" dirty="0"/>
              <a:t>REVOKE privilegios ON </a:t>
            </a:r>
            <a:r>
              <a:rPr lang="es-ES" altLang="es-ES" dirty="0" err="1"/>
              <a:t>Elemento_BD</a:t>
            </a:r>
            <a:r>
              <a:rPr lang="es-ES" altLang="es-ES" dirty="0"/>
              <a:t>   TO usuario@’ambito';</a:t>
            </a:r>
          </a:p>
          <a:p>
            <a:pPr marL="446087" lvl="1" indent="0" eaLnBrk="1" hangingPunct="1">
              <a:buNone/>
            </a:pPr>
            <a:endParaRPr lang="es-ES" altLang="es-ES" dirty="0"/>
          </a:p>
          <a:p>
            <a:pPr lvl="1" eaLnBrk="1" hangingPunct="1"/>
            <a:r>
              <a:rPr lang="es-ES" altLang="es-ES" dirty="0"/>
              <a:t>REVOKE DROP, CREATE ON PP.* TO web@'%’;</a:t>
            </a:r>
          </a:p>
          <a:p>
            <a:pPr lvl="1" eaLnBrk="1" hangingPunct="1"/>
            <a:r>
              <a:rPr lang="es-ES" altLang="es-ES" dirty="0"/>
              <a:t>REVOKE ALL PROVILEGES ON PP.* TO web@'%';</a:t>
            </a:r>
          </a:p>
          <a:p>
            <a:pPr lvl="1" eaLnBrk="1" hangingPunct="1"/>
            <a:endParaRPr lang="es-ES" altLang="es-ES" dirty="0"/>
          </a:p>
          <a:p>
            <a:pPr eaLnBrk="1" hangingPunct="1"/>
            <a:endParaRPr lang="es-ES" altLang="es-ES" dirty="0"/>
          </a:p>
          <a:p>
            <a:pPr eaLnBrk="1" hangingPunct="1"/>
            <a:endParaRPr lang="es-ES" altLang="es-ES" dirty="0"/>
          </a:p>
        </p:txBody>
      </p:sp>
    </p:spTree>
    <p:extLst>
      <p:ext uri="{BB962C8B-B14F-4D97-AF65-F5344CB8AC3E}">
        <p14:creationId xmlns:p14="http://schemas.microsoft.com/office/powerpoint/2010/main" val="1389256761"/>
      </p:ext>
    </p:extLst>
  </p:cSld>
  <p:clrMapOvr>
    <a:masterClrMapping/>
  </p:clrMapOvr>
</p:sld>
</file>

<file path=ppt/theme/theme1.xml><?xml version="1.0" encoding="utf-8"?>
<a:theme xmlns:a="http://schemas.openxmlformats.org/drawingml/2006/main" name="1_fbd1">
  <a:themeElements>
    <a:clrScheme name="1_fbd1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1_fbd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lg"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lg"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fbd1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1_fbd1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1_fbd1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1_fbd1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 2.3 Algebra relacional v4</Template>
  <TotalTime>13368</TotalTime>
  <Words>6590</Words>
  <Application>Microsoft Office PowerPoint</Application>
  <PresentationFormat>On-screen Show (4:3)</PresentationFormat>
  <Paragraphs>1524</Paragraphs>
  <Slides>98</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98</vt:i4>
      </vt:variant>
    </vt:vector>
  </HeadingPairs>
  <TitlesOfParts>
    <vt:vector size="108" baseType="lpstr">
      <vt:lpstr>Arial Unicode MS</vt:lpstr>
      <vt:lpstr>Arial</vt:lpstr>
      <vt:lpstr>Courier New</vt:lpstr>
      <vt:lpstr>Lucida Handwriting</vt:lpstr>
      <vt:lpstr>Tahoma</vt:lpstr>
      <vt:lpstr>Times New Roman</vt:lpstr>
      <vt:lpstr>Verdana</vt:lpstr>
      <vt:lpstr>Wingdings</vt:lpstr>
      <vt:lpstr>1_fbd1</vt:lpstr>
      <vt:lpstr>Dibujo</vt:lpstr>
      <vt:lpstr>PowerPoint Presentation</vt:lpstr>
      <vt:lpstr>Introducción a SQL (Structure Query Language)</vt:lpstr>
      <vt:lpstr>Características de SQL</vt:lpstr>
      <vt:lpstr>LENGUAJES SQL/ COMANDOS</vt:lpstr>
      <vt:lpstr>SQL &gt;&gt; Lenguaje DDL - LDD</vt:lpstr>
      <vt:lpstr>SQL &gt;&gt; Lenguaje DML - LMD</vt:lpstr>
      <vt:lpstr>SQL &gt;&gt; Lenguaje DCL - LCD</vt:lpstr>
      <vt:lpstr>SQL &gt;&gt; Lenguaje DDL - LDD</vt:lpstr>
      <vt:lpstr>SQL &gt;&gt; Lenguaje DDL - LDD</vt:lpstr>
      <vt:lpstr>Creación de Bases de datos o Esquemas</vt:lpstr>
      <vt:lpstr>Creación de tablas</vt:lpstr>
      <vt:lpstr>Creación de tablas</vt:lpstr>
      <vt:lpstr>Creación de Tablas (cont.)</vt:lpstr>
      <vt:lpstr>Modificación y eliminación de tablas</vt:lpstr>
      <vt:lpstr>Modificación y eliminación de tablas</vt:lpstr>
      <vt:lpstr>PowerPoint Presentation</vt:lpstr>
      <vt:lpstr>SQL &gt;&gt; Lenguaje DML - LMD</vt:lpstr>
      <vt:lpstr>Gestión de datos en la BBDD</vt:lpstr>
      <vt:lpstr>La instrucción INSERT</vt:lpstr>
      <vt:lpstr>Añadir una fila</vt:lpstr>
      <vt:lpstr>Añadir varias filas </vt:lpstr>
      <vt:lpstr>Añadir varias filas </vt:lpstr>
      <vt:lpstr>Añadir varias filas (cont.)</vt:lpstr>
      <vt:lpstr>La instrucción DELETE</vt:lpstr>
      <vt:lpstr>Borrar filas</vt:lpstr>
      <vt:lpstr>La instrucción UPDATE</vt:lpstr>
      <vt:lpstr>Modificar datos</vt:lpstr>
      <vt:lpstr>Consulta de datos: Comando SELECT</vt:lpstr>
      <vt:lpstr>Estructura básica de la sentencia SELECT</vt:lpstr>
      <vt:lpstr>Estructura básica de la sentencia SELECT</vt:lpstr>
      <vt:lpstr>Ejecución de consultas SELECT</vt:lpstr>
      <vt:lpstr>Selección de algunas columnas</vt:lpstr>
      <vt:lpstr>Eliminación de filas duplicadas</vt:lpstr>
      <vt:lpstr>Eliminación de filas duplicadas</vt:lpstr>
      <vt:lpstr>Proyección de todos los atributos</vt:lpstr>
      <vt:lpstr>Salida ordenada</vt:lpstr>
      <vt:lpstr>Salida ordenada (cont.)</vt:lpstr>
      <vt:lpstr>Salida ordenada (cont.)</vt:lpstr>
      <vt:lpstr>Consultas: Filtrado de las filas</vt:lpstr>
      <vt:lpstr>Selección de filas (Operadores )</vt:lpstr>
      <vt:lpstr>Selección de filas (Operadores )</vt:lpstr>
      <vt:lpstr>Ejemplo de selección de filas</vt:lpstr>
      <vt:lpstr>Ejemplo de selección de filas</vt:lpstr>
      <vt:lpstr>Ejemplo de selección de filas</vt:lpstr>
      <vt:lpstr>Selección de filas – Varias Condiciones - (Operador lógico – AND)</vt:lpstr>
      <vt:lpstr>Selección de filas – Varias Condiciones - (Operador lógico – AND)</vt:lpstr>
      <vt:lpstr>Selección de filas – Varias Condiciones - (Operador lógico – AND)</vt:lpstr>
      <vt:lpstr>Selección de filas – Varias Condiciones - (Operador lógico – AND y OR)</vt:lpstr>
      <vt:lpstr>Selección de filas – Varias Condiciones - (Operador lógico – OR)</vt:lpstr>
      <vt:lpstr>SELECT con BETWEEN</vt:lpstr>
      <vt:lpstr>SELECT con IN</vt:lpstr>
      <vt:lpstr>Filtros parciales - LIKE</vt:lpstr>
      <vt:lpstr>Filtros parciales - LIKE Ejemplos con %</vt:lpstr>
      <vt:lpstr>Búsqueda parcial – LIKE Ejemplos con _</vt:lpstr>
      <vt:lpstr>Búsqueda parcial – NOT LIKE</vt:lpstr>
      <vt:lpstr>Expresiones y renombramiento de columnas</vt:lpstr>
      <vt:lpstr>Renombrado de tablas</vt:lpstr>
      <vt:lpstr>Renombrado de tablas (cont.)</vt:lpstr>
      <vt:lpstr>Tipos dato y valores literales</vt:lpstr>
      <vt:lpstr>Tipos datos y valores literales (MySQL)</vt:lpstr>
      <vt:lpstr>Expresiones</vt:lpstr>
      <vt:lpstr>Funciones matemáticas comunes</vt:lpstr>
      <vt:lpstr>Funciones de cadena</vt:lpstr>
      <vt:lpstr>Operaciones aritméticas</vt:lpstr>
      <vt:lpstr>Operaciones aritméticas (cont.)</vt:lpstr>
      <vt:lpstr>Expresiones en predicados</vt:lpstr>
      <vt:lpstr>Uso de funciones</vt:lpstr>
      <vt:lpstr>Uso de funciones (cont.)</vt:lpstr>
      <vt:lpstr>Funciones de columna</vt:lpstr>
      <vt:lpstr>Funciones de columna</vt:lpstr>
      <vt:lpstr>Funciones de columna</vt:lpstr>
      <vt:lpstr>Funciones de columna</vt:lpstr>
      <vt:lpstr>Operadores de conjunto</vt:lpstr>
      <vt:lpstr>UNION </vt:lpstr>
      <vt:lpstr>UNION </vt:lpstr>
      <vt:lpstr>Consultas de más de una tabla  (Integridad Referencial)</vt:lpstr>
      <vt:lpstr>Consultas en múltiples tablas</vt:lpstr>
      <vt:lpstr>Combinación de tablas:  Producto Cartesiano </vt:lpstr>
      <vt:lpstr>Combinación de tres tablas</vt:lpstr>
      <vt:lpstr>Combinación de tres tablas</vt:lpstr>
      <vt:lpstr>Combinación de tablas:  JOIN</vt:lpstr>
      <vt:lpstr>Combinación de una tabla consigo misma</vt:lpstr>
      <vt:lpstr>Combinación de una tabla consigo misma</vt:lpstr>
      <vt:lpstr>GROUP BY</vt:lpstr>
      <vt:lpstr>GROUP BY-HAVING</vt:lpstr>
      <vt:lpstr>GROUP BY-HAVING</vt:lpstr>
      <vt:lpstr>GROUP BY-HAVING</vt:lpstr>
      <vt:lpstr>GROUP BY-HAVING</vt:lpstr>
      <vt:lpstr>GROUP BY-HAVING</vt:lpstr>
      <vt:lpstr>Subconsultas En SQL</vt:lpstr>
      <vt:lpstr>Subconsultas (Operadores) </vt:lpstr>
      <vt:lpstr>Subconsultas (Enlazadas) </vt:lpstr>
      <vt:lpstr>Subconsultas (Operadores) </vt:lpstr>
      <vt:lpstr>Subconsulta con IN</vt:lpstr>
      <vt:lpstr>SQL &gt;&gt; Lenguaje DCL - LCD</vt:lpstr>
      <vt:lpstr>Creación de usuarios</vt:lpstr>
      <vt:lpstr>Asignación de permisos</vt:lpstr>
      <vt:lpstr>Gestión de privilegios - Eliminación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dc:title>
  <dc:creator>Alok Mehta</dc:creator>
  <cp:lastModifiedBy>Jose</cp:lastModifiedBy>
  <cp:revision>541</cp:revision>
  <cp:lastPrinted>1999-10-18T10:43:25Z</cp:lastPrinted>
  <dcterms:created xsi:type="dcterms:W3CDTF">1995-06-02T22:16:36Z</dcterms:created>
  <dcterms:modified xsi:type="dcterms:W3CDTF">2021-02-16T08:01:50Z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mehtaa@cs.rpi.edu</vt:lpwstr>
  </property>
  <property fmtid="{D5CDD505-2E9C-101B-9397-08002B2CF9AE}" pid="8" name="HomePage">
    <vt:lpwstr>http://www.cs.rpi.edu/~mehtaa</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E:\Complang\Lisp\Lectures\Intro</vt:lpwstr>
  </property>
  <property fmtid="{D5CDD505-2E9C-101B-9397-08002B2CF9AE}" pid="22" name="MSIP_Label_cfcb3bd2-1496-4cc8-b013-3228ade2ff5f_Enabled">
    <vt:lpwstr>True</vt:lpwstr>
  </property>
  <property fmtid="{D5CDD505-2E9C-101B-9397-08002B2CF9AE}" pid="23" name="MSIP_Label_cfcb3bd2-1496-4cc8-b013-3228ade2ff5f_SiteId">
    <vt:lpwstr>423430e8-247c-44d1-9767-22723b7d4cb2</vt:lpwstr>
  </property>
  <property fmtid="{D5CDD505-2E9C-101B-9397-08002B2CF9AE}" pid="24" name="MSIP_Label_cfcb3bd2-1496-4cc8-b013-3228ade2ff5f_Owner">
    <vt:lpwstr>esjosmic@dssmith.com</vt:lpwstr>
  </property>
  <property fmtid="{D5CDD505-2E9C-101B-9397-08002B2CF9AE}" pid="25" name="MSIP_Label_cfcb3bd2-1496-4cc8-b013-3228ade2ff5f_SetDate">
    <vt:lpwstr>2021-02-08T08:12:30.4172489Z</vt:lpwstr>
  </property>
  <property fmtid="{D5CDD505-2E9C-101B-9397-08002B2CF9AE}" pid="26" name="MSIP_Label_cfcb3bd2-1496-4cc8-b013-3228ade2ff5f_Name">
    <vt:lpwstr>Non-Work</vt:lpwstr>
  </property>
  <property fmtid="{D5CDD505-2E9C-101B-9397-08002B2CF9AE}" pid="27" name="MSIP_Label_cfcb3bd2-1496-4cc8-b013-3228ade2ff5f_Application">
    <vt:lpwstr>Microsoft Azure Information Protection</vt:lpwstr>
  </property>
  <property fmtid="{D5CDD505-2E9C-101B-9397-08002B2CF9AE}" pid="28" name="MSIP_Label_cfcb3bd2-1496-4cc8-b013-3228ade2ff5f_ActionId">
    <vt:lpwstr>691bc539-69b0-4f4e-a2fc-f36c6dbcd027</vt:lpwstr>
  </property>
  <property fmtid="{D5CDD505-2E9C-101B-9397-08002B2CF9AE}" pid="29" name="MSIP_Label_cfcb3bd2-1496-4cc8-b013-3228ade2ff5f_Extended_MSFT_Method">
    <vt:lpwstr>Manual</vt:lpwstr>
  </property>
  <property fmtid="{D5CDD505-2E9C-101B-9397-08002B2CF9AE}" pid="30" name="Sensitivity">
    <vt:lpwstr>Non-Work</vt:lpwstr>
  </property>
</Properties>
</file>