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105"/>
  </p:notesMasterIdLst>
  <p:handoutMasterIdLst>
    <p:handoutMasterId r:id="rId106"/>
  </p:handoutMasterIdLst>
  <p:sldIdLst>
    <p:sldId id="406" r:id="rId2"/>
    <p:sldId id="275" r:id="rId3"/>
    <p:sldId id="294" r:id="rId4"/>
    <p:sldId id="260" r:id="rId5"/>
    <p:sldId id="298" r:id="rId6"/>
    <p:sldId id="262" r:id="rId7"/>
    <p:sldId id="508" r:id="rId8"/>
    <p:sldId id="511" r:id="rId9"/>
    <p:sldId id="512" r:id="rId10"/>
    <p:sldId id="513" r:id="rId11"/>
    <p:sldId id="514" r:id="rId12"/>
    <p:sldId id="506" r:id="rId13"/>
    <p:sldId id="261" r:id="rId14"/>
    <p:sldId id="522" r:id="rId15"/>
    <p:sldId id="500" r:id="rId16"/>
    <p:sldId id="533" r:id="rId17"/>
    <p:sldId id="532" r:id="rId18"/>
    <p:sldId id="531" r:id="rId19"/>
    <p:sldId id="501" r:id="rId20"/>
    <p:sldId id="502" r:id="rId21"/>
    <p:sldId id="534" r:id="rId22"/>
    <p:sldId id="535" r:id="rId23"/>
    <p:sldId id="524" r:id="rId24"/>
    <p:sldId id="521" r:id="rId25"/>
    <p:sldId id="509" r:id="rId26"/>
    <p:sldId id="463" r:id="rId27"/>
    <p:sldId id="466" r:id="rId28"/>
    <p:sldId id="525" r:id="rId29"/>
    <p:sldId id="468" r:id="rId30"/>
    <p:sldId id="459" r:id="rId31"/>
    <p:sldId id="469" r:id="rId32"/>
    <p:sldId id="462" r:id="rId33"/>
    <p:sldId id="467" r:id="rId34"/>
    <p:sldId id="461" r:id="rId35"/>
    <p:sldId id="505" r:id="rId36"/>
    <p:sldId id="503" r:id="rId37"/>
    <p:sldId id="439" r:id="rId38"/>
    <p:sldId id="536" r:id="rId39"/>
    <p:sldId id="537" r:id="rId40"/>
    <p:sldId id="303" r:id="rId41"/>
    <p:sldId id="527" r:id="rId42"/>
    <p:sldId id="528" r:id="rId43"/>
    <p:sldId id="529" r:id="rId44"/>
    <p:sldId id="302" r:id="rId45"/>
    <p:sldId id="409" r:id="rId46"/>
    <p:sldId id="308" r:id="rId47"/>
    <p:sldId id="422" r:id="rId48"/>
    <p:sldId id="432" r:id="rId49"/>
    <p:sldId id="434" r:id="rId50"/>
    <p:sldId id="310" r:id="rId51"/>
    <p:sldId id="311" r:id="rId52"/>
    <p:sldId id="313" r:id="rId53"/>
    <p:sldId id="314" r:id="rId54"/>
    <p:sldId id="316" r:id="rId55"/>
    <p:sldId id="315" r:id="rId56"/>
    <p:sldId id="318" r:id="rId57"/>
    <p:sldId id="319" r:id="rId58"/>
    <p:sldId id="320" r:id="rId59"/>
    <p:sldId id="321" r:id="rId60"/>
    <p:sldId id="323" r:id="rId61"/>
    <p:sldId id="421" r:id="rId62"/>
    <p:sldId id="304" r:id="rId63"/>
    <p:sldId id="305" r:id="rId64"/>
    <p:sldId id="309" r:id="rId65"/>
    <p:sldId id="441" r:id="rId66"/>
    <p:sldId id="417" r:id="rId67"/>
    <p:sldId id="424" r:id="rId68"/>
    <p:sldId id="425" r:id="rId69"/>
    <p:sldId id="426" r:id="rId70"/>
    <p:sldId id="427" r:id="rId71"/>
    <p:sldId id="428" r:id="rId72"/>
    <p:sldId id="429" r:id="rId73"/>
    <p:sldId id="431" r:id="rId74"/>
    <p:sldId id="437" r:id="rId75"/>
    <p:sldId id="438" r:id="rId76"/>
    <p:sldId id="349" r:id="rId77"/>
    <p:sldId id="348" r:id="rId78"/>
    <p:sldId id="517" r:id="rId79"/>
    <p:sldId id="518" r:id="rId80"/>
    <p:sldId id="450" r:id="rId81"/>
    <p:sldId id="519" r:id="rId82"/>
    <p:sldId id="520" r:id="rId83"/>
    <p:sldId id="436" r:id="rId84"/>
    <p:sldId id="412" r:id="rId85"/>
    <p:sldId id="413" r:id="rId86"/>
    <p:sldId id="334" r:id="rId87"/>
    <p:sldId id="530" r:id="rId88"/>
    <p:sldId id="516" r:id="rId89"/>
    <p:sldId id="335" r:id="rId90"/>
    <p:sldId id="336" r:id="rId91"/>
    <p:sldId id="337" r:id="rId92"/>
    <p:sldId id="515" r:id="rId93"/>
    <p:sldId id="339" r:id="rId94"/>
    <p:sldId id="340" r:id="rId95"/>
    <p:sldId id="464" r:id="rId96"/>
    <p:sldId id="465" r:id="rId97"/>
    <p:sldId id="440" r:id="rId98"/>
    <p:sldId id="351" r:id="rId99"/>
    <p:sldId id="352" r:id="rId100"/>
    <p:sldId id="353" r:id="rId101"/>
    <p:sldId id="354" r:id="rId102"/>
    <p:sldId id="355" r:id="rId103"/>
    <p:sldId id="356" r:id="rId104"/>
  </p:sldIdLst>
  <p:sldSz cx="9144000" cy="6858000" type="screen4x3"/>
  <p:notesSz cx="7099300" cy="10234613"/>
  <p:defaultTextStyle>
    <a:defPPr>
      <a:defRPr lang="en-US"/>
    </a:defPPr>
    <a:lvl1pPr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52">
          <p15:clr>
            <a:srgbClr val="A4A3A4"/>
          </p15:clr>
        </p15:guide>
        <p15:guide id="2" pos="29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33CC33"/>
    <a:srgbClr val="FFCCCC"/>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76" autoAdjust="0"/>
  </p:normalViewPr>
  <p:slideViewPr>
    <p:cSldViewPr>
      <p:cViewPr varScale="1">
        <p:scale>
          <a:sx n="59" d="100"/>
          <a:sy n="59" d="100"/>
        </p:scale>
        <p:origin x="1500" y="52"/>
      </p:cViewPr>
      <p:guideLst>
        <p:guide orient="horz" pos="2160"/>
        <p:guide pos="2880"/>
      </p:guideLst>
    </p:cSldViewPr>
  </p:slideViewPr>
  <p:outlineViewPr>
    <p:cViewPr>
      <p:scale>
        <a:sx n="75" d="100"/>
        <a:sy n="75" d="100"/>
      </p:scale>
      <p:origin x="0" y="0"/>
    </p:cViewPr>
    <p:sldLst>
      <p:sld r:id="rId1" collapse="1"/>
    </p:sldLst>
  </p:outlineViewPr>
  <p:notesTextViewPr>
    <p:cViewPr>
      <p:scale>
        <a:sx n="3" d="2"/>
        <a:sy n="3" d="2"/>
      </p:scale>
      <p:origin x="0" y="0"/>
    </p:cViewPr>
  </p:notesTextViewPr>
  <p:sorterViewPr>
    <p:cViewPr>
      <p:scale>
        <a:sx n="66" d="100"/>
        <a:sy n="66" d="100"/>
      </p:scale>
      <p:origin x="0" y="16446"/>
    </p:cViewPr>
  </p:sorterViewPr>
  <p:notesViewPr>
    <p:cSldViewPr>
      <p:cViewPr>
        <p:scale>
          <a:sx n="100" d="100"/>
          <a:sy n="100" d="100"/>
        </p:scale>
        <p:origin x="-756" y="-72"/>
      </p:cViewPr>
      <p:guideLst>
        <p:guide orient="horz" pos="2352"/>
        <p:guide pos="294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1" qsCatId="simple" csTypeId="urn:microsoft.com/office/officeart/2005/8/colors/colorful1#3" csCatId="colorful" phldr="1"/>
      <dgm:spPr/>
      <dgm:t>
        <a:bodyPr/>
        <a:lstStyle/>
        <a:p>
          <a:endParaRPr lang="es-PE"/>
        </a:p>
      </dgm:t>
    </dgm:pt>
    <dgm:pt modelId="{2739E89E-82AC-4A2E-849A-A644DD066DBB}">
      <dgm:prSet phldrT="[Texto]"/>
      <dgm:spPr/>
      <dgm:t>
        <a:bodyPr/>
        <a:lstStyle/>
        <a:p>
          <a:r>
            <a:rPr lang="es-ES_tradnl" dirty="0"/>
            <a:t>CREATE</a:t>
          </a:r>
        </a:p>
        <a:p>
          <a:r>
            <a:rPr lang="es-PE" dirty="0"/>
            <a:t>USER</a:t>
          </a:r>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dirty="0"/>
            <a:t>PERMITE CREAR USUARIOS SOBRE EL SGBD DEFINIENDO CUAL ES SU AMBITO (localhost o %)</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AE222630-0796-4491-A0F4-EB62AE097F0B}">
      <dgm:prSet phldrT="[Texto]"/>
      <dgm:spPr>
        <a:solidFill>
          <a:schemeClr val="accent5">
            <a:lumMod val="50000"/>
          </a:schemeClr>
        </a:solidFill>
      </dgm:spPr>
      <dgm:t>
        <a:bodyPr/>
        <a:lstStyle/>
        <a:p>
          <a:r>
            <a:rPr lang="es-PE" dirty="0"/>
            <a:t>GRANT</a:t>
          </a:r>
        </a:p>
      </dgm:t>
    </dgm:pt>
    <dgm:pt modelId="{51DAAFD2-C63F-44B4-85E1-4F02A9151F83}" type="parTrans" cxnId="{B2522944-E3BE-4820-9940-D4584DA66E5A}">
      <dgm:prSet/>
      <dgm:spPr/>
      <dgm:t>
        <a:bodyPr/>
        <a:lstStyle/>
        <a:p>
          <a:endParaRPr lang="es-PE"/>
        </a:p>
      </dgm:t>
    </dgm:pt>
    <dgm:pt modelId="{6BAC0612-EAF6-4917-A2B7-10EA07FFA44E}" type="sibTrans" cxnId="{B2522944-E3BE-4820-9940-D4584DA66E5A}">
      <dgm:prSet/>
      <dgm:spPr/>
      <dgm:t>
        <a:bodyPr/>
        <a:lstStyle/>
        <a:p>
          <a:endParaRPr lang="es-PE"/>
        </a:p>
      </dgm:t>
    </dgm:pt>
    <dgm:pt modelId="{3918ED97-2CCC-4E11-BDAF-BE8CBCC27231}">
      <dgm:prSet phldrT="[Texto]"/>
      <dgm:spPr/>
      <dgm:t>
        <a:bodyPr/>
        <a:lstStyle/>
        <a:p>
          <a:r>
            <a:rPr lang="es-PE" dirty="0"/>
            <a:t>ESTE COMANDO PERMITE DAR PRIVILEGIOS A USUARIOS EN BASES DE DATOS Y TABLAS</a:t>
          </a:r>
        </a:p>
      </dgm:t>
    </dgm:pt>
    <dgm:pt modelId="{A06B1AF5-48A9-49E2-B0AC-24F3DE474526}" type="parTrans" cxnId="{41A164EA-1C8F-4F31-8106-1B4C1F9DEE6E}">
      <dgm:prSet/>
      <dgm:spPr/>
      <dgm:t>
        <a:bodyPr/>
        <a:lstStyle/>
        <a:p>
          <a:endParaRPr lang="es-PE"/>
        </a:p>
      </dgm:t>
    </dgm:pt>
    <dgm:pt modelId="{7C11011C-5F14-4689-94FE-68D1460D0521}" type="sibTrans" cxnId="{41A164EA-1C8F-4F31-8106-1B4C1F9DEE6E}">
      <dgm:prSet/>
      <dgm:spPr/>
      <dgm:t>
        <a:bodyPr/>
        <a:lstStyle/>
        <a:p>
          <a:endParaRPr lang="es-PE"/>
        </a:p>
      </dgm:t>
    </dgm:pt>
    <dgm:pt modelId="{2C052F0A-F9BA-44F6-A8F4-401E9028CD5B}">
      <dgm:prSet phldrT="[Texto]"/>
      <dgm:spPr/>
      <dgm:t>
        <a:bodyPr/>
        <a:lstStyle/>
        <a:p>
          <a:r>
            <a:rPr lang="es-ES_tradnl" dirty="0"/>
            <a:t>ESTE ELIMINA PRIVILEGIOS A USUARIOS DENTRE DE UNA BASE DE DATOS O TABLA</a:t>
          </a:r>
          <a:r>
            <a:rPr lang="es-ES" dirty="0"/>
            <a:t>.</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8299541A-7E9C-4F0C-B797-25D6373D193C}">
      <dgm:prSet phldrT="[Texto]"/>
      <dgm:spPr/>
      <dgm:t>
        <a:bodyPr/>
        <a:lstStyle/>
        <a:p>
          <a:r>
            <a:rPr lang="es-PE" dirty="0"/>
            <a:t>REVOKE</a:t>
          </a:r>
        </a:p>
      </dgm:t>
    </dgm:pt>
    <dgm:pt modelId="{E4949DFE-75CF-48C0-B872-ECC9441B9324}" type="sibTrans" cxnId="{D5662DD3-4716-45C0-8C6D-AF162FFF075F}">
      <dgm:prSet/>
      <dgm:spPr/>
      <dgm:t>
        <a:bodyPr/>
        <a:lstStyle/>
        <a:p>
          <a:endParaRPr lang="es-PE"/>
        </a:p>
      </dgm:t>
    </dgm:pt>
    <dgm:pt modelId="{3E245682-CAA0-4A60-95EB-CB010C243666}" type="parTrans" cxnId="{D5662DD3-4716-45C0-8C6D-AF162FFF075F}">
      <dgm:prSet/>
      <dgm:spPr/>
      <dgm:t>
        <a:bodyPr/>
        <a:lstStyle/>
        <a:p>
          <a:endParaRPr lang="es-PE"/>
        </a:p>
      </dgm:t>
    </dgm:pt>
    <dgm:pt modelId="{39316B39-8FCC-459B-B6B0-F85E3433E1EB}" type="pres">
      <dgm:prSet presAssocID="{FFD7136A-3816-47ED-BE8F-281E52C7F18C}" presName="linearFlow" presStyleCnt="0">
        <dgm:presLayoutVars>
          <dgm:dir/>
          <dgm:animLvl val="lvl"/>
          <dgm:resizeHandles val="exact"/>
        </dgm:presLayoutVars>
      </dgm:prSet>
      <dgm:spPr/>
    </dgm:pt>
    <dgm:pt modelId="{69E6ECCC-8E8B-4B8D-BB81-399902E09F61}" type="pres">
      <dgm:prSet presAssocID="{2739E89E-82AC-4A2E-849A-A644DD066DBB}" presName="composite" presStyleCnt="0"/>
      <dgm:spPr/>
    </dgm:pt>
    <dgm:pt modelId="{9C0DA048-E5E4-43A5-9FFD-EA526FC78752}" type="pres">
      <dgm:prSet presAssocID="{2739E89E-82AC-4A2E-849A-A644DD066DBB}" presName="parentText" presStyleLbl="alignNode1" presStyleIdx="0" presStyleCnt="3">
        <dgm:presLayoutVars>
          <dgm:chMax val="1"/>
          <dgm:bulletEnabled val="1"/>
        </dgm:presLayoutVars>
      </dgm:prSet>
      <dgm:spPr/>
    </dgm:pt>
    <dgm:pt modelId="{A4585AD4-EA64-4A99-92B6-0E2050A7839E}" type="pres">
      <dgm:prSet presAssocID="{2739E89E-82AC-4A2E-849A-A644DD066DBB}" presName="descendantText" presStyleLbl="alignAcc1" presStyleIdx="0" presStyleCnt="3">
        <dgm:presLayoutVars>
          <dgm:bulletEnabled val="1"/>
        </dgm:presLayoutVars>
      </dgm:prSet>
      <dgm:spPr/>
    </dgm:pt>
    <dgm:pt modelId="{48487524-8B4A-4DC2-8731-165522A96523}" type="pres">
      <dgm:prSet presAssocID="{F0D3D262-87FF-4FAE-A549-849269F3AFC0}" presName="sp" presStyleCnt="0"/>
      <dgm:spPr/>
    </dgm:pt>
    <dgm:pt modelId="{52605154-CE53-42D5-A1DE-CD03F521DAE5}" type="pres">
      <dgm:prSet presAssocID="{AE222630-0796-4491-A0F4-EB62AE097F0B}" presName="composite" presStyleCnt="0"/>
      <dgm:spPr/>
    </dgm:pt>
    <dgm:pt modelId="{71F31415-C417-4ABD-9E0B-6449B4061D35}" type="pres">
      <dgm:prSet presAssocID="{AE222630-0796-4491-A0F4-EB62AE097F0B}" presName="parentText" presStyleLbl="alignNode1" presStyleIdx="1" presStyleCnt="3">
        <dgm:presLayoutVars>
          <dgm:chMax val="1"/>
          <dgm:bulletEnabled val="1"/>
        </dgm:presLayoutVars>
      </dgm:prSet>
      <dgm:spPr/>
    </dgm:pt>
    <dgm:pt modelId="{B9B8D5F3-14F5-483A-A8DE-1CC580547AF6}" type="pres">
      <dgm:prSet presAssocID="{AE222630-0796-4491-A0F4-EB62AE097F0B}" presName="descendantText" presStyleLbl="alignAcc1" presStyleIdx="1" presStyleCnt="3">
        <dgm:presLayoutVars>
          <dgm:bulletEnabled val="1"/>
        </dgm:presLayoutVars>
      </dgm:prSet>
      <dgm:spPr/>
    </dgm:pt>
    <dgm:pt modelId="{DE734A98-4F93-455E-96C8-CAE53CBE89E7}" type="pres">
      <dgm:prSet presAssocID="{6BAC0612-EAF6-4917-A2B7-10EA07FFA44E}" presName="sp" presStyleCnt="0"/>
      <dgm:spPr/>
    </dgm:pt>
    <dgm:pt modelId="{7D143D8B-EC56-414C-90DC-B6B40E7D1775}" type="pres">
      <dgm:prSet presAssocID="{8299541A-7E9C-4F0C-B797-25D6373D193C}" presName="composite" presStyleCnt="0"/>
      <dgm:spPr/>
    </dgm:pt>
    <dgm:pt modelId="{7AF9AD8A-52C8-4753-9F21-CC4921B97CA6}" type="pres">
      <dgm:prSet presAssocID="{8299541A-7E9C-4F0C-B797-25D6373D193C}" presName="parentText" presStyleLbl="alignNode1" presStyleIdx="2" presStyleCnt="3">
        <dgm:presLayoutVars>
          <dgm:chMax val="1"/>
          <dgm:bulletEnabled val="1"/>
        </dgm:presLayoutVars>
      </dgm:prSet>
      <dgm:spPr/>
    </dgm:pt>
    <dgm:pt modelId="{8C7B14F6-5DA3-41C0-8375-D71B4259410A}" type="pres">
      <dgm:prSet presAssocID="{8299541A-7E9C-4F0C-B797-25D6373D193C}" presName="descendantText" presStyleLbl="alignAcc1" presStyleIdx="2" presStyleCnt="3">
        <dgm:presLayoutVars>
          <dgm:bulletEnabled val="1"/>
        </dgm:presLayoutVars>
      </dgm:prSet>
      <dgm:spPr/>
    </dgm:pt>
  </dgm:ptLst>
  <dgm:cxnLst>
    <dgm:cxn modelId="{D8CC8309-C7E5-4E69-AF82-5898EF1FA108}" type="presOf" srcId="{2739E89E-82AC-4A2E-849A-A644DD066DBB}" destId="{9C0DA048-E5E4-43A5-9FFD-EA526FC78752}" srcOrd="0" destOrd="0" presId="urn:microsoft.com/office/officeart/2005/8/layout/chevron2"/>
    <dgm:cxn modelId="{81074515-E3D9-42C2-924A-9FF9884E1DC4}" type="presOf" srcId="{FFD7136A-3816-47ED-BE8F-281E52C7F18C}" destId="{39316B39-8FCC-459B-B6B0-F85E3433E1EB}" srcOrd="0" destOrd="0" presId="urn:microsoft.com/office/officeart/2005/8/layout/chevron2"/>
    <dgm:cxn modelId="{97A7C63C-574C-4270-9830-095919E4EDD6}" srcId="{8299541A-7E9C-4F0C-B797-25D6373D193C}" destId="{2C052F0A-F9BA-44F6-A8F4-401E9028CD5B}" srcOrd="0" destOrd="0" parTransId="{B2AB909A-4BD2-490E-801F-86D4EE3B0F07}" sibTransId="{7B72BD6A-5CE1-44D8-9167-4500E2141A4D}"/>
    <dgm:cxn modelId="{B2522944-E3BE-4820-9940-D4584DA66E5A}" srcId="{FFD7136A-3816-47ED-BE8F-281E52C7F18C}" destId="{AE222630-0796-4491-A0F4-EB62AE097F0B}" srcOrd="1" destOrd="0" parTransId="{51DAAFD2-C63F-44B4-85E1-4F02A9151F83}" sibTransId="{6BAC0612-EAF6-4917-A2B7-10EA07FFA44E}"/>
    <dgm:cxn modelId="{0B8D6488-A049-440D-A978-ECFEFD86D2D3}" type="presOf" srcId="{3918ED97-2CCC-4E11-BDAF-BE8CBCC27231}" destId="{B9B8D5F3-14F5-483A-A8DE-1CC580547AF6}" srcOrd="0" destOrd="0"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6C2BFE89-F1BE-4F57-B528-3E16F3D9A0F5}" type="presOf" srcId="{F78E0DB2-EA7F-4DB8-B307-FB03FC2611E5}" destId="{A4585AD4-EA64-4A99-92B6-0E2050A7839E}" srcOrd="0" destOrd="0" presId="urn:microsoft.com/office/officeart/2005/8/layout/chevron2"/>
    <dgm:cxn modelId="{D765E0CA-E40B-4F35-9CF3-52D8BB97D278}" type="presOf" srcId="{8299541A-7E9C-4F0C-B797-25D6373D193C}" destId="{7AF9AD8A-52C8-4753-9F21-CC4921B97CA6}" srcOrd="0" destOrd="0" presId="urn:microsoft.com/office/officeart/2005/8/layout/chevron2"/>
    <dgm:cxn modelId="{D76AECCF-1037-4D9B-A0AC-DB94C14CA9FA}" type="presOf" srcId="{AE222630-0796-4491-A0F4-EB62AE097F0B}" destId="{71F31415-C417-4ABD-9E0B-6449B4061D35}"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794CC8E4-6E2B-409E-8596-021AE47A55C1}" type="presOf" srcId="{2C052F0A-F9BA-44F6-A8F4-401E9028CD5B}" destId="{8C7B14F6-5DA3-41C0-8375-D71B4259410A}" srcOrd="0" destOrd="0" presId="urn:microsoft.com/office/officeart/2005/8/layout/chevron2"/>
    <dgm:cxn modelId="{41A164EA-1C8F-4F31-8106-1B4C1F9DEE6E}" srcId="{AE222630-0796-4491-A0F4-EB62AE097F0B}" destId="{3918ED97-2CCC-4E11-BDAF-BE8CBCC27231}" srcOrd="0" destOrd="0" parTransId="{A06B1AF5-48A9-49E2-B0AC-24F3DE474526}" sibTransId="{7C11011C-5F14-4689-94FE-68D1460D0521}"/>
    <dgm:cxn modelId="{E9318CFD-AF2F-425A-8993-96D5EFFA75AD}" srcId="{2739E89E-82AC-4A2E-849A-A644DD066DBB}" destId="{F78E0DB2-EA7F-4DB8-B307-FB03FC2611E5}" srcOrd="0" destOrd="0" parTransId="{E470ED69-DC58-406A-BB79-8976153FFF8A}" sibTransId="{53F7E0EE-58E7-4A72-BA2C-ACFEE9BEF34C}"/>
    <dgm:cxn modelId="{5B92C66F-3A32-4E97-B002-AE75D0183584}" type="presParOf" srcId="{39316B39-8FCC-459B-B6B0-F85E3433E1EB}" destId="{69E6ECCC-8E8B-4B8D-BB81-399902E09F61}" srcOrd="0" destOrd="0" presId="urn:microsoft.com/office/officeart/2005/8/layout/chevron2"/>
    <dgm:cxn modelId="{4F14C2A4-B016-4803-B0D4-B36DFD02EBD4}" type="presParOf" srcId="{69E6ECCC-8E8B-4B8D-BB81-399902E09F61}" destId="{9C0DA048-E5E4-43A5-9FFD-EA526FC78752}" srcOrd="0" destOrd="0" presId="urn:microsoft.com/office/officeart/2005/8/layout/chevron2"/>
    <dgm:cxn modelId="{71FFD054-34A3-4162-8417-304584834762}" type="presParOf" srcId="{69E6ECCC-8E8B-4B8D-BB81-399902E09F61}" destId="{A4585AD4-EA64-4A99-92B6-0E2050A7839E}" srcOrd="1" destOrd="0" presId="urn:microsoft.com/office/officeart/2005/8/layout/chevron2"/>
    <dgm:cxn modelId="{2FE710DA-E032-482F-9DBC-1C8C7E567961}" type="presParOf" srcId="{39316B39-8FCC-459B-B6B0-F85E3433E1EB}" destId="{48487524-8B4A-4DC2-8731-165522A96523}" srcOrd="1" destOrd="0" presId="urn:microsoft.com/office/officeart/2005/8/layout/chevron2"/>
    <dgm:cxn modelId="{91E31C86-0C1F-4DFA-9F1D-1DC21CAB99F6}" type="presParOf" srcId="{39316B39-8FCC-459B-B6B0-F85E3433E1EB}" destId="{52605154-CE53-42D5-A1DE-CD03F521DAE5}" srcOrd="2" destOrd="0" presId="urn:microsoft.com/office/officeart/2005/8/layout/chevron2"/>
    <dgm:cxn modelId="{33A1C1C1-B339-4206-A399-3FE58526F520}" type="presParOf" srcId="{52605154-CE53-42D5-A1DE-CD03F521DAE5}" destId="{71F31415-C417-4ABD-9E0B-6449B4061D35}" srcOrd="0" destOrd="0" presId="urn:microsoft.com/office/officeart/2005/8/layout/chevron2"/>
    <dgm:cxn modelId="{D006ED6F-1D11-42DD-80E0-C34FBE810299}" type="presParOf" srcId="{52605154-CE53-42D5-A1DE-CD03F521DAE5}" destId="{B9B8D5F3-14F5-483A-A8DE-1CC580547AF6}" srcOrd="1" destOrd="0" presId="urn:microsoft.com/office/officeart/2005/8/layout/chevron2"/>
    <dgm:cxn modelId="{83FB75A8-16AF-4F99-91F2-B768BDB40FD7}" type="presParOf" srcId="{39316B39-8FCC-459B-B6B0-F85E3433E1EB}" destId="{DE734A98-4F93-455E-96C8-CAE53CBE89E7}" srcOrd="3" destOrd="0" presId="urn:microsoft.com/office/officeart/2005/8/layout/chevron2"/>
    <dgm:cxn modelId="{E5F49E6F-17CE-453F-9AA1-D1413977C687}" type="presParOf" srcId="{39316B39-8FCC-459B-B6B0-F85E3433E1EB}" destId="{7D143D8B-EC56-414C-90DC-B6B40E7D1775}" srcOrd="4" destOrd="0" presId="urn:microsoft.com/office/officeart/2005/8/layout/chevron2"/>
    <dgm:cxn modelId="{89598D53-47E0-4C62-A0F3-6BDFEEFAEA36}" type="presParOf" srcId="{7D143D8B-EC56-414C-90DC-B6B40E7D1775}" destId="{7AF9AD8A-52C8-4753-9F21-CC4921B97CA6}" srcOrd="0" destOrd="0" presId="urn:microsoft.com/office/officeart/2005/8/layout/chevron2"/>
    <dgm:cxn modelId="{81AA3C06-4B8B-4142-8A12-D862ECA4A942}" type="presParOf" srcId="{7D143D8B-EC56-414C-90DC-B6B40E7D1775}" destId="{8C7B14F6-5DA3-41C0-8375-D71B4259410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F7088-0C9E-40C7-8F1F-24B8EB2DEB90}" type="doc">
      <dgm:prSet loTypeId="urn:microsoft.com/office/officeart/2005/8/layout/chevron2" loCatId="list" qsTypeId="urn:microsoft.com/office/officeart/2005/8/quickstyle/simple1" qsCatId="simple" csTypeId="urn:microsoft.com/office/officeart/2005/8/colors/colorful1#2" csCatId="colorful" phldr="1"/>
      <dgm:spPr/>
      <dgm:t>
        <a:bodyPr/>
        <a:lstStyle/>
        <a:p>
          <a:endParaRPr lang="es-PE"/>
        </a:p>
      </dgm:t>
    </dgm:pt>
    <dgm:pt modelId="{7FCBADCD-A453-4697-A514-4FED1A7D00CA}">
      <dgm:prSet phldrT="[Texto]"/>
      <dgm:spPr/>
      <dgm:t>
        <a:bodyPr/>
        <a:lstStyle/>
        <a:p>
          <a:r>
            <a:rPr lang="es-ES_tradnl" dirty="0" err="1"/>
            <a:t>Select</a:t>
          </a:r>
          <a:r>
            <a:rPr lang="es-ES_tradnl" dirty="0"/>
            <a:t> </a:t>
          </a:r>
          <a:endParaRPr lang="es-PE" dirty="0"/>
        </a:p>
      </dgm:t>
    </dgm:pt>
    <dgm:pt modelId="{147D2453-3704-4C69-ADE6-D3528552D67B}" type="parTrans" cxnId="{B0755D89-0E14-44F7-833F-C9E74AFA4E18}">
      <dgm:prSet/>
      <dgm:spPr/>
      <dgm:t>
        <a:bodyPr/>
        <a:lstStyle/>
        <a:p>
          <a:endParaRPr lang="es-PE"/>
        </a:p>
      </dgm:t>
    </dgm:pt>
    <dgm:pt modelId="{4E2BF84A-E102-4E1B-ABAB-2DD5A1A1BE15}" type="sibTrans" cxnId="{B0755D89-0E14-44F7-833F-C9E74AFA4E18}">
      <dgm:prSet/>
      <dgm:spPr/>
      <dgm:t>
        <a:bodyPr/>
        <a:lstStyle/>
        <a:p>
          <a:endParaRPr lang="es-PE"/>
        </a:p>
      </dgm:t>
    </dgm:pt>
    <dgm:pt modelId="{7729D728-5B14-4382-A379-49BB6FA92CC0}">
      <dgm:prSet phldrT="[Texto]"/>
      <dgm:spPr/>
      <dgm:t>
        <a:bodyPr/>
        <a:lstStyle/>
        <a:p>
          <a:r>
            <a:rPr lang="es-ES_tradnl" dirty="0"/>
            <a:t>Consultar registros de la base de datos que satisfagan uno o varios criterios, pudiendo realizar agrupaciones.</a:t>
          </a:r>
          <a:endParaRPr lang="es-PE" dirty="0"/>
        </a:p>
      </dgm:t>
    </dgm:pt>
    <dgm:pt modelId="{4DA4F4CD-F08F-4377-8F62-E11557E49B23}" type="parTrans" cxnId="{67B25308-0168-459A-A1AD-635492CC7FA9}">
      <dgm:prSet/>
      <dgm:spPr/>
      <dgm:t>
        <a:bodyPr/>
        <a:lstStyle/>
        <a:p>
          <a:endParaRPr lang="es-PE"/>
        </a:p>
      </dgm:t>
    </dgm:pt>
    <dgm:pt modelId="{86075F7C-B13C-44FE-8A89-12E1CDE1A71C}" type="sibTrans" cxnId="{67B25308-0168-459A-A1AD-635492CC7FA9}">
      <dgm:prSet/>
      <dgm:spPr/>
      <dgm:t>
        <a:bodyPr/>
        <a:lstStyle/>
        <a:p>
          <a:endParaRPr lang="es-PE"/>
        </a:p>
      </dgm:t>
    </dgm:pt>
    <dgm:pt modelId="{E40BF948-5EEA-4FAA-9710-1D34AFD7F9D0}">
      <dgm:prSet phldrT="[Texto]"/>
      <dgm:spPr>
        <a:solidFill>
          <a:schemeClr val="accent6">
            <a:lumMod val="50000"/>
            <a:lumOff val="50000"/>
          </a:schemeClr>
        </a:solidFill>
      </dgm:spPr>
      <dgm:t>
        <a:bodyPr/>
        <a:lstStyle/>
        <a:p>
          <a:r>
            <a:rPr lang="es-ES_tradnl" dirty="0" err="1"/>
            <a:t>Insert</a:t>
          </a:r>
          <a:r>
            <a:rPr lang="es-ES_tradnl" dirty="0"/>
            <a:t> </a:t>
          </a:r>
          <a:endParaRPr lang="es-PE" dirty="0"/>
        </a:p>
      </dgm:t>
    </dgm:pt>
    <dgm:pt modelId="{2369FDB8-0173-484E-B189-05F2DF80227F}" type="parTrans" cxnId="{393D8631-FC42-46B1-BCA0-585200BCD504}">
      <dgm:prSet/>
      <dgm:spPr/>
      <dgm:t>
        <a:bodyPr/>
        <a:lstStyle/>
        <a:p>
          <a:endParaRPr lang="es-PE"/>
        </a:p>
      </dgm:t>
    </dgm:pt>
    <dgm:pt modelId="{35E8CC85-62D4-44A1-980F-0C4A1655CB96}" type="sibTrans" cxnId="{393D8631-FC42-46B1-BCA0-585200BCD504}">
      <dgm:prSet/>
      <dgm:spPr/>
      <dgm:t>
        <a:bodyPr/>
        <a:lstStyle/>
        <a:p>
          <a:endParaRPr lang="es-PE"/>
        </a:p>
      </dgm:t>
    </dgm:pt>
    <dgm:pt modelId="{D5F7DA39-15ED-45FD-BDF5-171358539490}">
      <dgm:prSet phldrT="[Texto]"/>
      <dgm:spPr/>
      <dgm:t>
        <a:bodyPr/>
        <a:lstStyle/>
        <a:p>
          <a:r>
            <a:rPr lang="es-ES_tradnl" dirty="0"/>
            <a:t>Cargar lotes de datos en la base de datos. </a:t>
          </a:r>
          <a:endParaRPr lang="es-PE" dirty="0"/>
        </a:p>
      </dgm:t>
    </dgm:pt>
    <dgm:pt modelId="{08B8A369-F0A2-4F4D-A1E9-65C8ED2BC842}" type="parTrans" cxnId="{BB032B26-7F3B-4787-8AC0-F7AF4FB69A3D}">
      <dgm:prSet/>
      <dgm:spPr/>
      <dgm:t>
        <a:bodyPr/>
        <a:lstStyle/>
        <a:p>
          <a:endParaRPr lang="es-PE"/>
        </a:p>
      </dgm:t>
    </dgm:pt>
    <dgm:pt modelId="{646A18F1-24EF-4174-B987-BB5EE717BA58}" type="sibTrans" cxnId="{BB032B26-7F3B-4787-8AC0-F7AF4FB69A3D}">
      <dgm:prSet/>
      <dgm:spPr/>
      <dgm:t>
        <a:bodyPr/>
        <a:lstStyle/>
        <a:p>
          <a:endParaRPr lang="es-PE"/>
        </a:p>
      </dgm:t>
    </dgm:pt>
    <dgm:pt modelId="{CA3D2616-59CF-426A-A552-F5C0A102A184}">
      <dgm:prSet phldrT="[Texto]"/>
      <dgm:spPr/>
      <dgm:t>
        <a:bodyPr/>
        <a:lstStyle/>
        <a:p>
          <a:r>
            <a:rPr lang="es-ES_tradnl" dirty="0" err="1"/>
            <a:t>Update</a:t>
          </a:r>
          <a:endParaRPr lang="es-PE" dirty="0"/>
        </a:p>
      </dgm:t>
    </dgm:pt>
    <dgm:pt modelId="{23601F37-D2CC-45FE-BF4C-C18E42F6BFC5}" type="parTrans" cxnId="{D8305A40-8162-451C-9F72-BEEC15BC89E2}">
      <dgm:prSet/>
      <dgm:spPr/>
      <dgm:t>
        <a:bodyPr/>
        <a:lstStyle/>
        <a:p>
          <a:endParaRPr lang="es-PE"/>
        </a:p>
      </dgm:t>
    </dgm:pt>
    <dgm:pt modelId="{CF550BD5-A8C0-44A6-A126-C380A7F922A3}" type="sibTrans" cxnId="{D8305A40-8162-451C-9F72-BEEC15BC89E2}">
      <dgm:prSet/>
      <dgm:spPr/>
      <dgm:t>
        <a:bodyPr/>
        <a:lstStyle/>
        <a:p>
          <a:endParaRPr lang="es-PE"/>
        </a:p>
      </dgm:t>
    </dgm:pt>
    <dgm:pt modelId="{A5539E38-5D12-46D6-9C90-ADDBFE2464C9}">
      <dgm:prSet phldrT="[Texto]"/>
      <dgm:spPr/>
      <dgm:t>
        <a:bodyPr/>
        <a:lstStyle/>
        <a:p>
          <a:r>
            <a:rPr lang="es-ES_tradnl" dirty="0"/>
            <a:t>Modificar los valores almacenados en los atributos/campos de una tabla  </a:t>
          </a:r>
          <a:endParaRPr lang="es-PE" dirty="0"/>
        </a:p>
      </dgm:t>
    </dgm:pt>
    <dgm:pt modelId="{386A5F47-65E3-4104-AF9A-067FDD846712}" type="parTrans" cxnId="{BEF3EFEA-51DE-445B-8BED-C051E7FA2FF8}">
      <dgm:prSet/>
      <dgm:spPr/>
      <dgm:t>
        <a:bodyPr/>
        <a:lstStyle/>
        <a:p>
          <a:endParaRPr lang="es-PE"/>
        </a:p>
      </dgm:t>
    </dgm:pt>
    <dgm:pt modelId="{7309E02A-F9A9-4B1E-9C77-B69378B949C4}" type="sibTrans" cxnId="{BEF3EFEA-51DE-445B-8BED-C051E7FA2FF8}">
      <dgm:prSet/>
      <dgm:spPr/>
      <dgm:t>
        <a:bodyPr/>
        <a:lstStyle/>
        <a:p>
          <a:endParaRPr lang="es-PE"/>
        </a:p>
      </dgm:t>
    </dgm:pt>
    <dgm:pt modelId="{41585E5F-96A3-4F6B-BC7E-3C3E05347C08}">
      <dgm:prSet phldrT="[Texto]"/>
      <dgm:spPr>
        <a:solidFill>
          <a:schemeClr val="accent1">
            <a:lumMod val="50000"/>
          </a:schemeClr>
        </a:solidFill>
      </dgm:spPr>
      <dgm:t>
        <a:bodyPr/>
        <a:lstStyle/>
        <a:p>
          <a:r>
            <a:rPr lang="es-ES_tradnl" dirty="0" err="1"/>
            <a:t>Delete</a:t>
          </a:r>
          <a:r>
            <a:rPr lang="es-ES_tradnl" dirty="0"/>
            <a:t> </a:t>
          </a:r>
          <a:endParaRPr lang="es-PE" dirty="0"/>
        </a:p>
      </dgm:t>
    </dgm:pt>
    <dgm:pt modelId="{EC835319-D1A5-40BE-99AC-DF652B2776C6}" type="parTrans" cxnId="{4AB40D87-0C18-4A65-8126-9CB326F20AD5}">
      <dgm:prSet/>
      <dgm:spPr/>
      <dgm:t>
        <a:bodyPr/>
        <a:lstStyle/>
        <a:p>
          <a:endParaRPr lang="es-PE"/>
        </a:p>
      </dgm:t>
    </dgm:pt>
    <dgm:pt modelId="{4163CC10-4708-4A87-935A-53CB435287AA}" type="sibTrans" cxnId="{4AB40D87-0C18-4A65-8126-9CB326F20AD5}">
      <dgm:prSet/>
      <dgm:spPr/>
      <dgm:t>
        <a:bodyPr/>
        <a:lstStyle/>
        <a:p>
          <a:endParaRPr lang="es-PE"/>
        </a:p>
      </dgm:t>
    </dgm:pt>
    <dgm:pt modelId="{BB166951-9C2E-4671-8C61-99B3CFF3D98C}">
      <dgm:prSet phldrT="[Texto]"/>
      <dgm:spPr/>
      <dgm:t>
        <a:bodyPr/>
        <a:lstStyle/>
        <a:p>
          <a:r>
            <a:rPr lang="es-ES_tradnl" dirty="0"/>
            <a:t>Eliminar registros de una tabla de una base de datos.</a:t>
          </a:r>
          <a:endParaRPr lang="es-PE" dirty="0"/>
        </a:p>
      </dgm:t>
    </dgm:pt>
    <dgm:pt modelId="{D9DEFA9A-0869-49BA-A07A-0383F168EB13}" type="parTrans" cxnId="{402D2433-0438-4EDE-8F3C-9875096B0E92}">
      <dgm:prSet/>
      <dgm:spPr/>
      <dgm:t>
        <a:bodyPr/>
        <a:lstStyle/>
        <a:p>
          <a:endParaRPr lang="es-PE"/>
        </a:p>
      </dgm:t>
    </dgm:pt>
    <dgm:pt modelId="{87FAA473-AE4F-47C3-855C-78F51C63F6CC}" type="sibTrans" cxnId="{402D2433-0438-4EDE-8F3C-9875096B0E92}">
      <dgm:prSet/>
      <dgm:spPr/>
      <dgm:t>
        <a:bodyPr/>
        <a:lstStyle/>
        <a:p>
          <a:endParaRPr lang="es-PE"/>
        </a:p>
      </dgm:t>
    </dgm:pt>
    <dgm:pt modelId="{169FC00B-80E6-43D3-8195-FB4CCC2D51FC}">
      <dgm:prSet phldrT="[Texto]"/>
      <dgm:spPr/>
      <dgm:t>
        <a:bodyPr/>
        <a:lstStyle/>
        <a:p>
          <a:r>
            <a:rPr lang="es-PE" dirty="0"/>
            <a:t>Insertar nuevos registros en una tabla.</a:t>
          </a:r>
        </a:p>
      </dgm:t>
    </dgm:pt>
    <dgm:pt modelId="{936593DE-DDA3-4666-83EB-40E5F208A025}" type="parTrans" cxnId="{DF9860A6-C6D8-4BAC-91D4-9EB546CC89A1}">
      <dgm:prSet/>
      <dgm:spPr/>
    </dgm:pt>
    <dgm:pt modelId="{C5A62D26-92CD-4801-A3BB-27C7A6BF0824}" type="sibTrans" cxnId="{DF9860A6-C6D8-4BAC-91D4-9EB546CC89A1}">
      <dgm:prSet/>
      <dgm:spPr/>
    </dgm:pt>
    <dgm:pt modelId="{E4358D0D-5FEF-4AF5-85BD-402B386C3975}" type="pres">
      <dgm:prSet presAssocID="{AF4F7088-0C9E-40C7-8F1F-24B8EB2DEB90}" presName="linearFlow" presStyleCnt="0">
        <dgm:presLayoutVars>
          <dgm:dir/>
          <dgm:animLvl val="lvl"/>
          <dgm:resizeHandles val="exact"/>
        </dgm:presLayoutVars>
      </dgm:prSet>
      <dgm:spPr/>
    </dgm:pt>
    <dgm:pt modelId="{52F8A51A-AEA5-47A4-A08C-C7B147B6BD85}" type="pres">
      <dgm:prSet presAssocID="{7FCBADCD-A453-4697-A514-4FED1A7D00CA}" presName="composite" presStyleCnt="0"/>
      <dgm:spPr/>
    </dgm:pt>
    <dgm:pt modelId="{40C3D095-4236-4B29-A656-E1B8F51AD20D}" type="pres">
      <dgm:prSet presAssocID="{7FCBADCD-A453-4697-A514-4FED1A7D00CA}" presName="parentText" presStyleLbl="alignNode1" presStyleIdx="0" presStyleCnt="4">
        <dgm:presLayoutVars>
          <dgm:chMax val="1"/>
          <dgm:bulletEnabled val="1"/>
        </dgm:presLayoutVars>
      </dgm:prSet>
      <dgm:spPr/>
    </dgm:pt>
    <dgm:pt modelId="{2B63284F-B6A3-48E1-B5AF-A1E1EC1BBBE6}" type="pres">
      <dgm:prSet presAssocID="{7FCBADCD-A453-4697-A514-4FED1A7D00CA}" presName="descendantText" presStyleLbl="alignAcc1" presStyleIdx="0" presStyleCnt="4">
        <dgm:presLayoutVars>
          <dgm:bulletEnabled val="1"/>
        </dgm:presLayoutVars>
      </dgm:prSet>
      <dgm:spPr/>
    </dgm:pt>
    <dgm:pt modelId="{A4E5482B-2FB8-4A3C-B472-A605C7CF96DD}" type="pres">
      <dgm:prSet presAssocID="{4E2BF84A-E102-4E1B-ABAB-2DD5A1A1BE15}" presName="sp" presStyleCnt="0"/>
      <dgm:spPr/>
    </dgm:pt>
    <dgm:pt modelId="{22F94A80-B2BA-4334-A470-E017B78A6B7C}" type="pres">
      <dgm:prSet presAssocID="{E40BF948-5EEA-4FAA-9710-1D34AFD7F9D0}" presName="composite" presStyleCnt="0"/>
      <dgm:spPr/>
    </dgm:pt>
    <dgm:pt modelId="{20A888CF-3217-450B-86CA-BB437BAFD28E}" type="pres">
      <dgm:prSet presAssocID="{E40BF948-5EEA-4FAA-9710-1D34AFD7F9D0}" presName="parentText" presStyleLbl="alignNode1" presStyleIdx="1" presStyleCnt="4">
        <dgm:presLayoutVars>
          <dgm:chMax val="1"/>
          <dgm:bulletEnabled val="1"/>
        </dgm:presLayoutVars>
      </dgm:prSet>
      <dgm:spPr/>
    </dgm:pt>
    <dgm:pt modelId="{592FDE6D-2A97-4A6F-889B-9173FE8B8E0D}" type="pres">
      <dgm:prSet presAssocID="{E40BF948-5EEA-4FAA-9710-1D34AFD7F9D0}" presName="descendantText" presStyleLbl="alignAcc1" presStyleIdx="1" presStyleCnt="4">
        <dgm:presLayoutVars>
          <dgm:bulletEnabled val="1"/>
        </dgm:presLayoutVars>
      </dgm:prSet>
      <dgm:spPr/>
    </dgm:pt>
    <dgm:pt modelId="{93005541-20C6-40C3-B96A-10FD75910287}" type="pres">
      <dgm:prSet presAssocID="{35E8CC85-62D4-44A1-980F-0C4A1655CB96}" presName="sp" presStyleCnt="0"/>
      <dgm:spPr/>
    </dgm:pt>
    <dgm:pt modelId="{56834ED3-C009-4BBC-BD04-3AA540DCF594}" type="pres">
      <dgm:prSet presAssocID="{CA3D2616-59CF-426A-A552-F5C0A102A184}" presName="composite" presStyleCnt="0"/>
      <dgm:spPr/>
    </dgm:pt>
    <dgm:pt modelId="{3999D763-DB87-43D3-9AF0-AE27A3CF7E38}" type="pres">
      <dgm:prSet presAssocID="{CA3D2616-59CF-426A-A552-F5C0A102A184}" presName="parentText" presStyleLbl="alignNode1" presStyleIdx="2" presStyleCnt="4">
        <dgm:presLayoutVars>
          <dgm:chMax val="1"/>
          <dgm:bulletEnabled val="1"/>
        </dgm:presLayoutVars>
      </dgm:prSet>
      <dgm:spPr/>
    </dgm:pt>
    <dgm:pt modelId="{905A79E2-E445-494B-91DB-86F6EE7D404F}" type="pres">
      <dgm:prSet presAssocID="{CA3D2616-59CF-426A-A552-F5C0A102A184}" presName="descendantText" presStyleLbl="alignAcc1" presStyleIdx="2" presStyleCnt="4">
        <dgm:presLayoutVars>
          <dgm:bulletEnabled val="1"/>
        </dgm:presLayoutVars>
      </dgm:prSet>
      <dgm:spPr/>
    </dgm:pt>
    <dgm:pt modelId="{A1C0C167-CD96-432D-828C-68AD36810FC3}" type="pres">
      <dgm:prSet presAssocID="{CF550BD5-A8C0-44A6-A126-C380A7F922A3}" presName="sp" presStyleCnt="0"/>
      <dgm:spPr/>
    </dgm:pt>
    <dgm:pt modelId="{C1903A18-68BA-4925-922E-2536FFB7CDF7}" type="pres">
      <dgm:prSet presAssocID="{41585E5F-96A3-4F6B-BC7E-3C3E05347C08}" presName="composite" presStyleCnt="0"/>
      <dgm:spPr/>
    </dgm:pt>
    <dgm:pt modelId="{34B2532D-9D1D-48CA-9C7B-07A85427EFF6}" type="pres">
      <dgm:prSet presAssocID="{41585E5F-96A3-4F6B-BC7E-3C3E05347C08}" presName="parentText" presStyleLbl="alignNode1" presStyleIdx="3" presStyleCnt="4">
        <dgm:presLayoutVars>
          <dgm:chMax val="1"/>
          <dgm:bulletEnabled val="1"/>
        </dgm:presLayoutVars>
      </dgm:prSet>
      <dgm:spPr/>
    </dgm:pt>
    <dgm:pt modelId="{2E88EFA7-63DC-4C6B-A30F-22E97C7EF673}" type="pres">
      <dgm:prSet presAssocID="{41585E5F-96A3-4F6B-BC7E-3C3E05347C08}" presName="descendantText" presStyleLbl="alignAcc1" presStyleIdx="3" presStyleCnt="4">
        <dgm:presLayoutVars>
          <dgm:bulletEnabled val="1"/>
        </dgm:presLayoutVars>
      </dgm:prSet>
      <dgm:spPr/>
    </dgm:pt>
  </dgm:ptLst>
  <dgm:cxnLst>
    <dgm:cxn modelId="{67B25308-0168-459A-A1AD-635492CC7FA9}" srcId="{7FCBADCD-A453-4697-A514-4FED1A7D00CA}" destId="{7729D728-5B14-4382-A379-49BB6FA92CC0}" srcOrd="0" destOrd="0" parTransId="{4DA4F4CD-F08F-4377-8F62-E11557E49B23}" sibTransId="{86075F7C-B13C-44FE-8A89-12E1CDE1A71C}"/>
    <dgm:cxn modelId="{9752C308-DD88-4891-A0E7-751B9298AC09}" type="presOf" srcId="{CA3D2616-59CF-426A-A552-F5C0A102A184}" destId="{3999D763-DB87-43D3-9AF0-AE27A3CF7E38}" srcOrd="0" destOrd="0" presId="urn:microsoft.com/office/officeart/2005/8/layout/chevron2"/>
    <dgm:cxn modelId="{BF129011-AB6E-47F0-8F0D-2644F04C756F}" type="presOf" srcId="{AF4F7088-0C9E-40C7-8F1F-24B8EB2DEB90}" destId="{E4358D0D-5FEF-4AF5-85BD-402B386C3975}" srcOrd="0" destOrd="0" presId="urn:microsoft.com/office/officeart/2005/8/layout/chevron2"/>
    <dgm:cxn modelId="{BB032B26-7F3B-4787-8AC0-F7AF4FB69A3D}" srcId="{E40BF948-5EEA-4FAA-9710-1D34AFD7F9D0}" destId="{D5F7DA39-15ED-45FD-BDF5-171358539490}" srcOrd="1" destOrd="0" parTransId="{08B8A369-F0A2-4F4D-A1E9-65C8ED2BC842}" sibTransId="{646A18F1-24EF-4174-B987-BB5EE717BA58}"/>
    <dgm:cxn modelId="{8CD67427-ADF3-43C4-BA4B-DC98F34C7A46}" type="presOf" srcId="{D5F7DA39-15ED-45FD-BDF5-171358539490}" destId="{592FDE6D-2A97-4A6F-889B-9173FE8B8E0D}" srcOrd="0" destOrd="1" presId="urn:microsoft.com/office/officeart/2005/8/layout/chevron2"/>
    <dgm:cxn modelId="{E7C47527-E06E-4276-8729-BA944C3CD644}" type="presOf" srcId="{A5539E38-5D12-46D6-9C90-ADDBFE2464C9}" destId="{905A79E2-E445-494B-91DB-86F6EE7D404F}" srcOrd="0" destOrd="0" presId="urn:microsoft.com/office/officeart/2005/8/layout/chevron2"/>
    <dgm:cxn modelId="{393D8631-FC42-46B1-BCA0-585200BCD504}" srcId="{AF4F7088-0C9E-40C7-8F1F-24B8EB2DEB90}" destId="{E40BF948-5EEA-4FAA-9710-1D34AFD7F9D0}" srcOrd="1" destOrd="0" parTransId="{2369FDB8-0173-484E-B189-05F2DF80227F}" sibTransId="{35E8CC85-62D4-44A1-980F-0C4A1655CB96}"/>
    <dgm:cxn modelId="{402D2433-0438-4EDE-8F3C-9875096B0E92}" srcId="{41585E5F-96A3-4F6B-BC7E-3C3E05347C08}" destId="{BB166951-9C2E-4671-8C61-99B3CFF3D98C}" srcOrd="0" destOrd="0" parTransId="{D9DEFA9A-0869-49BA-A07A-0383F168EB13}" sibTransId="{87FAA473-AE4F-47C3-855C-78F51C63F6CC}"/>
    <dgm:cxn modelId="{D8305A40-8162-451C-9F72-BEEC15BC89E2}" srcId="{AF4F7088-0C9E-40C7-8F1F-24B8EB2DEB90}" destId="{CA3D2616-59CF-426A-A552-F5C0A102A184}" srcOrd="2" destOrd="0" parTransId="{23601F37-D2CC-45FE-BF4C-C18E42F6BFC5}" sibTransId="{CF550BD5-A8C0-44A6-A126-C380A7F922A3}"/>
    <dgm:cxn modelId="{E164D15F-9F8F-44C7-B977-D7FCD8C12EDE}" type="presOf" srcId="{41585E5F-96A3-4F6B-BC7E-3C3E05347C08}" destId="{34B2532D-9D1D-48CA-9C7B-07A85427EFF6}" srcOrd="0" destOrd="0" presId="urn:microsoft.com/office/officeart/2005/8/layout/chevron2"/>
    <dgm:cxn modelId="{718F3C61-957B-47AD-B0A2-21387EE6AC99}" type="presOf" srcId="{7FCBADCD-A453-4697-A514-4FED1A7D00CA}" destId="{40C3D095-4236-4B29-A656-E1B8F51AD20D}" srcOrd="0" destOrd="0" presId="urn:microsoft.com/office/officeart/2005/8/layout/chevron2"/>
    <dgm:cxn modelId="{1C806448-0217-471A-BBDE-CEA653F64066}" type="presOf" srcId="{169FC00B-80E6-43D3-8195-FB4CCC2D51FC}" destId="{592FDE6D-2A97-4A6F-889B-9173FE8B8E0D}" srcOrd="0" destOrd="0" presId="urn:microsoft.com/office/officeart/2005/8/layout/chevron2"/>
    <dgm:cxn modelId="{7C9F877D-E2D9-41E5-A1B6-67020A467327}" type="presOf" srcId="{BB166951-9C2E-4671-8C61-99B3CFF3D98C}" destId="{2E88EFA7-63DC-4C6B-A30F-22E97C7EF673}" srcOrd="0" destOrd="0" presId="urn:microsoft.com/office/officeart/2005/8/layout/chevron2"/>
    <dgm:cxn modelId="{4AB40D87-0C18-4A65-8126-9CB326F20AD5}" srcId="{AF4F7088-0C9E-40C7-8F1F-24B8EB2DEB90}" destId="{41585E5F-96A3-4F6B-BC7E-3C3E05347C08}" srcOrd="3" destOrd="0" parTransId="{EC835319-D1A5-40BE-99AC-DF652B2776C6}" sibTransId="{4163CC10-4708-4A87-935A-53CB435287AA}"/>
    <dgm:cxn modelId="{B0755D89-0E14-44F7-833F-C9E74AFA4E18}" srcId="{AF4F7088-0C9E-40C7-8F1F-24B8EB2DEB90}" destId="{7FCBADCD-A453-4697-A514-4FED1A7D00CA}" srcOrd="0" destOrd="0" parTransId="{147D2453-3704-4C69-ADE6-D3528552D67B}" sibTransId="{4E2BF84A-E102-4E1B-ABAB-2DD5A1A1BE15}"/>
    <dgm:cxn modelId="{10A25C94-187B-4795-B82F-F42B86F82793}" type="presOf" srcId="{E40BF948-5EEA-4FAA-9710-1D34AFD7F9D0}" destId="{20A888CF-3217-450B-86CA-BB437BAFD28E}" srcOrd="0" destOrd="0" presId="urn:microsoft.com/office/officeart/2005/8/layout/chevron2"/>
    <dgm:cxn modelId="{DF9860A6-C6D8-4BAC-91D4-9EB546CC89A1}" srcId="{E40BF948-5EEA-4FAA-9710-1D34AFD7F9D0}" destId="{169FC00B-80E6-43D3-8195-FB4CCC2D51FC}" srcOrd="0" destOrd="0" parTransId="{936593DE-DDA3-4666-83EB-40E5F208A025}" sibTransId="{C5A62D26-92CD-4801-A3BB-27C7A6BF0824}"/>
    <dgm:cxn modelId="{4E01AFBC-B0F7-46CD-A8EC-A892BA34A025}" type="presOf" srcId="{7729D728-5B14-4382-A379-49BB6FA92CC0}" destId="{2B63284F-B6A3-48E1-B5AF-A1E1EC1BBBE6}" srcOrd="0" destOrd="0" presId="urn:microsoft.com/office/officeart/2005/8/layout/chevron2"/>
    <dgm:cxn modelId="{BEF3EFEA-51DE-445B-8BED-C051E7FA2FF8}" srcId="{CA3D2616-59CF-426A-A552-F5C0A102A184}" destId="{A5539E38-5D12-46D6-9C90-ADDBFE2464C9}" srcOrd="0" destOrd="0" parTransId="{386A5F47-65E3-4104-AF9A-067FDD846712}" sibTransId="{7309E02A-F9A9-4B1E-9C77-B69378B949C4}"/>
    <dgm:cxn modelId="{C7181804-A48F-4FB5-92BC-6E1A99C69A89}" type="presParOf" srcId="{E4358D0D-5FEF-4AF5-85BD-402B386C3975}" destId="{52F8A51A-AEA5-47A4-A08C-C7B147B6BD85}" srcOrd="0" destOrd="0" presId="urn:microsoft.com/office/officeart/2005/8/layout/chevron2"/>
    <dgm:cxn modelId="{6431DC0C-D0D2-4C59-B2EA-F74E5F2CECCB}" type="presParOf" srcId="{52F8A51A-AEA5-47A4-A08C-C7B147B6BD85}" destId="{40C3D095-4236-4B29-A656-E1B8F51AD20D}" srcOrd="0" destOrd="0" presId="urn:microsoft.com/office/officeart/2005/8/layout/chevron2"/>
    <dgm:cxn modelId="{853E7510-28F0-4DF8-84D9-E96907D4354F}" type="presParOf" srcId="{52F8A51A-AEA5-47A4-A08C-C7B147B6BD85}" destId="{2B63284F-B6A3-48E1-B5AF-A1E1EC1BBBE6}" srcOrd="1" destOrd="0" presId="urn:microsoft.com/office/officeart/2005/8/layout/chevron2"/>
    <dgm:cxn modelId="{345F7960-B472-4561-9387-0F3CEEC79433}" type="presParOf" srcId="{E4358D0D-5FEF-4AF5-85BD-402B386C3975}" destId="{A4E5482B-2FB8-4A3C-B472-A605C7CF96DD}" srcOrd="1" destOrd="0" presId="urn:microsoft.com/office/officeart/2005/8/layout/chevron2"/>
    <dgm:cxn modelId="{76CC9D9F-5D50-4AD2-8A3B-32DE72541E53}" type="presParOf" srcId="{E4358D0D-5FEF-4AF5-85BD-402B386C3975}" destId="{22F94A80-B2BA-4334-A470-E017B78A6B7C}" srcOrd="2" destOrd="0" presId="urn:microsoft.com/office/officeart/2005/8/layout/chevron2"/>
    <dgm:cxn modelId="{FBAD2DAA-6ACD-40D5-9F18-FFD34CAB02BD}" type="presParOf" srcId="{22F94A80-B2BA-4334-A470-E017B78A6B7C}" destId="{20A888CF-3217-450B-86CA-BB437BAFD28E}" srcOrd="0" destOrd="0" presId="urn:microsoft.com/office/officeart/2005/8/layout/chevron2"/>
    <dgm:cxn modelId="{F53CA064-C94D-4A52-AF8E-11CCAC91FDA0}" type="presParOf" srcId="{22F94A80-B2BA-4334-A470-E017B78A6B7C}" destId="{592FDE6D-2A97-4A6F-889B-9173FE8B8E0D}" srcOrd="1" destOrd="0" presId="urn:microsoft.com/office/officeart/2005/8/layout/chevron2"/>
    <dgm:cxn modelId="{33B366C2-3D9A-44EC-9F81-754C26B1F519}" type="presParOf" srcId="{E4358D0D-5FEF-4AF5-85BD-402B386C3975}" destId="{93005541-20C6-40C3-B96A-10FD75910287}" srcOrd="3" destOrd="0" presId="urn:microsoft.com/office/officeart/2005/8/layout/chevron2"/>
    <dgm:cxn modelId="{94A25BD6-9DDB-44D1-95AD-7ACB9CD0CBD6}" type="presParOf" srcId="{E4358D0D-5FEF-4AF5-85BD-402B386C3975}" destId="{56834ED3-C009-4BBC-BD04-3AA540DCF594}" srcOrd="4" destOrd="0" presId="urn:microsoft.com/office/officeart/2005/8/layout/chevron2"/>
    <dgm:cxn modelId="{036419C0-7838-46D9-8246-9CCF1A232CD7}" type="presParOf" srcId="{56834ED3-C009-4BBC-BD04-3AA540DCF594}" destId="{3999D763-DB87-43D3-9AF0-AE27A3CF7E38}" srcOrd="0" destOrd="0" presId="urn:microsoft.com/office/officeart/2005/8/layout/chevron2"/>
    <dgm:cxn modelId="{7F09D671-1346-4DA4-921D-01359C9796C7}" type="presParOf" srcId="{56834ED3-C009-4BBC-BD04-3AA540DCF594}" destId="{905A79E2-E445-494B-91DB-86F6EE7D404F}" srcOrd="1" destOrd="0" presId="urn:microsoft.com/office/officeart/2005/8/layout/chevron2"/>
    <dgm:cxn modelId="{731DFF2D-A177-4C50-BE67-A8976974B0EC}" type="presParOf" srcId="{E4358D0D-5FEF-4AF5-85BD-402B386C3975}" destId="{A1C0C167-CD96-432D-828C-68AD36810FC3}" srcOrd="5" destOrd="0" presId="urn:microsoft.com/office/officeart/2005/8/layout/chevron2"/>
    <dgm:cxn modelId="{EFD474C1-1A05-472B-8A5F-985B69C66EF8}" type="presParOf" srcId="{E4358D0D-5FEF-4AF5-85BD-402B386C3975}" destId="{C1903A18-68BA-4925-922E-2536FFB7CDF7}" srcOrd="6" destOrd="0" presId="urn:microsoft.com/office/officeart/2005/8/layout/chevron2"/>
    <dgm:cxn modelId="{0A8DF394-1B24-4223-A2C9-9C140BAAC467}" type="presParOf" srcId="{C1903A18-68BA-4925-922E-2536FFB7CDF7}" destId="{34B2532D-9D1D-48CA-9C7B-07A85427EFF6}" srcOrd="0" destOrd="0" presId="urn:microsoft.com/office/officeart/2005/8/layout/chevron2"/>
    <dgm:cxn modelId="{06A74887-833B-4AB0-9FB8-DB469C851299}" type="presParOf" srcId="{C1903A18-68BA-4925-922E-2536FFB7CDF7}" destId="{2E88EFA7-63DC-4C6B-A30F-22E97C7EF67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2" qsCatId="simple" csTypeId="urn:microsoft.com/office/officeart/2005/8/colors/colorful1#1" csCatId="colorful" phldr="1"/>
      <dgm:spPr/>
      <dgm:t>
        <a:bodyPr/>
        <a:lstStyle/>
        <a:p>
          <a:endParaRPr lang="es-PE"/>
        </a:p>
      </dgm:t>
    </dgm:pt>
    <dgm:pt modelId="{2739E89E-82AC-4A2E-849A-A644DD066DBB}">
      <dgm:prSet phldrT="[Texto]"/>
      <dgm:spPr/>
      <dgm:t>
        <a:bodyPr/>
        <a:lstStyle/>
        <a:p>
          <a:r>
            <a:rPr lang="es-ES_tradnl" dirty="0"/>
            <a:t>CREATE</a:t>
          </a:r>
          <a:endParaRPr lang="es-PE" dirty="0"/>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dirty="0"/>
            <a:t>CREAR NUEVOS SCHEMAS</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8299541A-7E9C-4F0C-B797-25D6373D193C}">
      <dgm:prSet phldrT="[Texto]"/>
      <dgm:spPr/>
      <dgm:t>
        <a:bodyPr/>
        <a:lstStyle/>
        <a:p>
          <a:r>
            <a:rPr lang="es-ES_tradnl" dirty="0"/>
            <a:t>ALTER</a:t>
          </a:r>
          <a:endParaRPr lang="es-PE" dirty="0"/>
        </a:p>
      </dgm:t>
    </dgm:pt>
    <dgm:pt modelId="{3E245682-CAA0-4A60-95EB-CB010C243666}" type="parTrans" cxnId="{D5662DD3-4716-45C0-8C6D-AF162FFF075F}">
      <dgm:prSet/>
      <dgm:spPr/>
      <dgm:t>
        <a:bodyPr/>
        <a:lstStyle/>
        <a:p>
          <a:endParaRPr lang="es-PE"/>
        </a:p>
      </dgm:t>
    </dgm:pt>
    <dgm:pt modelId="{E4949DFE-75CF-48C0-B872-ECC9441B9324}" type="sibTrans" cxnId="{D5662DD3-4716-45C0-8C6D-AF162FFF075F}">
      <dgm:prSet/>
      <dgm:spPr/>
      <dgm:t>
        <a:bodyPr/>
        <a:lstStyle/>
        <a:p>
          <a:endParaRPr lang="es-PE"/>
        </a:p>
      </dgm:t>
    </dgm:pt>
    <dgm:pt modelId="{2C052F0A-F9BA-44F6-A8F4-401E9028CD5B}">
      <dgm:prSet phldrT="[Texto]"/>
      <dgm:spPr/>
      <dgm:t>
        <a:bodyPr/>
        <a:lstStyle/>
        <a:p>
          <a:r>
            <a:rPr lang="es-ES_tradnl" dirty="0"/>
            <a:t>MODIFICAR LA ESTRUCTURA DE LAS TABLAS (NUEVOS CAMPOS O CAMBIANDO LOS CAMPOS).</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DF216439-4974-4430-BD67-220CDB1EB1BE}">
      <dgm:prSet phldrT="[Texto]"/>
      <dgm:spPr>
        <a:solidFill>
          <a:schemeClr val="accent5">
            <a:lumMod val="25000"/>
          </a:schemeClr>
        </a:solidFill>
      </dgm:spPr>
      <dgm:t>
        <a:bodyPr/>
        <a:lstStyle/>
        <a:p>
          <a:r>
            <a:rPr lang="es-ES_tradnl" dirty="0"/>
            <a:t>DROP</a:t>
          </a:r>
          <a:endParaRPr lang="es-PE" dirty="0"/>
        </a:p>
      </dgm:t>
    </dgm:pt>
    <dgm:pt modelId="{63FAD17B-E00B-4CB1-A3D9-62BFE67BFE49}" type="parTrans" cxnId="{1237F98D-909C-41D1-B705-9A4C76DE4572}">
      <dgm:prSet/>
      <dgm:spPr/>
      <dgm:t>
        <a:bodyPr/>
        <a:lstStyle/>
        <a:p>
          <a:endParaRPr lang="es-ES"/>
        </a:p>
      </dgm:t>
    </dgm:pt>
    <dgm:pt modelId="{1B18D257-5C13-472C-9327-49ADA8B8C39B}" type="sibTrans" cxnId="{1237F98D-909C-41D1-B705-9A4C76DE4572}">
      <dgm:prSet/>
      <dgm:spPr/>
      <dgm:t>
        <a:bodyPr/>
        <a:lstStyle/>
        <a:p>
          <a:endParaRPr lang="es-ES"/>
        </a:p>
      </dgm:t>
    </dgm:pt>
    <dgm:pt modelId="{C4F11303-B04C-40C3-900E-2C694DC686B5}">
      <dgm:prSet/>
      <dgm:spPr/>
      <dgm:t>
        <a:bodyPr/>
        <a:lstStyle/>
        <a:p>
          <a:r>
            <a:rPr lang="es-ES_tradnl" dirty="0"/>
            <a:t>ELIMINACION DE TABLAS E ÍNDICES.</a:t>
          </a:r>
          <a:endParaRPr lang="es-ES" dirty="0"/>
        </a:p>
      </dgm:t>
    </dgm:pt>
    <dgm:pt modelId="{D1179EB4-A701-452C-990D-EB576B959292}" type="parTrans" cxnId="{97A73E27-1C7C-4D36-9889-6D3BE9CFB8C0}">
      <dgm:prSet/>
      <dgm:spPr/>
      <dgm:t>
        <a:bodyPr/>
        <a:lstStyle/>
        <a:p>
          <a:endParaRPr lang="es-ES"/>
        </a:p>
      </dgm:t>
    </dgm:pt>
    <dgm:pt modelId="{4EB326ED-AE17-4C61-AA37-1C2FD60E6AB5}" type="sibTrans" cxnId="{97A73E27-1C7C-4D36-9889-6D3BE9CFB8C0}">
      <dgm:prSet/>
      <dgm:spPr/>
      <dgm:t>
        <a:bodyPr/>
        <a:lstStyle/>
        <a:p>
          <a:endParaRPr lang="es-ES"/>
        </a:p>
      </dgm:t>
    </dgm:pt>
    <dgm:pt modelId="{F86725F5-0CE4-4BCA-B9F2-92BE65595E9E}">
      <dgm:prSet phldrT="[Texto]"/>
      <dgm:spPr/>
      <dgm:t>
        <a:bodyPr/>
        <a:lstStyle/>
        <a:p>
          <a:r>
            <a:rPr lang="es-ES_tradnl" dirty="0"/>
            <a:t>CREAR TABLAS CAMPOS E ÍNDICES.</a:t>
          </a:r>
          <a:endParaRPr lang="es-PE" dirty="0"/>
        </a:p>
      </dgm:t>
    </dgm:pt>
    <dgm:pt modelId="{232E52F6-E205-401E-B233-1EF4FC768402}" type="parTrans" cxnId="{1A1B0A57-DD62-490F-9B28-18B3C7F93C48}">
      <dgm:prSet/>
      <dgm:spPr/>
      <dgm:t>
        <a:bodyPr/>
        <a:lstStyle/>
        <a:p>
          <a:endParaRPr lang="es-ES"/>
        </a:p>
      </dgm:t>
    </dgm:pt>
    <dgm:pt modelId="{66B2D477-217E-4DF3-9E77-26CE03B65A2C}" type="sibTrans" cxnId="{1A1B0A57-DD62-490F-9B28-18B3C7F93C48}">
      <dgm:prSet/>
      <dgm:spPr/>
      <dgm:t>
        <a:bodyPr/>
        <a:lstStyle/>
        <a:p>
          <a:endParaRPr lang="es-ES"/>
        </a:p>
      </dgm:t>
    </dgm:pt>
    <dgm:pt modelId="{774E6946-EC4B-4860-BCF8-21D0F1EF9A52}">
      <dgm:prSet phldrT="[Texto]"/>
      <dgm:spPr/>
      <dgm:t>
        <a:bodyPr/>
        <a:lstStyle/>
        <a:p>
          <a:r>
            <a:rPr lang="es-PE" dirty="0"/>
            <a:t>DEFINICION DE RESTRICCIONES</a:t>
          </a:r>
        </a:p>
      </dgm:t>
    </dgm:pt>
    <dgm:pt modelId="{9FEE0F94-AA6D-46AC-827F-EA64DA32EAAE}" type="parTrans" cxnId="{0673D031-9112-4A21-A01D-4198865DB8F3}">
      <dgm:prSet/>
      <dgm:spPr/>
      <dgm:t>
        <a:bodyPr/>
        <a:lstStyle/>
        <a:p>
          <a:endParaRPr lang="es-ES"/>
        </a:p>
      </dgm:t>
    </dgm:pt>
    <dgm:pt modelId="{F203E8C1-E3C7-4148-B4B3-13B8188E58FF}" type="sibTrans" cxnId="{0673D031-9112-4A21-A01D-4198865DB8F3}">
      <dgm:prSet/>
      <dgm:spPr/>
      <dgm:t>
        <a:bodyPr/>
        <a:lstStyle/>
        <a:p>
          <a:endParaRPr lang="es-ES"/>
        </a:p>
      </dgm:t>
    </dgm:pt>
    <dgm:pt modelId="{64912679-F7AA-4578-AFAD-D7ACB936F51A}">
      <dgm:prSet phldrT="[Texto]"/>
      <dgm:spPr/>
      <dgm:t>
        <a:bodyPr/>
        <a:lstStyle/>
        <a:p>
          <a:r>
            <a:rPr lang="es-ES_tradnl" dirty="0"/>
            <a:t>MODIFICAR LAS RESTRICCIONES DEFINIDAS EN LAS TABLAS </a:t>
          </a:r>
          <a:endParaRPr lang="es-PE" dirty="0"/>
        </a:p>
      </dgm:t>
    </dgm:pt>
    <dgm:pt modelId="{9B624641-158D-46A7-BC63-1D1B1C9B6B8F}" type="parTrans" cxnId="{6CAD48A9-95AE-48BA-A57E-BF1C02756C9E}">
      <dgm:prSet/>
      <dgm:spPr/>
      <dgm:t>
        <a:bodyPr/>
        <a:lstStyle/>
        <a:p>
          <a:endParaRPr lang="es-ES"/>
        </a:p>
      </dgm:t>
    </dgm:pt>
    <dgm:pt modelId="{A4E24168-E33D-4A5C-8CFF-D3E91437D267}" type="sibTrans" cxnId="{6CAD48A9-95AE-48BA-A57E-BF1C02756C9E}">
      <dgm:prSet/>
      <dgm:spPr/>
      <dgm:t>
        <a:bodyPr/>
        <a:lstStyle/>
        <a:p>
          <a:endParaRPr lang="es-ES"/>
        </a:p>
      </dgm:t>
    </dgm:pt>
    <dgm:pt modelId="{25C68391-AC2F-4E87-88A9-CE1F9DC924FC}">
      <dgm:prSet/>
      <dgm:spPr/>
      <dgm:t>
        <a:bodyPr/>
        <a:lstStyle/>
        <a:p>
          <a:r>
            <a:rPr lang="es-ES" dirty="0"/>
            <a:t>ELIMINACION DE OTROS OBJETOS EN LA BASE DE DATOS (PROCEDIMIENTOS, FUNCIONES, …)</a:t>
          </a:r>
        </a:p>
      </dgm:t>
    </dgm:pt>
    <dgm:pt modelId="{3A602B34-98A7-4371-A7AD-5C2460E636F6}" type="parTrans" cxnId="{03FE6714-6E3B-48AF-A8D4-290D664F2DA0}">
      <dgm:prSet/>
      <dgm:spPr/>
      <dgm:t>
        <a:bodyPr/>
        <a:lstStyle/>
        <a:p>
          <a:endParaRPr lang="es-ES"/>
        </a:p>
      </dgm:t>
    </dgm:pt>
    <dgm:pt modelId="{6CA469B5-AD36-4A4F-859D-BB08150291B7}" type="sibTrans" cxnId="{03FE6714-6E3B-48AF-A8D4-290D664F2DA0}">
      <dgm:prSet/>
      <dgm:spPr/>
      <dgm:t>
        <a:bodyPr/>
        <a:lstStyle/>
        <a:p>
          <a:endParaRPr lang="es-ES"/>
        </a:p>
      </dgm:t>
    </dgm:pt>
    <dgm:pt modelId="{80001144-4D9C-4641-B4AD-7B76F6C4EC77}">
      <dgm:prSet phldrT="[Texto]"/>
      <dgm:spPr/>
      <dgm:t>
        <a:bodyPr/>
        <a:lstStyle/>
        <a:p>
          <a:r>
            <a:rPr lang="es-PE" dirty="0"/>
            <a:t>CREACION DE OBJETOS ESPECÍFICOS DE LA BD.</a:t>
          </a:r>
        </a:p>
      </dgm:t>
    </dgm:pt>
    <dgm:pt modelId="{1B4D6744-AB31-46C6-BEB4-A19C1B4DDBC2}" type="parTrans" cxnId="{1CEF1B08-BE78-4120-B6E8-1268C0707D93}">
      <dgm:prSet/>
      <dgm:spPr/>
      <dgm:t>
        <a:bodyPr/>
        <a:lstStyle/>
        <a:p>
          <a:endParaRPr lang="es-ES"/>
        </a:p>
      </dgm:t>
    </dgm:pt>
    <dgm:pt modelId="{F34A1803-1B60-4E63-A4BF-7D56DC9D0D75}" type="sibTrans" cxnId="{1CEF1B08-BE78-4120-B6E8-1268C0707D93}">
      <dgm:prSet/>
      <dgm:spPr/>
      <dgm:t>
        <a:bodyPr/>
        <a:lstStyle/>
        <a:p>
          <a:endParaRPr lang="es-ES"/>
        </a:p>
      </dgm:t>
    </dgm:pt>
    <dgm:pt modelId="{390B0E23-32C0-40F7-84CA-9ECD4248D3BC}" type="pres">
      <dgm:prSet presAssocID="{FFD7136A-3816-47ED-BE8F-281E52C7F18C}" presName="linearFlow" presStyleCnt="0">
        <dgm:presLayoutVars>
          <dgm:dir/>
          <dgm:animLvl val="lvl"/>
          <dgm:resizeHandles val="exact"/>
        </dgm:presLayoutVars>
      </dgm:prSet>
      <dgm:spPr/>
    </dgm:pt>
    <dgm:pt modelId="{68F32C06-4168-407F-87B0-ED6C65C9DB00}" type="pres">
      <dgm:prSet presAssocID="{2739E89E-82AC-4A2E-849A-A644DD066DBB}" presName="composite" presStyleCnt="0"/>
      <dgm:spPr/>
    </dgm:pt>
    <dgm:pt modelId="{74132699-7F1F-4373-8272-36AD1EF4FA7C}" type="pres">
      <dgm:prSet presAssocID="{2739E89E-82AC-4A2E-849A-A644DD066DBB}" presName="parentText" presStyleLbl="alignNode1" presStyleIdx="0" presStyleCnt="3">
        <dgm:presLayoutVars>
          <dgm:chMax val="1"/>
          <dgm:bulletEnabled val="1"/>
        </dgm:presLayoutVars>
      </dgm:prSet>
      <dgm:spPr/>
    </dgm:pt>
    <dgm:pt modelId="{B57341F1-A5C9-433E-90E9-DD1C74C03788}" type="pres">
      <dgm:prSet presAssocID="{2739E89E-82AC-4A2E-849A-A644DD066DBB}" presName="descendantText" presStyleLbl="alignAcc1" presStyleIdx="0" presStyleCnt="3">
        <dgm:presLayoutVars>
          <dgm:bulletEnabled val="1"/>
        </dgm:presLayoutVars>
      </dgm:prSet>
      <dgm:spPr/>
    </dgm:pt>
    <dgm:pt modelId="{FC0AAB3C-7EB4-42CA-95A4-5860B229B2AE}" type="pres">
      <dgm:prSet presAssocID="{F0D3D262-87FF-4FAE-A549-849269F3AFC0}" presName="sp" presStyleCnt="0"/>
      <dgm:spPr/>
    </dgm:pt>
    <dgm:pt modelId="{292804B2-4B5C-4702-9903-EEB5FCB3BEF9}" type="pres">
      <dgm:prSet presAssocID="{DF216439-4974-4430-BD67-220CDB1EB1BE}" presName="composite" presStyleCnt="0"/>
      <dgm:spPr/>
    </dgm:pt>
    <dgm:pt modelId="{542BB70E-7AB1-49E9-8B35-933EE6834366}" type="pres">
      <dgm:prSet presAssocID="{DF216439-4974-4430-BD67-220CDB1EB1BE}" presName="parentText" presStyleLbl="alignNode1" presStyleIdx="1" presStyleCnt="3">
        <dgm:presLayoutVars>
          <dgm:chMax val="1"/>
          <dgm:bulletEnabled val="1"/>
        </dgm:presLayoutVars>
      </dgm:prSet>
      <dgm:spPr/>
    </dgm:pt>
    <dgm:pt modelId="{DEDE3443-1332-4C27-831F-49B010F61D0D}" type="pres">
      <dgm:prSet presAssocID="{DF216439-4974-4430-BD67-220CDB1EB1BE}" presName="descendantText" presStyleLbl="alignAcc1" presStyleIdx="1" presStyleCnt="3">
        <dgm:presLayoutVars>
          <dgm:bulletEnabled val="1"/>
        </dgm:presLayoutVars>
      </dgm:prSet>
      <dgm:spPr/>
    </dgm:pt>
    <dgm:pt modelId="{EA437C52-2302-4CCF-A545-994A88156574}" type="pres">
      <dgm:prSet presAssocID="{1B18D257-5C13-472C-9327-49ADA8B8C39B}" presName="sp" presStyleCnt="0"/>
      <dgm:spPr/>
    </dgm:pt>
    <dgm:pt modelId="{5B10FB6E-F7E9-4C37-8289-12A74ED155F1}" type="pres">
      <dgm:prSet presAssocID="{8299541A-7E9C-4F0C-B797-25D6373D193C}" presName="composite" presStyleCnt="0"/>
      <dgm:spPr/>
    </dgm:pt>
    <dgm:pt modelId="{1716825B-5D80-4E86-87F9-68724726156E}" type="pres">
      <dgm:prSet presAssocID="{8299541A-7E9C-4F0C-B797-25D6373D193C}" presName="parentText" presStyleLbl="alignNode1" presStyleIdx="2" presStyleCnt="3">
        <dgm:presLayoutVars>
          <dgm:chMax val="1"/>
          <dgm:bulletEnabled val="1"/>
        </dgm:presLayoutVars>
      </dgm:prSet>
      <dgm:spPr/>
    </dgm:pt>
    <dgm:pt modelId="{5CA51EE9-2EAE-4C69-8EF5-1E690D258E62}" type="pres">
      <dgm:prSet presAssocID="{8299541A-7E9C-4F0C-B797-25D6373D193C}" presName="descendantText" presStyleLbl="alignAcc1" presStyleIdx="2" presStyleCnt="3">
        <dgm:presLayoutVars>
          <dgm:bulletEnabled val="1"/>
        </dgm:presLayoutVars>
      </dgm:prSet>
      <dgm:spPr/>
    </dgm:pt>
  </dgm:ptLst>
  <dgm:cxnLst>
    <dgm:cxn modelId="{1CEF1B08-BE78-4120-B6E8-1268C0707D93}" srcId="{2739E89E-82AC-4A2E-849A-A644DD066DBB}" destId="{80001144-4D9C-4641-B4AD-7B76F6C4EC77}" srcOrd="3" destOrd="0" parTransId="{1B4D6744-AB31-46C6-BEB4-A19C1B4DDBC2}" sibTransId="{F34A1803-1B60-4E63-A4BF-7D56DC9D0D75}"/>
    <dgm:cxn modelId="{6DAEC011-FBBA-44D0-8820-55E7DE6597B6}" type="presOf" srcId="{25C68391-AC2F-4E87-88A9-CE1F9DC924FC}" destId="{DEDE3443-1332-4C27-831F-49B010F61D0D}" srcOrd="0" destOrd="1" presId="urn:microsoft.com/office/officeart/2005/8/layout/chevron2"/>
    <dgm:cxn modelId="{03FE6714-6E3B-48AF-A8D4-290D664F2DA0}" srcId="{DF216439-4974-4430-BD67-220CDB1EB1BE}" destId="{25C68391-AC2F-4E87-88A9-CE1F9DC924FC}" srcOrd="1" destOrd="0" parTransId="{3A602B34-98A7-4371-A7AD-5C2460E636F6}" sibTransId="{6CA469B5-AD36-4A4F-859D-BB08150291B7}"/>
    <dgm:cxn modelId="{3E119B1D-3122-4771-9364-1F58BE28A4F1}" type="presOf" srcId="{80001144-4D9C-4641-B4AD-7B76F6C4EC77}" destId="{B57341F1-A5C9-433E-90E9-DD1C74C03788}" srcOrd="0" destOrd="3" presId="urn:microsoft.com/office/officeart/2005/8/layout/chevron2"/>
    <dgm:cxn modelId="{AAC4A723-5CC4-48DB-93CF-184CBC33162F}" type="presOf" srcId="{2739E89E-82AC-4A2E-849A-A644DD066DBB}" destId="{74132699-7F1F-4373-8272-36AD1EF4FA7C}" srcOrd="0" destOrd="0" presId="urn:microsoft.com/office/officeart/2005/8/layout/chevron2"/>
    <dgm:cxn modelId="{97A73E27-1C7C-4D36-9889-6D3BE9CFB8C0}" srcId="{DF216439-4974-4430-BD67-220CDB1EB1BE}" destId="{C4F11303-B04C-40C3-900E-2C694DC686B5}" srcOrd="0" destOrd="0" parTransId="{D1179EB4-A701-452C-990D-EB576B959292}" sibTransId="{4EB326ED-AE17-4C61-AA37-1C2FD60E6AB5}"/>
    <dgm:cxn modelId="{0673D031-9112-4A21-A01D-4198865DB8F3}" srcId="{2739E89E-82AC-4A2E-849A-A644DD066DBB}" destId="{774E6946-EC4B-4860-BCF8-21D0F1EF9A52}" srcOrd="2" destOrd="0" parTransId="{9FEE0F94-AA6D-46AC-827F-EA64DA32EAAE}" sibTransId="{F203E8C1-E3C7-4148-B4B3-13B8188E58FF}"/>
    <dgm:cxn modelId="{97A7C63C-574C-4270-9830-095919E4EDD6}" srcId="{8299541A-7E9C-4F0C-B797-25D6373D193C}" destId="{2C052F0A-F9BA-44F6-A8F4-401E9028CD5B}" srcOrd="0" destOrd="0" parTransId="{B2AB909A-4BD2-490E-801F-86D4EE3B0F07}" sibTransId="{7B72BD6A-5CE1-44D8-9167-4500E2141A4D}"/>
    <dgm:cxn modelId="{1CD03947-D0D4-4AF9-8E16-221281659A95}" type="presOf" srcId="{F78E0DB2-EA7F-4DB8-B307-FB03FC2611E5}" destId="{B57341F1-A5C9-433E-90E9-DD1C74C03788}" srcOrd="0" destOrd="0" presId="urn:microsoft.com/office/officeart/2005/8/layout/chevron2"/>
    <dgm:cxn modelId="{1A1B0A57-DD62-490F-9B28-18B3C7F93C48}" srcId="{2739E89E-82AC-4A2E-849A-A644DD066DBB}" destId="{F86725F5-0CE4-4BCA-B9F2-92BE65595E9E}" srcOrd="1" destOrd="0" parTransId="{232E52F6-E205-401E-B233-1EF4FC768402}" sibTransId="{66B2D477-217E-4DF3-9E77-26CE03B65A2C}"/>
    <dgm:cxn modelId="{80F1EE79-C3BC-4B56-8A44-BD75824AAD27}" type="presOf" srcId="{2C052F0A-F9BA-44F6-A8F4-401E9028CD5B}" destId="{5CA51EE9-2EAE-4C69-8EF5-1E690D258E62}" srcOrd="0" destOrd="0" presId="urn:microsoft.com/office/officeart/2005/8/layout/chevron2"/>
    <dgm:cxn modelId="{FABE7F87-2621-445E-9775-2F788619D189}" type="presOf" srcId="{F86725F5-0CE4-4BCA-B9F2-92BE65595E9E}" destId="{B57341F1-A5C9-433E-90E9-DD1C74C03788}" srcOrd="0" destOrd="1"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3E3CF38D-321E-40DA-BF1B-ED4D9B123BF7}" type="presOf" srcId="{FFD7136A-3816-47ED-BE8F-281E52C7F18C}" destId="{390B0E23-32C0-40F7-84CA-9ECD4248D3BC}" srcOrd="0" destOrd="0" presId="urn:microsoft.com/office/officeart/2005/8/layout/chevron2"/>
    <dgm:cxn modelId="{1237F98D-909C-41D1-B705-9A4C76DE4572}" srcId="{FFD7136A-3816-47ED-BE8F-281E52C7F18C}" destId="{DF216439-4974-4430-BD67-220CDB1EB1BE}" srcOrd="1" destOrd="0" parTransId="{63FAD17B-E00B-4CB1-A3D9-62BFE67BFE49}" sibTransId="{1B18D257-5C13-472C-9327-49ADA8B8C39B}"/>
    <dgm:cxn modelId="{B5C1D492-8E8E-426D-BAAA-8EE5358DD39B}" type="presOf" srcId="{774E6946-EC4B-4860-BCF8-21D0F1EF9A52}" destId="{B57341F1-A5C9-433E-90E9-DD1C74C03788}" srcOrd="0" destOrd="2" presId="urn:microsoft.com/office/officeart/2005/8/layout/chevron2"/>
    <dgm:cxn modelId="{2187ECA3-A6CD-4A78-A190-8ECEDAFC540B}" type="presOf" srcId="{64912679-F7AA-4578-AFAD-D7ACB936F51A}" destId="{5CA51EE9-2EAE-4C69-8EF5-1E690D258E62}" srcOrd="0" destOrd="1" presId="urn:microsoft.com/office/officeart/2005/8/layout/chevron2"/>
    <dgm:cxn modelId="{6CAD48A9-95AE-48BA-A57E-BF1C02756C9E}" srcId="{8299541A-7E9C-4F0C-B797-25D6373D193C}" destId="{64912679-F7AA-4578-AFAD-D7ACB936F51A}" srcOrd="1" destOrd="0" parTransId="{9B624641-158D-46A7-BC63-1D1B1C9B6B8F}" sibTransId="{A4E24168-E33D-4A5C-8CFF-D3E91437D267}"/>
    <dgm:cxn modelId="{4B0E3FC4-79D5-4622-9763-72F3AFE18144}" type="presOf" srcId="{DF216439-4974-4430-BD67-220CDB1EB1BE}" destId="{542BB70E-7AB1-49E9-8B35-933EE6834366}" srcOrd="0" destOrd="0" presId="urn:microsoft.com/office/officeart/2005/8/layout/chevron2"/>
    <dgm:cxn modelId="{2A32A1CB-3DE0-4E46-A1E2-8B6A14BE3BC1}" type="presOf" srcId="{8299541A-7E9C-4F0C-B797-25D6373D193C}" destId="{1716825B-5D80-4E86-87F9-68724726156E}"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2B2BB3DE-99BE-4735-BABC-25B1066962F7}" type="presOf" srcId="{C4F11303-B04C-40C3-900E-2C694DC686B5}" destId="{DEDE3443-1332-4C27-831F-49B010F61D0D}" srcOrd="0" destOrd="0" presId="urn:microsoft.com/office/officeart/2005/8/layout/chevron2"/>
    <dgm:cxn modelId="{E9318CFD-AF2F-425A-8993-96D5EFFA75AD}" srcId="{2739E89E-82AC-4A2E-849A-A644DD066DBB}" destId="{F78E0DB2-EA7F-4DB8-B307-FB03FC2611E5}" srcOrd="0" destOrd="0" parTransId="{E470ED69-DC58-406A-BB79-8976153FFF8A}" sibTransId="{53F7E0EE-58E7-4A72-BA2C-ACFEE9BEF34C}"/>
    <dgm:cxn modelId="{EC99B4E6-FE9B-4FB7-839E-B285766CBE2C}" type="presParOf" srcId="{390B0E23-32C0-40F7-84CA-9ECD4248D3BC}" destId="{68F32C06-4168-407F-87B0-ED6C65C9DB00}" srcOrd="0" destOrd="0" presId="urn:microsoft.com/office/officeart/2005/8/layout/chevron2"/>
    <dgm:cxn modelId="{144B53DA-4766-49E1-B9A3-85B04D2E6C0B}" type="presParOf" srcId="{68F32C06-4168-407F-87B0-ED6C65C9DB00}" destId="{74132699-7F1F-4373-8272-36AD1EF4FA7C}" srcOrd="0" destOrd="0" presId="urn:microsoft.com/office/officeart/2005/8/layout/chevron2"/>
    <dgm:cxn modelId="{A62C8DCF-30C1-4F25-BA6C-A920CA7F1A87}" type="presParOf" srcId="{68F32C06-4168-407F-87B0-ED6C65C9DB00}" destId="{B57341F1-A5C9-433E-90E9-DD1C74C03788}" srcOrd="1" destOrd="0" presId="urn:microsoft.com/office/officeart/2005/8/layout/chevron2"/>
    <dgm:cxn modelId="{38087379-68F4-4BF9-9D1E-FE3DFBF9FB45}" type="presParOf" srcId="{390B0E23-32C0-40F7-84CA-9ECD4248D3BC}" destId="{FC0AAB3C-7EB4-42CA-95A4-5860B229B2AE}" srcOrd="1" destOrd="0" presId="urn:microsoft.com/office/officeart/2005/8/layout/chevron2"/>
    <dgm:cxn modelId="{EE0547F9-B368-46C0-96A0-FB9EE8A73968}" type="presParOf" srcId="{390B0E23-32C0-40F7-84CA-9ECD4248D3BC}" destId="{292804B2-4B5C-4702-9903-EEB5FCB3BEF9}" srcOrd="2" destOrd="0" presId="urn:microsoft.com/office/officeart/2005/8/layout/chevron2"/>
    <dgm:cxn modelId="{EED48C8D-DD7E-485E-B983-E2D142793642}" type="presParOf" srcId="{292804B2-4B5C-4702-9903-EEB5FCB3BEF9}" destId="{542BB70E-7AB1-49E9-8B35-933EE6834366}" srcOrd="0" destOrd="0" presId="urn:microsoft.com/office/officeart/2005/8/layout/chevron2"/>
    <dgm:cxn modelId="{DB1AC12E-1EB8-415D-8846-1E6FE1EC6690}" type="presParOf" srcId="{292804B2-4B5C-4702-9903-EEB5FCB3BEF9}" destId="{DEDE3443-1332-4C27-831F-49B010F61D0D}" srcOrd="1" destOrd="0" presId="urn:microsoft.com/office/officeart/2005/8/layout/chevron2"/>
    <dgm:cxn modelId="{A8D7431E-904C-463A-A1EC-2F2D002AB699}" type="presParOf" srcId="{390B0E23-32C0-40F7-84CA-9ECD4248D3BC}" destId="{EA437C52-2302-4CCF-A545-994A88156574}" srcOrd="3" destOrd="0" presId="urn:microsoft.com/office/officeart/2005/8/layout/chevron2"/>
    <dgm:cxn modelId="{16803C43-359F-4D20-8740-40C0A3B2D29D}" type="presParOf" srcId="{390B0E23-32C0-40F7-84CA-9ECD4248D3BC}" destId="{5B10FB6E-F7E9-4C37-8289-12A74ED155F1}" srcOrd="4" destOrd="0" presId="urn:microsoft.com/office/officeart/2005/8/layout/chevron2"/>
    <dgm:cxn modelId="{2DD08AF5-C583-4AFE-A93E-F62458500E35}" type="presParOf" srcId="{5B10FB6E-F7E9-4C37-8289-12A74ED155F1}" destId="{1716825B-5D80-4E86-87F9-68724726156E}" srcOrd="0" destOrd="0" presId="urn:microsoft.com/office/officeart/2005/8/layout/chevron2"/>
    <dgm:cxn modelId="{B337BC1B-5232-4C18-8E61-4B12269DF186}" type="presParOf" srcId="{5B10FB6E-F7E9-4C37-8289-12A74ED155F1}" destId="{5CA51EE9-2EAE-4C69-8EF5-1E690D258E6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2" qsCatId="simple" csTypeId="urn:microsoft.com/office/officeart/2005/8/colors/colorful1#1" csCatId="colorful" phldr="1"/>
      <dgm:spPr/>
      <dgm:t>
        <a:bodyPr/>
        <a:lstStyle/>
        <a:p>
          <a:endParaRPr lang="es-PE"/>
        </a:p>
      </dgm:t>
    </dgm:pt>
    <dgm:pt modelId="{2739E89E-82AC-4A2E-849A-A644DD066DBB}">
      <dgm:prSet phldrT="[Texto]"/>
      <dgm:spPr/>
      <dgm:t>
        <a:bodyPr/>
        <a:lstStyle/>
        <a:p>
          <a:r>
            <a:rPr lang="es-ES_tradnl" dirty="0"/>
            <a:t>CREATE</a:t>
          </a:r>
        </a:p>
        <a:p>
          <a:r>
            <a:rPr lang="es-PE" dirty="0"/>
            <a:t>USER</a:t>
          </a:r>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dirty="0"/>
            <a:t>CREAR Usuarios sobre un ámbito  (localhost o %)</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8299541A-7E9C-4F0C-B797-25D6373D193C}">
      <dgm:prSet phldrT="[Texto]"/>
      <dgm:spPr/>
      <dgm:t>
        <a:bodyPr/>
        <a:lstStyle/>
        <a:p>
          <a:r>
            <a:rPr lang="es-PE" dirty="0"/>
            <a:t>GRANT</a:t>
          </a:r>
        </a:p>
      </dgm:t>
    </dgm:pt>
    <dgm:pt modelId="{3E245682-CAA0-4A60-95EB-CB010C243666}" type="parTrans" cxnId="{D5662DD3-4716-45C0-8C6D-AF162FFF075F}">
      <dgm:prSet/>
      <dgm:spPr/>
      <dgm:t>
        <a:bodyPr/>
        <a:lstStyle/>
        <a:p>
          <a:endParaRPr lang="es-PE"/>
        </a:p>
      </dgm:t>
    </dgm:pt>
    <dgm:pt modelId="{E4949DFE-75CF-48C0-B872-ECC9441B9324}" type="sibTrans" cxnId="{D5662DD3-4716-45C0-8C6D-AF162FFF075F}">
      <dgm:prSet/>
      <dgm:spPr/>
      <dgm:t>
        <a:bodyPr/>
        <a:lstStyle/>
        <a:p>
          <a:endParaRPr lang="es-PE"/>
        </a:p>
      </dgm:t>
    </dgm:pt>
    <dgm:pt modelId="{2C052F0A-F9BA-44F6-A8F4-401E9028CD5B}">
      <dgm:prSet phldrT="[Texto]"/>
      <dgm:spPr/>
      <dgm:t>
        <a:bodyPr/>
        <a:lstStyle/>
        <a:p>
          <a:r>
            <a:rPr lang="es-ES_tradnl" dirty="0"/>
            <a:t>DAR permisos a los usuarios existentes. </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DF216439-4974-4430-BD67-220CDB1EB1BE}">
      <dgm:prSet phldrT="[Texto]"/>
      <dgm:spPr>
        <a:solidFill>
          <a:schemeClr val="accent5">
            <a:lumMod val="25000"/>
          </a:schemeClr>
        </a:solidFill>
      </dgm:spPr>
      <dgm:t>
        <a:bodyPr/>
        <a:lstStyle/>
        <a:p>
          <a:r>
            <a:rPr lang="es-ES_tradnl" dirty="0"/>
            <a:t>REVOKE</a:t>
          </a:r>
          <a:endParaRPr lang="es-PE" dirty="0"/>
        </a:p>
      </dgm:t>
    </dgm:pt>
    <dgm:pt modelId="{63FAD17B-E00B-4CB1-A3D9-62BFE67BFE49}" type="parTrans" cxnId="{1237F98D-909C-41D1-B705-9A4C76DE4572}">
      <dgm:prSet/>
      <dgm:spPr/>
      <dgm:t>
        <a:bodyPr/>
        <a:lstStyle/>
        <a:p>
          <a:endParaRPr lang="es-ES"/>
        </a:p>
      </dgm:t>
    </dgm:pt>
    <dgm:pt modelId="{1B18D257-5C13-472C-9327-49ADA8B8C39B}" type="sibTrans" cxnId="{1237F98D-909C-41D1-B705-9A4C76DE4572}">
      <dgm:prSet/>
      <dgm:spPr/>
      <dgm:t>
        <a:bodyPr/>
        <a:lstStyle/>
        <a:p>
          <a:endParaRPr lang="es-ES"/>
        </a:p>
      </dgm:t>
    </dgm:pt>
    <dgm:pt modelId="{C4F11303-B04C-40C3-900E-2C694DC686B5}">
      <dgm:prSet/>
      <dgm:spPr/>
      <dgm:t>
        <a:bodyPr/>
        <a:lstStyle/>
        <a:p>
          <a:r>
            <a:rPr lang="es-ES_tradnl" dirty="0"/>
            <a:t>QUITAR permisos a los usuarios.</a:t>
          </a:r>
          <a:endParaRPr lang="es-ES" dirty="0"/>
        </a:p>
      </dgm:t>
    </dgm:pt>
    <dgm:pt modelId="{D1179EB4-A701-452C-990D-EB576B959292}" type="parTrans" cxnId="{97A73E27-1C7C-4D36-9889-6D3BE9CFB8C0}">
      <dgm:prSet/>
      <dgm:spPr/>
      <dgm:t>
        <a:bodyPr/>
        <a:lstStyle/>
        <a:p>
          <a:endParaRPr lang="es-ES"/>
        </a:p>
      </dgm:t>
    </dgm:pt>
    <dgm:pt modelId="{4EB326ED-AE17-4C61-AA37-1C2FD60E6AB5}" type="sibTrans" cxnId="{97A73E27-1C7C-4D36-9889-6D3BE9CFB8C0}">
      <dgm:prSet/>
      <dgm:spPr/>
      <dgm:t>
        <a:bodyPr/>
        <a:lstStyle/>
        <a:p>
          <a:endParaRPr lang="es-ES"/>
        </a:p>
      </dgm:t>
    </dgm:pt>
    <dgm:pt modelId="{390B0E23-32C0-40F7-84CA-9ECD4248D3BC}" type="pres">
      <dgm:prSet presAssocID="{FFD7136A-3816-47ED-BE8F-281E52C7F18C}" presName="linearFlow" presStyleCnt="0">
        <dgm:presLayoutVars>
          <dgm:dir/>
          <dgm:animLvl val="lvl"/>
          <dgm:resizeHandles val="exact"/>
        </dgm:presLayoutVars>
      </dgm:prSet>
      <dgm:spPr/>
    </dgm:pt>
    <dgm:pt modelId="{68F32C06-4168-407F-87B0-ED6C65C9DB00}" type="pres">
      <dgm:prSet presAssocID="{2739E89E-82AC-4A2E-849A-A644DD066DBB}" presName="composite" presStyleCnt="0"/>
      <dgm:spPr/>
    </dgm:pt>
    <dgm:pt modelId="{74132699-7F1F-4373-8272-36AD1EF4FA7C}" type="pres">
      <dgm:prSet presAssocID="{2739E89E-82AC-4A2E-849A-A644DD066DBB}" presName="parentText" presStyleLbl="alignNode1" presStyleIdx="0" presStyleCnt="3">
        <dgm:presLayoutVars>
          <dgm:chMax val="1"/>
          <dgm:bulletEnabled val="1"/>
        </dgm:presLayoutVars>
      </dgm:prSet>
      <dgm:spPr/>
    </dgm:pt>
    <dgm:pt modelId="{B57341F1-A5C9-433E-90E9-DD1C74C03788}" type="pres">
      <dgm:prSet presAssocID="{2739E89E-82AC-4A2E-849A-A644DD066DBB}" presName="descendantText" presStyleLbl="alignAcc1" presStyleIdx="0" presStyleCnt="3">
        <dgm:presLayoutVars>
          <dgm:bulletEnabled val="1"/>
        </dgm:presLayoutVars>
      </dgm:prSet>
      <dgm:spPr/>
    </dgm:pt>
    <dgm:pt modelId="{FC0AAB3C-7EB4-42CA-95A4-5860B229B2AE}" type="pres">
      <dgm:prSet presAssocID="{F0D3D262-87FF-4FAE-A549-849269F3AFC0}" presName="sp" presStyleCnt="0"/>
      <dgm:spPr/>
    </dgm:pt>
    <dgm:pt modelId="{292804B2-4B5C-4702-9903-EEB5FCB3BEF9}" type="pres">
      <dgm:prSet presAssocID="{DF216439-4974-4430-BD67-220CDB1EB1BE}" presName="composite" presStyleCnt="0"/>
      <dgm:spPr/>
    </dgm:pt>
    <dgm:pt modelId="{542BB70E-7AB1-49E9-8B35-933EE6834366}" type="pres">
      <dgm:prSet presAssocID="{DF216439-4974-4430-BD67-220CDB1EB1BE}" presName="parentText" presStyleLbl="alignNode1" presStyleIdx="1" presStyleCnt="3">
        <dgm:presLayoutVars>
          <dgm:chMax val="1"/>
          <dgm:bulletEnabled val="1"/>
        </dgm:presLayoutVars>
      </dgm:prSet>
      <dgm:spPr/>
    </dgm:pt>
    <dgm:pt modelId="{DEDE3443-1332-4C27-831F-49B010F61D0D}" type="pres">
      <dgm:prSet presAssocID="{DF216439-4974-4430-BD67-220CDB1EB1BE}" presName="descendantText" presStyleLbl="alignAcc1" presStyleIdx="1" presStyleCnt="3">
        <dgm:presLayoutVars>
          <dgm:bulletEnabled val="1"/>
        </dgm:presLayoutVars>
      </dgm:prSet>
      <dgm:spPr/>
    </dgm:pt>
    <dgm:pt modelId="{EA437C52-2302-4CCF-A545-994A88156574}" type="pres">
      <dgm:prSet presAssocID="{1B18D257-5C13-472C-9327-49ADA8B8C39B}" presName="sp" presStyleCnt="0"/>
      <dgm:spPr/>
    </dgm:pt>
    <dgm:pt modelId="{5B10FB6E-F7E9-4C37-8289-12A74ED155F1}" type="pres">
      <dgm:prSet presAssocID="{8299541A-7E9C-4F0C-B797-25D6373D193C}" presName="composite" presStyleCnt="0"/>
      <dgm:spPr/>
    </dgm:pt>
    <dgm:pt modelId="{1716825B-5D80-4E86-87F9-68724726156E}" type="pres">
      <dgm:prSet presAssocID="{8299541A-7E9C-4F0C-B797-25D6373D193C}" presName="parentText" presStyleLbl="alignNode1" presStyleIdx="2" presStyleCnt="3">
        <dgm:presLayoutVars>
          <dgm:chMax val="1"/>
          <dgm:bulletEnabled val="1"/>
        </dgm:presLayoutVars>
      </dgm:prSet>
      <dgm:spPr/>
    </dgm:pt>
    <dgm:pt modelId="{5CA51EE9-2EAE-4C69-8EF5-1E690D258E62}" type="pres">
      <dgm:prSet presAssocID="{8299541A-7E9C-4F0C-B797-25D6373D193C}" presName="descendantText" presStyleLbl="alignAcc1" presStyleIdx="2" presStyleCnt="3">
        <dgm:presLayoutVars>
          <dgm:bulletEnabled val="1"/>
        </dgm:presLayoutVars>
      </dgm:prSet>
      <dgm:spPr/>
    </dgm:pt>
  </dgm:ptLst>
  <dgm:cxnLst>
    <dgm:cxn modelId="{AAC4A723-5CC4-48DB-93CF-184CBC33162F}" type="presOf" srcId="{2739E89E-82AC-4A2E-849A-A644DD066DBB}" destId="{74132699-7F1F-4373-8272-36AD1EF4FA7C}" srcOrd="0" destOrd="0" presId="urn:microsoft.com/office/officeart/2005/8/layout/chevron2"/>
    <dgm:cxn modelId="{97A73E27-1C7C-4D36-9889-6D3BE9CFB8C0}" srcId="{DF216439-4974-4430-BD67-220CDB1EB1BE}" destId="{C4F11303-B04C-40C3-900E-2C694DC686B5}" srcOrd="0" destOrd="0" parTransId="{D1179EB4-A701-452C-990D-EB576B959292}" sibTransId="{4EB326ED-AE17-4C61-AA37-1C2FD60E6AB5}"/>
    <dgm:cxn modelId="{97A7C63C-574C-4270-9830-095919E4EDD6}" srcId="{8299541A-7E9C-4F0C-B797-25D6373D193C}" destId="{2C052F0A-F9BA-44F6-A8F4-401E9028CD5B}" srcOrd="0" destOrd="0" parTransId="{B2AB909A-4BD2-490E-801F-86D4EE3B0F07}" sibTransId="{7B72BD6A-5CE1-44D8-9167-4500E2141A4D}"/>
    <dgm:cxn modelId="{1CD03947-D0D4-4AF9-8E16-221281659A95}" type="presOf" srcId="{F78E0DB2-EA7F-4DB8-B307-FB03FC2611E5}" destId="{B57341F1-A5C9-433E-90E9-DD1C74C03788}" srcOrd="0" destOrd="0" presId="urn:microsoft.com/office/officeart/2005/8/layout/chevron2"/>
    <dgm:cxn modelId="{80F1EE79-C3BC-4B56-8A44-BD75824AAD27}" type="presOf" srcId="{2C052F0A-F9BA-44F6-A8F4-401E9028CD5B}" destId="{5CA51EE9-2EAE-4C69-8EF5-1E690D258E62}" srcOrd="0" destOrd="0"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3E3CF38D-321E-40DA-BF1B-ED4D9B123BF7}" type="presOf" srcId="{FFD7136A-3816-47ED-BE8F-281E52C7F18C}" destId="{390B0E23-32C0-40F7-84CA-9ECD4248D3BC}" srcOrd="0" destOrd="0" presId="urn:microsoft.com/office/officeart/2005/8/layout/chevron2"/>
    <dgm:cxn modelId="{1237F98D-909C-41D1-B705-9A4C76DE4572}" srcId="{FFD7136A-3816-47ED-BE8F-281E52C7F18C}" destId="{DF216439-4974-4430-BD67-220CDB1EB1BE}" srcOrd="1" destOrd="0" parTransId="{63FAD17B-E00B-4CB1-A3D9-62BFE67BFE49}" sibTransId="{1B18D257-5C13-472C-9327-49ADA8B8C39B}"/>
    <dgm:cxn modelId="{4B0E3FC4-79D5-4622-9763-72F3AFE18144}" type="presOf" srcId="{DF216439-4974-4430-BD67-220CDB1EB1BE}" destId="{542BB70E-7AB1-49E9-8B35-933EE6834366}" srcOrd="0" destOrd="0" presId="urn:microsoft.com/office/officeart/2005/8/layout/chevron2"/>
    <dgm:cxn modelId="{2A32A1CB-3DE0-4E46-A1E2-8B6A14BE3BC1}" type="presOf" srcId="{8299541A-7E9C-4F0C-B797-25D6373D193C}" destId="{1716825B-5D80-4E86-87F9-68724726156E}"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2B2BB3DE-99BE-4735-BABC-25B1066962F7}" type="presOf" srcId="{C4F11303-B04C-40C3-900E-2C694DC686B5}" destId="{DEDE3443-1332-4C27-831F-49B010F61D0D}" srcOrd="0" destOrd="0" presId="urn:microsoft.com/office/officeart/2005/8/layout/chevron2"/>
    <dgm:cxn modelId="{E9318CFD-AF2F-425A-8993-96D5EFFA75AD}" srcId="{2739E89E-82AC-4A2E-849A-A644DD066DBB}" destId="{F78E0DB2-EA7F-4DB8-B307-FB03FC2611E5}" srcOrd="0" destOrd="0" parTransId="{E470ED69-DC58-406A-BB79-8976153FFF8A}" sibTransId="{53F7E0EE-58E7-4A72-BA2C-ACFEE9BEF34C}"/>
    <dgm:cxn modelId="{EC99B4E6-FE9B-4FB7-839E-B285766CBE2C}" type="presParOf" srcId="{390B0E23-32C0-40F7-84CA-9ECD4248D3BC}" destId="{68F32C06-4168-407F-87B0-ED6C65C9DB00}" srcOrd="0" destOrd="0" presId="urn:microsoft.com/office/officeart/2005/8/layout/chevron2"/>
    <dgm:cxn modelId="{144B53DA-4766-49E1-B9A3-85B04D2E6C0B}" type="presParOf" srcId="{68F32C06-4168-407F-87B0-ED6C65C9DB00}" destId="{74132699-7F1F-4373-8272-36AD1EF4FA7C}" srcOrd="0" destOrd="0" presId="urn:microsoft.com/office/officeart/2005/8/layout/chevron2"/>
    <dgm:cxn modelId="{A62C8DCF-30C1-4F25-BA6C-A920CA7F1A87}" type="presParOf" srcId="{68F32C06-4168-407F-87B0-ED6C65C9DB00}" destId="{B57341F1-A5C9-433E-90E9-DD1C74C03788}" srcOrd="1" destOrd="0" presId="urn:microsoft.com/office/officeart/2005/8/layout/chevron2"/>
    <dgm:cxn modelId="{38087379-68F4-4BF9-9D1E-FE3DFBF9FB45}" type="presParOf" srcId="{390B0E23-32C0-40F7-84CA-9ECD4248D3BC}" destId="{FC0AAB3C-7EB4-42CA-95A4-5860B229B2AE}" srcOrd="1" destOrd="0" presId="urn:microsoft.com/office/officeart/2005/8/layout/chevron2"/>
    <dgm:cxn modelId="{EE0547F9-B368-46C0-96A0-FB9EE8A73968}" type="presParOf" srcId="{390B0E23-32C0-40F7-84CA-9ECD4248D3BC}" destId="{292804B2-4B5C-4702-9903-EEB5FCB3BEF9}" srcOrd="2" destOrd="0" presId="urn:microsoft.com/office/officeart/2005/8/layout/chevron2"/>
    <dgm:cxn modelId="{EED48C8D-DD7E-485E-B983-E2D142793642}" type="presParOf" srcId="{292804B2-4B5C-4702-9903-EEB5FCB3BEF9}" destId="{542BB70E-7AB1-49E9-8B35-933EE6834366}" srcOrd="0" destOrd="0" presId="urn:microsoft.com/office/officeart/2005/8/layout/chevron2"/>
    <dgm:cxn modelId="{DB1AC12E-1EB8-415D-8846-1E6FE1EC6690}" type="presParOf" srcId="{292804B2-4B5C-4702-9903-EEB5FCB3BEF9}" destId="{DEDE3443-1332-4C27-831F-49B010F61D0D}" srcOrd="1" destOrd="0" presId="urn:microsoft.com/office/officeart/2005/8/layout/chevron2"/>
    <dgm:cxn modelId="{A8D7431E-904C-463A-A1EC-2F2D002AB699}" type="presParOf" srcId="{390B0E23-32C0-40F7-84CA-9ECD4248D3BC}" destId="{EA437C52-2302-4CCF-A545-994A88156574}" srcOrd="3" destOrd="0" presId="urn:microsoft.com/office/officeart/2005/8/layout/chevron2"/>
    <dgm:cxn modelId="{16803C43-359F-4D20-8740-40C0A3B2D29D}" type="presParOf" srcId="{390B0E23-32C0-40F7-84CA-9ECD4248D3BC}" destId="{5B10FB6E-F7E9-4C37-8289-12A74ED155F1}" srcOrd="4" destOrd="0" presId="urn:microsoft.com/office/officeart/2005/8/layout/chevron2"/>
    <dgm:cxn modelId="{2DD08AF5-C583-4AFE-A93E-F62458500E35}" type="presParOf" srcId="{5B10FB6E-F7E9-4C37-8289-12A74ED155F1}" destId="{1716825B-5D80-4E86-87F9-68724726156E}" srcOrd="0" destOrd="0" presId="urn:microsoft.com/office/officeart/2005/8/layout/chevron2"/>
    <dgm:cxn modelId="{B337BC1B-5232-4C18-8E61-4B12269DF186}" type="presParOf" srcId="{5B10FB6E-F7E9-4C37-8289-12A74ED155F1}" destId="{5CA51EE9-2EAE-4C69-8EF5-1E690D258E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2" qsCatId="simple" csTypeId="urn:microsoft.com/office/officeart/2005/8/colors/colorful1#1" csCatId="colorful" phldr="1"/>
      <dgm:spPr/>
      <dgm:t>
        <a:bodyPr/>
        <a:lstStyle/>
        <a:p>
          <a:endParaRPr lang="es-PE"/>
        </a:p>
      </dgm:t>
    </dgm:pt>
    <dgm:pt modelId="{2739E89E-82AC-4A2E-849A-A644DD066DBB}">
      <dgm:prSet phldrT="[Texto]"/>
      <dgm:spPr/>
      <dgm:t>
        <a:bodyPr/>
        <a:lstStyle/>
        <a:p>
          <a:r>
            <a:rPr lang="es-ES_tradnl" dirty="0"/>
            <a:t>CREATE</a:t>
          </a:r>
          <a:endParaRPr lang="es-PE" dirty="0"/>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dirty="0"/>
            <a:t>CREAR Esquemas, Tablas e Índices.</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8299541A-7E9C-4F0C-B797-25D6373D193C}">
      <dgm:prSet phldrT="[Texto]"/>
      <dgm:spPr/>
      <dgm:t>
        <a:bodyPr/>
        <a:lstStyle/>
        <a:p>
          <a:r>
            <a:rPr lang="es-ES_tradnl" dirty="0"/>
            <a:t>ALTER</a:t>
          </a:r>
          <a:endParaRPr lang="es-PE" dirty="0"/>
        </a:p>
      </dgm:t>
    </dgm:pt>
    <dgm:pt modelId="{3E245682-CAA0-4A60-95EB-CB010C243666}" type="parTrans" cxnId="{D5662DD3-4716-45C0-8C6D-AF162FFF075F}">
      <dgm:prSet/>
      <dgm:spPr/>
      <dgm:t>
        <a:bodyPr/>
        <a:lstStyle/>
        <a:p>
          <a:endParaRPr lang="es-PE"/>
        </a:p>
      </dgm:t>
    </dgm:pt>
    <dgm:pt modelId="{E4949DFE-75CF-48C0-B872-ECC9441B9324}" type="sibTrans" cxnId="{D5662DD3-4716-45C0-8C6D-AF162FFF075F}">
      <dgm:prSet/>
      <dgm:spPr/>
      <dgm:t>
        <a:bodyPr/>
        <a:lstStyle/>
        <a:p>
          <a:endParaRPr lang="es-PE"/>
        </a:p>
      </dgm:t>
    </dgm:pt>
    <dgm:pt modelId="{2C052F0A-F9BA-44F6-A8F4-401E9028CD5B}">
      <dgm:prSet phldrT="[Texto]"/>
      <dgm:spPr/>
      <dgm:t>
        <a:bodyPr/>
        <a:lstStyle/>
        <a:p>
          <a:r>
            <a:rPr lang="es-ES_tradnl" dirty="0"/>
            <a:t>MODIFICAR Tablas agregando o eliminando campos así como agregar o eliminar restricciones.  </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DF216439-4974-4430-BD67-220CDB1EB1BE}">
      <dgm:prSet phldrT="[Texto]"/>
      <dgm:spPr>
        <a:solidFill>
          <a:schemeClr val="accent5">
            <a:lumMod val="25000"/>
          </a:schemeClr>
        </a:solidFill>
      </dgm:spPr>
      <dgm:t>
        <a:bodyPr/>
        <a:lstStyle/>
        <a:p>
          <a:r>
            <a:rPr lang="es-ES_tradnl" dirty="0"/>
            <a:t>DROP</a:t>
          </a:r>
          <a:endParaRPr lang="es-PE" dirty="0"/>
        </a:p>
      </dgm:t>
    </dgm:pt>
    <dgm:pt modelId="{63FAD17B-E00B-4CB1-A3D9-62BFE67BFE49}" type="parTrans" cxnId="{1237F98D-909C-41D1-B705-9A4C76DE4572}">
      <dgm:prSet/>
      <dgm:spPr/>
      <dgm:t>
        <a:bodyPr/>
        <a:lstStyle/>
        <a:p>
          <a:endParaRPr lang="es-ES"/>
        </a:p>
      </dgm:t>
    </dgm:pt>
    <dgm:pt modelId="{1B18D257-5C13-472C-9327-49ADA8B8C39B}" type="sibTrans" cxnId="{1237F98D-909C-41D1-B705-9A4C76DE4572}">
      <dgm:prSet/>
      <dgm:spPr/>
      <dgm:t>
        <a:bodyPr/>
        <a:lstStyle/>
        <a:p>
          <a:endParaRPr lang="es-ES"/>
        </a:p>
      </dgm:t>
    </dgm:pt>
    <dgm:pt modelId="{C4F11303-B04C-40C3-900E-2C694DC686B5}">
      <dgm:prSet/>
      <dgm:spPr/>
      <dgm:t>
        <a:bodyPr/>
        <a:lstStyle/>
        <a:p>
          <a:r>
            <a:rPr lang="es-ES_tradnl" dirty="0"/>
            <a:t>ELIMINAR Esquemas, Tablas e Índices.</a:t>
          </a:r>
          <a:endParaRPr lang="es-ES" dirty="0"/>
        </a:p>
      </dgm:t>
    </dgm:pt>
    <dgm:pt modelId="{D1179EB4-A701-452C-990D-EB576B959292}" type="parTrans" cxnId="{97A73E27-1C7C-4D36-9889-6D3BE9CFB8C0}">
      <dgm:prSet/>
      <dgm:spPr/>
      <dgm:t>
        <a:bodyPr/>
        <a:lstStyle/>
        <a:p>
          <a:endParaRPr lang="es-ES"/>
        </a:p>
      </dgm:t>
    </dgm:pt>
    <dgm:pt modelId="{4EB326ED-AE17-4C61-AA37-1C2FD60E6AB5}" type="sibTrans" cxnId="{97A73E27-1C7C-4D36-9889-6D3BE9CFB8C0}">
      <dgm:prSet/>
      <dgm:spPr/>
      <dgm:t>
        <a:bodyPr/>
        <a:lstStyle/>
        <a:p>
          <a:endParaRPr lang="es-ES"/>
        </a:p>
      </dgm:t>
    </dgm:pt>
    <dgm:pt modelId="{390B0E23-32C0-40F7-84CA-9ECD4248D3BC}" type="pres">
      <dgm:prSet presAssocID="{FFD7136A-3816-47ED-BE8F-281E52C7F18C}" presName="linearFlow" presStyleCnt="0">
        <dgm:presLayoutVars>
          <dgm:dir/>
          <dgm:animLvl val="lvl"/>
          <dgm:resizeHandles val="exact"/>
        </dgm:presLayoutVars>
      </dgm:prSet>
      <dgm:spPr/>
    </dgm:pt>
    <dgm:pt modelId="{68F32C06-4168-407F-87B0-ED6C65C9DB00}" type="pres">
      <dgm:prSet presAssocID="{2739E89E-82AC-4A2E-849A-A644DD066DBB}" presName="composite" presStyleCnt="0"/>
      <dgm:spPr/>
    </dgm:pt>
    <dgm:pt modelId="{74132699-7F1F-4373-8272-36AD1EF4FA7C}" type="pres">
      <dgm:prSet presAssocID="{2739E89E-82AC-4A2E-849A-A644DD066DBB}" presName="parentText" presStyleLbl="alignNode1" presStyleIdx="0" presStyleCnt="3">
        <dgm:presLayoutVars>
          <dgm:chMax val="1"/>
          <dgm:bulletEnabled val="1"/>
        </dgm:presLayoutVars>
      </dgm:prSet>
      <dgm:spPr/>
    </dgm:pt>
    <dgm:pt modelId="{B57341F1-A5C9-433E-90E9-DD1C74C03788}" type="pres">
      <dgm:prSet presAssocID="{2739E89E-82AC-4A2E-849A-A644DD066DBB}" presName="descendantText" presStyleLbl="alignAcc1" presStyleIdx="0" presStyleCnt="3">
        <dgm:presLayoutVars>
          <dgm:bulletEnabled val="1"/>
        </dgm:presLayoutVars>
      </dgm:prSet>
      <dgm:spPr/>
    </dgm:pt>
    <dgm:pt modelId="{FC0AAB3C-7EB4-42CA-95A4-5860B229B2AE}" type="pres">
      <dgm:prSet presAssocID="{F0D3D262-87FF-4FAE-A549-849269F3AFC0}" presName="sp" presStyleCnt="0"/>
      <dgm:spPr/>
    </dgm:pt>
    <dgm:pt modelId="{292804B2-4B5C-4702-9903-EEB5FCB3BEF9}" type="pres">
      <dgm:prSet presAssocID="{DF216439-4974-4430-BD67-220CDB1EB1BE}" presName="composite" presStyleCnt="0"/>
      <dgm:spPr/>
    </dgm:pt>
    <dgm:pt modelId="{542BB70E-7AB1-49E9-8B35-933EE6834366}" type="pres">
      <dgm:prSet presAssocID="{DF216439-4974-4430-BD67-220CDB1EB1BE}" presName="parentText" presStyleLbl="alignNode1" presStyleIdx="1" presStyleCnt="3">
        <dgm:presLayoutVars>
          <dgm:chMax val="1"/>
          <dgm:bulletEnabled val="1"/>
        </dgm:presLayoutVars>
      </dgm:prSet>
      <dgm:spPr/>
    </dgm:pt>
    <dgm:pt modelId="{DEDE3443-1332-4C27-831F-49B010F61D0D}" type="pres">
      <dgm:prSet presAssocID="{DF216439-4974-4430-BD67-220CDB1EB1BE}" presName="descendantText" presStyleLbl="alignAcc1" presStyleIdx="1" presStyleCnt="3">
        <dgm:presLayoutVars>
          <dgm:bulletEnabled val="1"/>
        </dgm:presLayoutVars>
      </dgm:prSet>
      <dgm:spPr/>
    </dgm:pt>
    <dgm:pt modelId="{EA437C52-2302-4CCF-A545-994A88156574}" type="pres">
      <dgm:prSet presAssocID="{1B18D257-5C13-472C-9327-49ADA8B8C39B}" presName="sp" presStyleCnt="0"/>
      <dgm:spPr/>
    </dgm:pt>
    <dgm:pt modelId="{5B10FB6E-F7E9-4C37-8289-12A74ED155F1}" type="pres">
      <dgm:prSet presAssocID="{8299541A-7E9C-4F0C-B797-25D6373D193C}" presName="composite" presStyleCnt="0"/>
      <dgm:spPr/>
    </dgm:pt>
    <dgm:pt modelId="{1716825B-5D80-4E86-87F9-68724726156E}" type="pres">
      <dgm:prSet presAssocID="{8299541A-7E9C-4F0C-B797-25D6373D193C}" presName="parentText" presStyleLbl="alignNode1" presStyleIdx="2" presStyleCnt="3">
        <dgm:presLayoutVars>
          <dgm:chMax val="1"/>
          <dgm:bulletEnabled val="1"/>
        </dgm:presLayoutVars>
      </dgm:prSet>
      <dgm:spPr/>
    </dgm:pt>
    <dgm:pt modelId="{5CA51EE9-2EAE-4C69-8EF5-1E690D258E62}" type="pres">
      <dgm:prSet presAssocID="{8299541A-7E9C-4F0C-B797-25D6373D193C}" presName="descendantText" presStyleLbl="alignAcc1" presStyleIdx="2" presStyleCnt="3">
        <dgm:presLayoutVars>
          <dgm:bulletEnabled val="1"/>
        </dgm:presLayoutVars>
      </dgm:prSet>
      <dgm:spPr/>
    </dgm:pt>
  </dgm:ptLst>
  <dgm:cxnLst>
    <dgm:cxn modelId="{AAC4A723-5CC4-48DB-93CF-184CBC33162F}" type="presOf" srcId="{2739E89E-82AC-4A2E-849A-A644DD066DBB}" destId="{74132699-7F1F-4373-8272-36AD1EF4FA7C}" srcOrd="0" destOrd="0" presId="urn:microsoft.com/office/officeart/2005/8/layout/chevron2"/>
    <dgm:cxn modelId="{97A73E27-1C7C-4D36-9889-6D3BE9CFB8C0}" srcId="{DF216439-4974-4430-BD67-220CDB1EB1BE}" destId="{C4F11303-B04C-40C3-900E-2C694DC686B5}" srcOrd="0" destOrd="0" parTransId="{D1179EB4-A701-452C-990D-EB576B959292}" sibTransId="{4EB326ED-AE17-4C61-AA37-1C2FD60E6AB5}"/>
    <dgm:cxn modelId="{97A7C63C-574C-4270-9830-095919E4EDD6}" srcId="{8299541A-7E9C-4F0C-B797-25D6373D193C}" destId="{2C052F0A-F9BA-44F6-A8F4-401E9028CD5B}" srcOrd="0" destOrd="0" parTransId="{B2AB909A-4BD2-490E-801F-86D4EE3B0F07}" sibTransId="{7B72BD6A-5CE1-44D8-9167-4500E2141A4D}"/>
    <dgm:cxn modelId="{1CD03947-D0D4-4AF9-8E16-221281659A95}" type="presOf" srcId="{F78E0DB2-EA7F-4DB8-B307-FB03FC2611E5}" destId="{B57341F1-A5C9-433E-90E9-DD1C74C03788}" srcOrd="0" destOrd="0" presId="urn:microsoft.com/office/officeart/2005/8/layout/chevron2"/>
    <dgm:cxn modelId="{80F1EE79-C3BC-4B56-8A44-BD75824AAD27}" type="presOf" srcId="{2C052F0A-F9BA-44F6-A8F4-401E9028CD5B}" destId="{5CA51EE9-2EAE-4C69-8EF5-1E690D258E62}" srcOrd="0" destOrd="0"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3E3CF38D-321E-40DA-BF1B-ED4D9B123BF7}" type="presOf" srcId="{FFD7136A-3816-47ED-BE8F-281E52C7F18C}" destId="{390B0E23-32C0-40F7-84CA-9ECD4248D3BC}" srcOrd="0" destOrd="0" presId="urn:microsoft.com/office/officeart/2005/8/layout/chevron2"/>
    <dgm:cxn modelId="{1237F98D-909C-41D1-B705-9A4C76DE4572}" srcId="{FFD7136A-3816-47ED-BE8F-281E52C7F18C}" destId="{DF216439-4974-4430-BD67-220CDB1EB1BE}" srcOrd="1" destOrd="0" parTransId="{63FAD17B-E00B-4CB1-A3D9-62BFE67BFE49}" sibTransId="{1B18D257-5C13-472C-9327-49ADA8B8C39B}"/>
    <dgm:cxn modelId="{4B0E3FC4-79D5-4622-9763-72F3AFE18144}" type="presOf" srcId="{DF216439-4974-4430-BD67-220CDB1EB1BE}" destId="{542BB70E-7AB1-49E9-8B35-933EE6834366}" srcOrd="0" destOrd="0" presId="urn:microsoft.com/office/officeart/2005/8/layout/chevron2"/>
    <dgm:cxn modelId="{2A32A1CB-3DE0-4E46-A1E2-8B6A14BE3BC1}" type="presOf" srcId="{8299541A-7E9C-4F0C-B797-25D6373D193C}" destId="{1716825B-5D80-4E86-87F9-68724726156E}"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2B2BB3DE-99BE-4735-BABC-25B1066962F7}" type="presOf" srcId="{C4F11303-B04C-40C3-900E-2C694DC686B5}" destId="{DEDE3443-1332-4C27-831F-49B010F61D0D}" srcOrd="0" destOrd="0" presId="urn:microsoft.com/office/officeart/2005/8/layout/chevron2"/>
    <dgm:cxn modelId="{E9318CFD-AF2F-425A-8993-96D5EFFA75AD}" srcId="{2739E89E-82AC-4A2E-849A-A644DD066DBB}" destId="{F78E0DB2-EA7F-4DB8-B307-FB03FC2611E5}" srcOrd="0" destOrd="0" parTransId="{E470ED69-DC58-406A-BB79-8976153FFF8A}" sibTransId="{53F7E0EE-58E7-4A72-BA2C-ACFEE9BEF34C}"/>
    <dgm:cxn modelId="{EC99B4E6-FE9B-4FB7-839E-B285766CBE2C}" type="presParOf" srcId="{390B0E23-32C0-40F7-84CA-9ECD4248D3BC}" destId="{68F32C06-4168-407F-87B0-ED6C65C9DB00}" srcOrd="0" destOrd="0" presId="urn:microsoft.com/office/officeart/2005/8/layout/chevron2"/>
    <dgm:cxn modelId="{144B53DA-4766-49E1-B9A3-85B04D2E6C0B}" type="presParOf" srcId="{68F32C06-4168-407F-87B0-ED6C65C9DB00}" destId="{74132699-7F1F-4373-8272-36AD1EF4FA7C}" srcOrd="0" destOrd="0" presId="urn:microsoft.com/office/officeart/2005/8/layout/chevron2"/>
    <dgm:cxn modelId="{A62C8DCF-30C1-4F25-BA6C-A920CA7F1A87}" type="presParOf" srcId="{68F32C06-4168-407F-87B0-ED6C65C9DB00}" destId="{B57341F1-A5C9-433E-90E9-DD1C74C03788}" srcOrd="1" destOrd="0" presId="urn:microsoft.com/office/officeart/2005/8/layout/chevron2"/>
    <dgm:cxn modelId="{38087379-68F4-4BF9-9D1E-FE3DFBF9FB45}" type="presParOf" srcId="{390B0E23-32C0-40F7-84CA-9ECD4248D3BC}" destId="{FC0AAB3C-7EB4-42CA-95A4-5860B229B2AE}" srcOrd="1" destOrd="0" presId="urn:microsoft.com/office/officeart/2005/8/layout/chevron2"/>
    <dgm:cxn modelId="{EE0547F9-B368-46C0-96A0-FB9EE8A73968}" type="presParOf" srcId="{390B0E23-32C0-40F7-84CA-9ECD4248D3BC}" destId="{292804B2-4B5C-4702-9903-EEB5FCB3BEF9}" srcOrd="2" destOrd="0" presId="urn:microsoft.com/office/officeart/2005/8/layout/chevron2"/>
    <dgm:cxn modelId="{EED48C8D-DD7E-485E-B983-E2D142793642}" type="presParOf" srcId="{292804B2-4B5C-4702-9903-EEB5FCB3BEF9}" destId="{542BB70E-7AB1-49E9-8B35-933EE6834366}" srcOrd="0" destOrd="0" presId="urn:microsoft.com/office/officeart/2005/8/layout/chevron2"/>
    <dgm:cxn modelId="{DB1AC12E-1EB8-415D-8846-1E6FE1EC6690}" type="presParOf" srcId="{292804B2-4B5C-4702-9903-EEB5FCB3BEF9}" destId="{DEDE3443-1332-4C27-831F-49B010F61D0D}" srcOrd="1" destOrd="0" presId="urn:microsoft.com/office/officeart/2005/8/layout/chevron2"/>
    <dgm:cxn modelId="{A8D7431E-904C-463A-A1EC-2F2D002AB699}" type="presParOf" srcId="{390B0E23-32C0-40F7-84CA-9ECD4248D3BC}" destId="{EA437C52-2302-4CCF-A545-994A88156574}" srcOrd="3" destOrd="0" presId="urn:microsoft.com/office/officeart/2005/8/layout/chevron2"/>
    <dgm:cxn modelId="{16803C43-359F-4D20-8740-40C0A3B2D29D}" type="presParOf" srcId="{390B0E23-32C0-40F7-84CA-9ECD4248D3BC}" destId="{5B10FB6E-F7E9-4C37-8289-12A74ED155F1}" srcOrd="4" destOrd="0" presId="urn:microsoft.com/office/officeart/2005/8/layout/chevron2"/>
    <dgm:cxn modelId="{2DD08AF5-C583-4AFE-A93E-F62458500E35}" type="presParOf" srcId="{5B10FB6E-F7E9-4C37-8289-12A74ED155F1}" destId="{1716825B-5D80-4E86-87F9-68724726156E}" srcOrd="0" destOrd="0" presId="urn:microsoft.com/office/officeart/2005/8/layout/chevron2"/>
    <dgm:cxn modelId="{B337BC1B-5232-4C18-8E61-4B12269DF186}" type="presParOf" srcId="{5B10FB6E-F7E9-4C37-8289-12A74ED155F1}" destId="{5CA51EE9-2EAE-4C69-8EF5-1E690D258E6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4F7088-0C9E-40C7-8F1F-24B8EB2DEB90}" type="doc">
      <dgm:prSet loTypeId="urn:microsoft.com/office/officeart/2005/8/layout/vList5" loCatId="list" qsTypeId="urn:microsoft.com/office/officeart/2005/8/quickstyle/simple1" qsCatId="simple" csTypeId="urn:microsoft.com/office/officeart/2005/8/colors/colorful1#2" csCatId="colorful" phldr="1"/>
      <dgm:spPr/>
      <dgm:t>
        <a:bodyPr/>
        <a:lstStyle/>
        <a:p>
          <a:endParaRPr lang="es-PE"/>
        </a:p>
      </dgm:t>
    </dgm:pt>
    <dgm:pt modelId="{E40BF948-5EEA-4FAA-9710-1D34AFD7F9D0}">
      <dgm:prSet phldrT="[Texto]"/>
      <dgm:spPr>
        <a:solidFill>
          <a:schemeClr val="accent6">
            <a:lumMod val="50000"/>
            <a:lumOff val="50000"/>
          </a:schemeClr>
        </a:solidFill>
      </dgm:spPr>
      <dgm:t>
        <a:bodyPr/>
        <a:lstStyle/>
        <a:p>
          <a:r>
            <a:rPr lang="es-ES_tradnl" dirty="0" err="1"/>
            <a:t>Insert</a:t>
          </a:r>
          <a:r>
            <a:rPr lang="es-ES_tradnl" dirty="0"/>
            <a:t> </a:t>
          </a:r>
          <a:endParaRPr lang="es-PE" dirty="0"/>
        </a:p>
      </dgm:t>
    </dgm:pt>
    <dgm:pt modelId="{2369FDB8-0173-484E-B189-05F2DF80227F}" type="parTrans" cxnId="{393D8631-FC42-46B1-BCA0-585200BCD504}">
      <dgm:prSet/>
      <dgm:spPr/>
      <dgm:t>
        <a:bodyPr/>
        <a:lstStyle/>
        <a:p>
          <a:endParaRPr lang="es-PE"/>
        </a:p>
      </dgm:t>
    </dgm:pt>
    <dgm:pt modelId="{35E8CC85-62D4-44A1-980F-0C4A1655CB96}" type="sibTrans" cxnId="{393D8631-FC42-46B1-BCA0-585200BCD504}">
      <dgm:prSet/>
      <dgm:spPr/>
      <dgm:t>
        <a:bodyPr/>
        <a:lstStyle/>
        <a:p>
          <a:endParaRPr lang="es-PE"/>
        </a:p>
      </dgm:t>
    </dgm:pt>
    <dgm:pt modelId="{D5F7DA39-15ED-45FD-BDF5-171358539490}">
      <dgm:prSet phldrT="[Texto]"/>
      <dgm:spPr/>
      <dgm:t>
        <a:bodyPr/>
        <a:lstStyle/>
        <a:p>
          <a:r>
            <a:rPr lang="es-ES_tradnl" dirty="0"/>
            <a:t>Cargar lotes de datos en la base de datos. </a:t>
          </a:r>
          <a:endParaRPr lang="es-PE" dirty="0"/>
        </a:p>
      </dgm:t>
    </dgm:pt>
    <dgm:pt modelId="{08B8A369-F0A2-4F4D-A1E9-65C8ED2BC842}" type="parTrans" cxnId="{BB032B26-7F3B-4787-8AC0-F7AF4FB69A3D}">
      <dgm:prSet/>
      <dgm:spPr/>
      <dgm:t>
        <a:bodyPr/>
        <a:lstStyle/>
        <a:p>
          <a:endParaRPr lang="es-PE"/>
        </a:p>
      </dgm:t>
    </dgm:pt>
    <dgm:pt modelId="{646A18F1-24EF-4174-B987-BB5EE717BA58}" type="sibTrans" cxnId="{BB032B26-7F3B-4787-8AC0-F7AF4FB69A3D}">
      <dgm:prSet/>
      <dgm:spPr/>
      <dgm:t>
        <a:bodyPr/>
        <a:lstStyle/>
        <a:p>
          <a:endParaRPr lang="es-PE"/>
        </a:p>
      </dgm:t>
    </dgm:pt>
    <dgm:pt modelId="{CA3D2616-59CF-426A-A552-F5C0A102A184}">
      <dgm:prSet phldrT="[Texto]"/>
      <dgm:spPr>
        <a:solidFill>
          <a:srgbClr val="FF0000"/>
        </a:solidFill>
      </dgm:spPr>
      <dgm:t>
        <a:bodyPr/>
        <a:lstStyle/>
        <a:p>
          <a:r>
            <a:rPr lang="es-ES_tradnl" dirty="0" err="1"/>
            <a:t>Update</a:t>
          </a:r>
          <a:endParaRPr lang="es-PE" dirty="0"/>
        </a:p>
      </dgm:t>
    </dgm:pt>
    <dgm:pt modelId="{23601F37-D2CC-45FE-BF4C-C18E42F6BFC5}" type="parTrans" cxnId="{D8305A40-8162-451C-9F72-BEEC15BC89E2}">
      <dgm:prSet/>
      <dgm:spPr/>
      <dgm:t>
        <a:bodyPr/>
        <a:lstStyle/>
        <a:p>
          <a:endParaRPr lang="es-PE"/>
        </a:p>
      </dgm:t>
    </dgm:pt>
    <dgm:pt modelId="{CF550BD5-A8C0-44A6-A126-C380A7F922A3}" type="sibTrans" cxnId="{D8305A40-8162-451C-9F72-BEEC15BC89E2}">
      <dgm:prSet/>
      <dgm:spPr/>
      <dgm:t>
        <a:bodyPr/>
        <a:lstStyle/>
        <a:p>
          <a:endParaRPr lang="es-PE"/>
        </a:p>
      </dgm:t>
    </dgm:pt>
    <dgm:pt modelId="{A5539E38-5D12-46D6-9C90-ADDBFE2464C9}">
      <dgm:prSet phldrT="[Texto]"/>
      <dgm:spPr/>
      <dgm:t>
        <a:bodyPr/>
        <a:lstStyle/>
        <a:p>
          <a:r>
            <a:rPr lang="es-ES_tradnl" dirty="0"/>
            <a:t>Modifica valores de los campos y registros.</a:t>
          </a:r>
          <a:endParaRPr lang="es-PE" dirty="0"/>
        </a:p>
      </dgm:t>
    </dgm:pt>
    <dgm:pt modelId="{386A5F47-65E3-4104-AF9A-067FDD846712}" type="parTrans" cxnId="{BEF3EFEA-51DE-445B-8BED-C051E7FA2FF8}">
      <dgm:prSet/>
      <dgm:spPr/>
      <dgm:t>
        <a:bodyPr/>
        <a:lstStyle/>
        <a:p>
          <a:endParaRPr lang="es-PE"/>
        </a:p>
      </dgm:t>
    </dgm:pt>
    <dgm:pt modelId="{7309E02A-F9A9-4B1E-9C77-B69378B949C4}" type="sibTrans" cxnId="{BEF3EFEA-51DE-445B-8BED-C051E7FA2FF8}">
      <dgm:prSet/>
      <dgm:spPr/>
      <dgm:t>
        <a:bodyPr/>
        <a:lstStyle/>
        <a:p>
          <a:endParaRPr lang="es-PE"/>
        </a:p>
      </dgm:t>
    </dgm:pt>
    <dgm:pt modelId="{41585E5F-96A3-4F6B-BC7E-3C3E05347C08}">
      <dgm:prSet phldrT="[Texto]"/>
      <dgm:spPr>
        <a:solidFill>
          <a:schemeClr val="accent1">
            <a:lumMod val="50000"/>
          </a:schemeClr>
        </a:solidFill>
      </dgm:spPr>
      <dgm:t>
        <a:bodyPr/>
        <a:lstStyle/>
        <a:p>
          <a:r>
            <a:rPr lang="es-ES_tradnl" dirty="0" err="1"/>
            <a:t>Delete</a:t>
          </a:r>
          <a:r>
            <a:rPr lang="es-ES_tradnl" dirty="0"/>
            <a:t> </a:t>
          </a:r>
          <a:endParaRPr lang="es-PE" dirty="0"/>
        </a:p>
      </dgm:t>
    </dgm:pt>
    <dgm:pt modelId="{EC835319-D1A5-40BE-99AC-DF652B2776C6}" type="parTrans" cxnId="{4AB40D87-0C18-4A65-8126-9CB326F20AD5}">
      <dgm:prSet/>
      <dgm:spPr/>
      <dgm:t>
        <a:bodyPr/>
        <a:lstStyle/>
        <a:p>
          <a:endParaRPr lang="es-PE"/>
        </a:p>
      </dgm:t>
    </dgm:pt>
    <dgm:pt modelId="{4163CC10-4708-4A87-935A-53CB435287AA}" type="sibTrans" cxnId="{4AB40D87-0C18-4A65-8126-9CB326F20AD5}">
      <dgm:prSet/>
      <dgm:spPr/>
      <dgm:t>
        <a:bodyPr/>
        <a:lstStyle/>
        <a:p>
          <a:endParaRPr lang="es-PE"/>
        </a:p>
      </dgm:t>
    </dgm:pt>
    <dgm:pt modelId="{BB166951-9C2E-4671-8C61-99B3CFF3D98C}">
      <dgm:prSet phldrT="[Texto]"/>
      <dgm:spPr/>
      <dgm:t>
        <a:bodyPr/>
        <a:lstStyle/>
        <a:p>
          <a:r>
            <a:rPr lang="es-ES_tradnl" dirty="0"/>
            <a:t>Elimina registros de una tabla de una base de datos.</a:t>
          </a:r>
          <a:endParaRPr lang="es-PE" dirty="0"/>
        </a:p>
      </dgm:t>
    </dgm:pt>
    <dgm:pt modelId="{D9DEFA9A-0869-49BA-A07A-0383F168EB13}" type="parTrans" cxnId="{402D2433-0438-4EDE-8F3C-9875096B0E92}">
      <dgm:prSet/>
      <dgm:spPr/>
      <dgm:t>
        <a:bodyPr/>
        <a:lstStyle/>
        <a:p>
          <a:endParaRPr lang="es-PE"/>
        </a:p>
      </dgm:t>
    </dgm:pt>
    <dgm:pt modelId="{87FAA473-AE4F-47C3-855C-78F51C63F6CC}" type="sibTrans" cxnId="{402D2433-0438-4EDE-8F3C-9875096B0E92}">
      <dgm:prSet/>
      <dgm:spPr/>
      <dgm:t>
        <a:bodyPr/>
        <a:lstStyle/>
        <a:p>
          <a:endParaRPr lang="es-PE"/>
        </a:p>
      </dgm:t>
    </dgm:pt>
    <dgm:pt modelId="{E0EF4A4E-30F8-44F3-808F-C3E709DEA177}">
      <dgm:prSet phldrT="[Texto]"/>
      <dgm:spPr>
        <a:solidFill>
          <a:srgbClr val="00B050"/>
        </a:solidFill>
      </dgm:spPr>
      <dgm:t>
        <a:bodyPr/>
        <a:lstStyle/>
        <a:p>
          <a:r>
            <a:rPr lang="es-ES_tradnl" dirty="0" err="1"/>
            <a:t>Select</a:t>
          </a:r>
          <a:r>
            <a:rPr lang="es-ES_tradnl" dirty="0"/>
            <a:t> </a:t>
          </a:r>
          <a:endParaRPr lang="es-PE" dirty="0"/>
        </a:p>
      </dgm:t>
    </dgm:pt>
    <dgm:pt modelId="{CD595F5D-D133-4418-BEF8-EF637837A35A}" type="parTrans" cxnId="{07BBDFCC-EF58-47B3-BAB1-DEFBD5D87D87}">
      <dgm:prSet/>
      <dgm:spPr/>
      <dgm:t>
        <a:bodyPr/>
        <a:lstStyle/>
        <a:p>
          <a:endParaRPr lang="es-ES"/>
        </a:p>
      </dgm:t>
    </dgm:pt>
    <dgm:pt modelId="{D3F37CD5-F1FA-4DF2-A625-9EAB350696E7}" type="sibTrans" cxnId="{07BBDFCC-EF58-47B3-BAB1-DEFBD5D87D87}">
      <dgm:prSet/>
      <dgm:spPr/>
      <dgm:t>
        <a:bodyPr/>
        <a:lstStyle/>
        <a:p>
          <a:endParaRPr lang="es-ES"/>
        </a:p>
      </dgm:t>
    </dgm:pt>
    <dgm:pt modelId="{97113FE8-D5F5-4219-8C7D-5AD4CD5889B2}">
      <dgm:prSet phldrT="[Texto]"/>
      <dgm:spPr/>
      <dgm:t>
        <a:bodyPr/>
        <a:lstStyle/>
        <a:p>
          <a:r>
            <a:rPr lang="es-ES_tradnl" dirty="0"/>
            <a:t>Consultas registros de la base de datos que satisfagan un criterio.</a:t>
          </a:r>
          <a:endParaRPr lang="es-PE" dirty="0"/>
        </a:p>
      </dgm:t>
    </dgm:pt>
    <dgm:pt modelId="{BDB837A5-3EEE-4276-8D91-A15467BB49E7}" type="parTrans" cxnId="{51460DA4-CC44-44F6-ABCE-5765F07FA8FD}">
      <dgm:prSet/>
      <dgm:spPr/>
      <dgm:t>
        <a:bodyPr/>
        <a:lstStyle/>
        <a:p>
          <a:endParaRPr lang="es-ES"/>
        </a:p>
      </dgm:t>
    </dgm:pt>
    <dgm:pt modelId="{E66B2635-5AAF-4AE9-9220-81681680C0D2}" type="sibTrans" cxnId="{51460DA4-CC44-44F6-ABCE-5765F07FA8FD}">
      <dgm:prSet/>
      <dgm:spPr/>
      <dgm:t>
        <a:bodyPr/>
        <a:lstStyle/>
        <a:p>
          <a:endParaRPr lang="es-ES"/>
        </a:p>
      </dgm:t>
    </dgm:pt>
    <dgm:pt modelId="{4B014522-B4EC-460B-87B7-98C94A9B351B}" type="pres">
      <dgm:prSet presAssocID="{AF4F7088-0C9E-40C7-8F1F-24B8EB2DEB90}" presName="Name0" presStyleCnt="0">
        <dgm:presLayoutVars>
          <dgm:dir/>
          <dgm:animLvl val="lvl"/>
          <dgm:resizeHandles val="exact"/>
        </dgm:presLayoutVars>
      </dgm:prSet>
      <dgm:spPr/>
    </dgm:pt>
    <dgm:pt modelId="{DF50258B-6FA5-442E-993D-47EA0575B567}" type="pres">
      <dgm:prSet presAssocID="{E40BF948-5EEA-4FAA-9710-1D34AFD7F9D0}" presName="linNode" presStyleCnt="0"/>
      <dgm:spPr/>
    </dgm:pt>
    <dgm:pt modelId="{F0A8E948-A9FE-4AF1-BEE9-05298273856E}" type="pres">
      <dgm:prSet presAssocID="{E40BF948-5EEA-4FAA-9710-1D34AFD7F9D0}" presName="parentText" presStyleLbl="node1" presStyleIdx="0" presStyleCnt="4" custScaleX="62713">
        <dgm:presLayoutVars>
          <dgm:chMax val="1"/>
          <dgm:bulletEnabled val="1"/>
        </dgm:presLayoutVars>
      </dgm:prSet>
      <dgm:spPr/>
    </dgm:pt>
    <dgm:pt modelId="{A9BA5147-A934-4DCA-8219-9A1FBE6438F7}" type="pres">
      <dgm:prSet presAssocID="{E40BF948-5EEA-4FAA-9710-1D34AFD7F9D0}" presName="descendantText" presStyleLbl="alignAccFollowNode1" presStyleIdx="0" presStyleCnt="4" custScaleX="119012">
        <dgm:presLayoutVars>
          <dgm:bulletEnabled val="1"/>
        </dgm:presLayoutVars>
      </dgm:prSet>
      <dgm:spPr/>
    </dgm:pt>
    <dgm:pt modelId="{285ACB7A-B6D9-480F-8151-A905E3A42A96}" type="pres">
      <dgm:prSet presAssocID="{35E8CC85-62D4-44A1-980F-0C4A1655CB96}" presName="sp" presStyleCnt="0"/>
      <dgm:spPr/>
    </dgm:pt>
    <dgm:pt modelId="{E5E5DA5C-A28D-47DB-8727-E35EE8BD703E}" type="pres">
      <dgm:prSet presAssocID="{CA3D2616-59CF-426A-A552-F5C0A102A184}" presName="linNode" presStyleCnt="0"/>
      <dgm:spPr/>
    </dgm:pt>
    <dgm:pt modelId="{4421EB4B-94B9-4048-A2CD-EB81EC268A6D}" type="pres">
      <dgm:prSet presAssocID="{CA3D2616-59CF-426A-A552-F5C0A102A184}" presName="parentText" presStyleLbl="node1" presStyleIdx="1" presStyleCnt="4" custScaleX="62713">
        <dgm:presLayoutVars>
          <dgm:chMax val="1"/>
          <dgm:bulletEnabled val="1"/>
        </dgm:presLayoutVars>
      </dgm:prSet>
      <dgm:spPr/>
    </dgm:pt>
    <dgm:pt modelId="{1082E36C-EB25-4EEE-AB21-EA56B7A8F2B2}" type="pres">
      <dgm:prSet presAssocID="{CA3D2616-59CF-426A-A552-F5C0A102A184}" presName="descendantText" presStyleLbl="alignAccFollowNode1" presStyleIdx="1" presStyleCnt="4" custScaleX="119012">
        <dgm:presLayoutVars>
          <dgm:bulletEnabled val="1"/>
        </dgm:presLayoutVars>
      </dgm:prSet>
      <dgm:spPr/>
    </dgm:pt>
    <dgm:pt modelId="{343AE23A-0F3E-4B9B-A89D-DD90DD1A0343}" type="pres">
      <dgm:prSet presAssocID="{CF550BD5-A8C0-44A6-A126-C380A7F922A3}" presName="sp" presStyleCnt="0"/>
      <dgm:spPr/>
    </dgm:pt>
    <dgm:pt modelId="{EFFFBA4E-0E4B-4A05-845A-680216110374}" type="pres">
      <dgm:prSet presAssocID="{41585E5F-96A3-4F6B-BC7E-3C3E05347C08}" presName="linNode" presStyleCnt="0"/>
      <dgm:spPr/>
    </dgm:pt>
    <dgm:pt modelId="{084690A0-8DBA-40EA-AC65-C0C79263C988}" type="pres">
      <dgm:prSet presAssocID="{41585E5F-96A3-4F6B-BC7E-3C3E05347C08}" presName="parentText" presStyleLbl="node1" presStyleIdx="2" presStyleCnt="4" custScaleX="62713">
        <dgm:presLayoutVars>
          <dgm:chMax val="1"/>
          <dgm:bulletEnabled val="1"/>
        </dgm:presLayoutVars>
      </dgm:prSet>
      <dgm:spPr/>
    </dgm:pt>
    <dgm:pt modelId="{195970D6-D265-4B2E-A36D-2FE48C733298}" type="pres">
      <dgm:prSet presAssocID="{41585E5F-96A3-4F6B-BC7E-3C3E05347C08}" presName="descendantText" presStyleLbl="alignAccFollowNode1" presStyleIdx="2" presStyleCnt="4" custScaleX="126339" custLinFactNeighborX="8183" custLinFactNeighborY="-4897">
        <dgm:presLayoutVars>
          <dgm:bulletEnabled val="1"/>
        </dgm:presLayoutVars>
      </dgm:prSet>
      <dgm:spPr/>
    </dgm:pt>
    <dgm:pt modelId="{39AFBE21-73F0-4816-935C-DA2555AC0996}" type="pres">
      <dgm:prSet presAssocID="{4163CC10-4708-4A87-935A-53CB435287AA}" presName="sp" presStyleCnt="0"/>
      <dgm:spPr/>
    </dgm:pt>
    <dgm:pt modelId="{C906F4C9-F466-481E-A411-8B3D3A5E12A7}" type="pres">
      <dgm:prSet presAssocID="{E0EF4A4E-30F8-44F3-808F-C3E709DEA177}" presName="linNode" presStyleCnt="0"/>
      <dgm:spPr/>
    </dgm:pt>
    <dgm:pt modelId="{07262094-C5CA-4A23-A7C0-264611675BA8}" type="pres">
      <dgm:prSet presAssocID="{E0EF4A4E-30F8-44F3-808F-C3E709DEA177}" presName="parentText" presStyleLbl="node1" presStyleIdx="3" presStyleCnt="4" custScaleX="62713">
        <dgm:presLayoutVars>
          <dgm:chMax val="1"/>
          <dgm:bulletEnabled val="1"/>
        </dgm:presLayoutVars>
      </dgm:prSet>
      <dgm:spPr/>
    </dgm:pt>
    <dgm:pt modelId="{000DD5F8-77E3-4B9C-A583-6C3CA8B59410}" type="pres">
      <dgm:prSet presAssocID="{E0EF4A4E-30F8-44F3-808F-C3E709DEA177}" presName="descendantText" presStyleLbl="alignAccFollowNode1" presStyleIdx="3" presStyleCnt="4" custScaleX="119012">
        <dgm:presLayoutVars>
          <dgm:bulletEnabled val="1"/>
        </dgm:presLayoutVars>
      </dgm:prSet>
      <dgm:spPr/>
    </dgm:pt>
  </dgm:ptLst>
  <dgm:cxnLst>
    <dgm:cxn modelId="{BB032B26-7F3B-4787-8AC0-F7AF4FB69A3D}" srcId="{E40BF948-5EEA-4FAA-9710-1D34AFD7F9D0}" destId="{D5F7DA39-15ED-45FD-BDF5-171358539490}" srcOrd="0" destOrd="0" parTransId="{08B8A369-F0A2-4F4D-A1E9-65C8ED2BC842}" sibTransId="{646A18F1-24EF-4174-B987-BB5EE717BA58}"/>
    <dgm:cxn modelId="{D1062527-773E-4EB7-879B-CC8B12C307E6}" type="presOf" srcId="{E40BF948-5EEA-4FAA-9710-1D34AFD7F9D0}" destId="{F0A8E948-A9FE-4AF1-BEE9-05298273856E}" srcOrd="0" destOrd="0" presId="urn:microsoft.com/office/officeart/2005/8/layout/vList5"/>
    <dgm:cxn modelId="{393D8631-FC42-46B1-BCA0-585200BCD504}" srcId="{AF4F7088-0C9E-40C7-8F1F-24B8EB2DEB90}" destId="{E40BF948-5EEA-4FAA-9710-1D34AFD7F9D0}" srcOrd="0" destOrd="0" parTransId="{2369FDB8-0173-484E-B189-05F2DF80227F}" sibTransId="{35E8CC85-62D4-44A1-980F-0C4A1655CB96}"/>
    <dgm:cxn modelId="{DBDB6B32-C181-4CC4-9EDB-538C67BEC48E}" type="presOf" srcId="{41585E5F-96A3-4F6B-BC7E-3C3E05347C08}" destId="{084690A0-8DBA-40EA-AC65-C0C79263C988}" srcOrd="0" destOrd="0" presId="urn:microsoft.com/office/officeart/2005/8/layout/vList5"/>
    <dgm:cxn modelId="{402D2433-0438-4EDE-8F3C-9875096B0E92}" srcId="{41585E5F-96A3-4F6B-BC7E-3C3E05347C08}" destId="{BB166951-9C2E-4671-8C61-99B3CFF3D98C}" srcOrd="0" destOrd="0" parTransId="{D9DEFA9A-0869-49BA-A07A-0383F168EB13}" sibTransId="{87FAA473-AE4F-47C3-855C-78F51C63F6CC}"/>
    <dgm:cxn modelId="{D8305A40-8162-451C-9F72-BEEC15BC89E2}" srcId="{AF4F7088-0C9E-40C7-8F1F-24B8EB2DEB90}" destId="{CA3D2616-59CF-426A-A552-F5C0A102A184}" srcOrd="1" destOrd="0" parTransId="{23601F37-D2CC-45FE-BF4C-C18E42F6BFC5}" sibTransId="{CF550BD5-A8C0-44A6-A126-C380A7F922A3}"/>
    <dgm:cxn modelId="{A1BB0F61-C115-4D8E-8EED-DB2C91828660}" type="presOf" srcId="{BB166951-9C2E-4671-8C61-99B3CFF3D98C}" destId="{195970D6-D265-4B2E-A36D-2FE48C733298}" srcOrd="0" destOrd="0" presId="urn:microsoft.com/office/officeart/2005/8/layout/vList5"/>
    <dgm:cxn modelId="{1CED6048-9DC3-4C9A-943E-27282A067BDF}" type="presOf" srcId="{CA3D2616-59CF-426A-A552-F5C0A102A184}" destId="{4421EB4B-94B9-4048-A2CD-EB81EC268A6D}" srcOrd="0" destOrd="0" presId="urn:microsoft.com/office/officeart/2005/8/layout/vList5"/>
    <dgm:cxn modelId="{2475F552-BD3A-40CB-A83E-29C5614ABFE9}" type="presOf" srcId="{E0EF4A4E-30F8-44F3-808F-C3E709DEA177}" destId="{07262094-C5CA-4A23-A7C0-264611675BA8}" srcOrd="0" destOrd="0" presId="urn:microsoft.com/office/officeart/2005/8/layout/vList5"/>
    <dgm:cxn modelId="{07A59E7C-6DFD-4535-B6B2-24D99991893F}" type="presOf" srcId="{97113FE8-D5F5-4219-8C7D-5AD4CD5889B2}" destId="{000DD5F8-77E3-4B9C-A583-6C3CA8B59410}" srcOrd="0" destOrd="0" presId="urn:microsoft.com/office/officeart/2005/8/layout/vList5"/>
    <dgm:cxn modelId="{4AB40D87-0C18-4A65-8126-9CB326F20AD5}" srcId="{AF4F7088-0C9E-40C7-8F1F-24B8EB2DEB90}" destId="{41585E5F-96A3-4F6B-BC7E-3C3E05347C08}" srcOrd="2" destOrd="0" parTransId="{EC835319-D1A5-40BE-99AC-DF652B2776C6}" sibTransId="{4163CC10-4708-4A87-935A-53CB435287AA}"/>
    <dgm:cxn modelId="{3D2086A0-2CF2-459E-A743-9A77C8D3DAC4}" type="presOf" srcId="{A5539E38-5D12-46D6-9C90-ADDBFE2464C9}" destId="{1082E36C-EB25-4EEE-AB21-EA56B7A8F2B2}" srcOrd="0" destOrd="0" presId="urn:microsoft.com/office/officeart/2005/8/layout/vList5"/>
    <dgm:cxn modelId="{51460DA4-CC44-44F6-ABCE-5765F07FA8FD}" srcId="{E0EF4A4E-30F8-44F3-808F-C3E709DEA177}" destId="{97113FE8-D5F5-4219-8C7D-5AD4CD5889B2}" srcOrd="0" destOrd="0" parTransId="{BDB837A5-3EEE-4276-8D91-A15467BB49E7}" sibTransId="{E66B2635-5AAF-4AE9-9220-81681680C0D2}"/>
    <dgm:cxn modelId="{C7EB67B9-A90C-4CF6-B2B0-0B0E7DE274BE}" type="presOf" srcId="{D5F7DA39-15ED-45FD-BDF5-171358539490}" destId="{A9BA5147-A934-4DCA-8219-9A1FBE6438F7}" srcOrd="0" destOrd="0" presId="urn:microsoft.com/office/officeart/2005/8/layout/vList5"/>
    <dgm:cxn modelId="{BC3054BB-8FA0-47F4-893D-92EFDED63855}" type="presOf" srcId="{AF4F7088-0C9E-40C7-8F1F-24B8EB2DEB90}" destId="{4B014522-B4EC-460B-87B7-98C94A9B351B}" srcOrd="0" destOrd="0" presId="urn:microsoft.com/office/officeart/2005/8/layout/vList5"/>
    <dgm:cxn modelId="{07BBDFCC-EF58-47B3-BAB1-DEFBD5D87D87}" srcId="{AF4F7088-0C9E-40C7-8F1F-24B8EB2DEB90}" destId="{E0EF4A4E-30F8-44F3-808F-C3E709DEA177}" srcOrd="3" destOrd="0" parTransId="{CD595F5D-D133-4418-BEF8-EF637837A35A}" sibTransId="{D3F37CD5-F1FA-4DF2-A625-9EAB350696E7}"/>
    <dgm:cxn modelId="{BEF3EFEA-51DE-445B-8BED-C051E7FA2FF8}" srcId="{CA3D2616-59CF-426A-A552-F5C0A102A184}" destId="{A5539E38-5D12-46D6-9C90-ADDBFE2464C9}" srcOrd="0" destOrd="0" parTransId="{386A5F47-65E3-4104-AF9A-067FDD846712}" sibTransId="{7309E02A-F9A9-4B1E-9C77-B69378B949C4}"/>
    <dgm:cxn modelId="{E269609D-7564-4736-92EE-FFD101166777}" type="presParOf" srcId="{4B014522-B4EC-460B-87B7-98C94A9B351B}" destId="{DF50258B-6FA5-442E-993D-47EA0575B567}" srcOrd="0" destOrd="0" presId="urn:microsoft.com/office/officeart/2005/8/layout/vList5"/>
    <dgm:cxn modelId="{413DF132-640D-447C-B779-02B8BF0CB338}" type="presParOf" srcId="{DF50258B-6FA5-442E-993D-47EA0575B567}" destId="{F0A8E948-A9FE-4AF1-BEE9-05298273856E}" srcOrd="0" destOrd="0" presId="urn:microsoft.com/office/officeart/2005/8/layout/vList5"/>
    <dgm:cxn modelId="{D38BB8EF-50AD-4DCD-AF9A-996943F05A45}" type="presParOf" srcId="{DF50258B-6FA5-442E-993D-47EA0575B567}" destId="{A9BA5147-A934-4DCA-8219-9A1FBE6438F7}" srcOrd="1" destOrd="0" presId="urn:microsoft.com/office/officeart/2005/8/layout/vList5"/>
    <dgm:cxn modelId="{9DF2E4E1-1EBC-4F9F-8D7D-49F29B79C3D4}" type="presParOf" srcId="{4B014522-B4EC-460B-87B7-98C94A9B351B}" destId="{285ACB7A-B6D9-480F-8151-A905E3A42A96}" srcOrd="1" destOrd="0" presId="urn:microsoft.com/office/officeart/2005/8/layout/vList5"/>
    <dgm:cxn modelId="{1A66258D-31F1-4191-9DE3-42E3C3052B69}" type="presParOf" srcId="{4B014522-B4EC-460B-87B7-98C94A9B351B}" destId="{E5E5DA5C-A28D-47DB-8727-E35EE8BD703E}" srcOrd="2" destOrd="0" presId="urn:microsoft.com/office/officeart/2005/8/layout/vList5"/>
    <dgm:cxn modelId="{EB3655FB-6FC7-47E8-AB1E-28BD06150EF7}" type="presParOf" srcId="{E5E5DA5C-A28D-47DB-8727-E35EE8BD703E}" destId="{4421EB4B-94B9-4048-A2CD-EB81EC268A6D}" srcOrd="0" destOrd="0" presId="urn:microsoft.com/office/officeart/2005/8/layout/vList5"/>
    <dgm:cxn modelId="{D909B32E-B2BE-4DC7-A615-669E1E29C642}" type="presParOf" srcId="{E5E5DA5C-A28D-47DB-8727-E35EE8BD703E}" destId="{1082E36C-EB25-4EEE-AB21-EA56B7A8F2B2}" srcOrd="1" destOrd="0" presId="urn:microsoft.com/office/officeart/2005/8/layout/vList5"/>
    <dgm:cxn modelId="{070CD3D0-4C19-45CF-A7A2-06EFCA261E81}" type="presParOf" srcId="{4B014522-B4EC-460B-87B7-98C94A9B351B}" destId="{343AE23A-0F3E-4B9B-A89D-DD90DD1A0343}" srcOrd="3" destOrd="0" presId="urn:microsoft.com/office/officeart/2005/8/layout/vList5"/>
    <dgm:cxn modelId="{F812A5BC-AC56-4EFE-8837-527B00667B4B}" type="presParOf" srcId="{4B014522-B4EC-460B-87B7-98C94A9B351B}" destId="{EFFFBA4E-0E4B-4A05-845A-680216110374}" srcOrd="4" destOrd="0" presId="urn:microsoft.com/office/officeart/2005/8/layout/vList5"/>
    <dgm:cxn modelId="{DDB0DBFD-C395-4854-834E-CB1E18D56C9D}" type="presParOf" srcId="{EFFFBA4E-0E4B-4A05-845A-680216110374}" destId="{084690A0-8DBA-40EA-AC65-C0C79263C988}" srcOrd="0" destOrd="0" presId="urn:microsoft.com/office/officeart/2005/8/layout/vList5"/>
    <dgm:cxn modelId="{9BBF1D96-760F-4664-8D76-3D5FE1E3520E}" type="presParOf" srcId="{EFFFBA4E-0E4B-4A05-845A-680216110374}" destId="{195970D6-D265-4B2E-A36D-2FE48C733298}" srcOrd="1" destOrd="0" presId="urn:microsoft.com/office/officeart/2005/8/layout/vList5"/>
    <dgm:cxn modelId="{461B8E78-A250-4E42-A424-9575B77891D0}" type="presParOf" srcId="{4B014522-B4EC-460B-87B7-98C94A9B351B}" destId="{39AFBE21-73F0-4816-935C-DA2555AC0996}" srcOrd="5" destOrd="0" presId="urn:microsoft.com/office/officeart/2005/8/layout/vList5"/>
    <dgm:cxn modelId="{FCFA5512-C193-4FC8-824C-A7DE264CC19D}" type="presParOf" srcId="{4B014522-B4EC-460B-87B7-98C94A9B351B}" destId="{C906F4C9-F466-481E-A411-8B3D3A5E12A7}" srcOrd="6" destOrd="0" presId="urn:microsoft.com/office/officeart/2005/8/layout/vList5"/>
    <dgm:cxn modelId="{47EE9988-390C-49F8-B27A-137C4F8C9CB5}" type="presParOf" srcId="{C906F4C9-F466-481E-A411-8B3D3A5E12A7}" destId="{07262094-C5CA-4A23-A7C0-264611675BA8}" srcOrd="0" destOrd="0" presId="urn:microsoft.com/office/officeart/2005/8/layout/vList5"/>
    <dgm:cxn modelId="{73FC5087-BB39-4996-8C28-9A62F9B88859}" type="presParOf" srcId="{C906F4C9-F466-481E-A411-8B3D3A5E12A7}" destId="{000DD5F8-77E3-4B9C-A583-6C3CA8B5941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DA048-E5E4-43A5-9FFD-EA526FC78752}">
      <dsp:nvSpPr>
        <dsp:cNvPr id="0" name=""/>
        <dsp:cNvSpPr/>
      </dsp:nvSpPr>
      <dsp:spPr>
        <a:xfrm rot="5400000">
          <a:off x="-281887" y="283372"/>
          <a:ext cx="1879252" cy="131547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_tradnl" sz="1700" kern="1200" dirty="0"/>
            <a:t>CREATE</a:t>
          </a:r>
        </a:p>
        <a:p>
          <a:pPr marL="0" lvl="0" indent="0" algn="ctr" defTabSz="755650">
            <a:lnSpc>
              <a:spcPct val="90000"/>
            </a:lnSpc>
            <a:spcBef>
              <a:spcPct val="0"/>
            </a:spcBef>
            <a:spcAft>
              <a:spcPct val="35000"/>
            </a:spcAft>
            <a:buNone/>
          </a:pPr>
          <a:r>
            <a:rPr lang="es-PE" sz="1700" kern="1200" dirty="0"/>
            <a:t>USER</a:t>
          </a:r>
        </a:p>
      </dsp:txBody>
      <dsp:txXfrm rot="-5400000">
        <a:off x="1" y="659222"/>
        <a:ext cx="1315476" cy="563776"/>
      </dsp:txXfrm>
    </dsp:sp>
    <dsp:sp modelId="{A4585AD4-EA64-4A99-92B6-0E2050A7839E}">
      <dsp:nvSpPr>
        <dsp:cNvPr id="0" name=""/>
        <dsp:cNvSpPr/>
      </dsp:nvSpPr>
      <dsp:spPr>
        <a:xfrm rot="5400000">
          <a:off x="3440286" y="-2123324"/>
          <a:ext cx="1221514" cy="547113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ES_tradnl" sz="2400" kern="1200" dirty="0"/>
            <a:t>PERMITE CREAR USUARIOS SOBRE EL SGBD DEFINIENDO CUAL ES SU AMBITO (localhost o %)</a:t>
          </a:r>
          <a:endParaRPr lang="es-PE" sz="2400" kern="1200" dirty="0"/>
        </a:p>
      </dsp:txBody>
      <dsp:txXfrm rot="-5400000">
        <a:off x="1315477" y="61114"/>
        <a:ext cx="5411504" cy="1102256"/>
      </dsp:txXfrm>
    </dsp:sp>
    <dsp:sp modelId="{71F31415-C417-4ABD-9E0B-6449B4061D35}">
      <dsp:nvSpPr>
        <dsp:cNvPr id="0" name=""/>
        <dsp:cNvSpPr/>
      </dsp:nvSpPr>
      <dsp:spPr>
        <a:xfrm rot="5400000">
          <a:off x="-281887" y="1971161"/>
          <a:ext cx="1879252" cy="1315476"/>
        </a:xfrm>
        <a:prstGeom prst="chevron">
          <a:avLst/>
        </a:prstGeom>
        <a:solidFill>
          <a:schemeClr val="accent5">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PE" sz="1700" kern="1200" dirty="0"/>
            <a:t>GRANT</a:t>
          </a:r>
        </a:p>
      </dsp:txBody>
      <dsp:txXfrm rot="-5400000">
        <a:off x="1" y="2347011"/>
        <a:ext cx="1315476" cy="563776"/>
      </dsp:txXfrm>
    </dsp:sp>
    <dsp:sp modelId="{B9B8D5F3-14F5-483A-A8DE-1CC580547AF6}">
      <dsp:nvSpPr>
        <dsp:cNvPr id="0" name=""/>
        <dsp:cNvSpPr/>
      </dsp:nvSpPr>
      <dsp:spPr>
        <a:xfrm rot="5400000">
          <a:off x="3440286" y="-435535"/>
          <a:ext cx="1221514" cy="547113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PE" sz="2400" kern="1200" dirty="0"/>
            <a:t>ESTE COMANDO PERMITE DAR PRIVILEGIOS A USUARIOS EN BASES DE DATOS Y TABLAS</a:t>
          </a:r>
        </a:p>
      </dsp:txBody>
      <dsp:txXfrm rot="-5400000">
        <a:off x="1315477" y="1748903"/>
        <a:ext cx="5411504" cy="1102256"/>
      </dsp:txXfrm>
    </dsp:sp>
    <dsp:sp modelId="{7AF9AD8A-52C8-4753-9F21-CC4921B97CA6}">
      <dsp:nvSpPr>
        <dsp:cNvPr id="0" name=""/>
        <dsp:cNvSpPr/>
      </dsp:nvSpPr>
      <dsp:spPr>
        <a:xfrm rot="5400000">
          <a:off x="-281887" y="3658950"/>
          <a:ext cx="1879252" cy="131547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PE" sz="1700" kern="1200" dirty="0"/>
            <a:t>REVOKE</a:t>
          </a:r>
        </a:p>
      </dsp:txBody>
      <dsp:txXfrm rot="-5400000">
        <a:off x="1" y="4034800"/>
        <a:ext cx="1315476" cy="563776"/>
      </dsp:txXfrm>
    </dsp:sp>
    <dsp:sp modelId="{8C7B14F6-5DA3-41C0-8375-D71B4259410A}">
      <dsp:nvSpPr>
        <dsp:cNvPr id="0" name=""/>
        <dsp:cNvSpPr/>
      </dsp:nvSpPr>
      <dsp:spPr>
        <a:xfrm rot="5400000">
          <a:off x="3440286" y="1252253"/>
          <a:ext cx="1221514" cy="547113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ES_tradnl" sz="2400" kern="1200" dirty="0"/>
            <a:t>ESTE ELIMINA PRIVILEGIOS A USUARIOS DENTRE DE UNA BASE DE DATOS O TABLA</a:t>
          </a:r>
          <a:r>
            <a:rPr lang="es-ES" sz="2400" kern="1200" dirty="0"/>
            <a:t>.</a:t>
          </a:r>
          <a:endParaRPr lang="es-PE" sz="2400" kern="1200" dirty="0"/>
        </a:p>
      </dsp:txBody>
      <dsp:txXfrm rot="-5400000">
        <a:off x="1315477" y="3436692"/>
        <a:ext cx="5411504" cy="1102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3D095-4236-4B29-A656-E1B8F51AD20D}">
      <dsp:nvSpPr>
        <dsp:cNvPr id="0" name=""/>
        <dsp:cNvSpPr/>
      </dsp:nvSpPr>
      <dsp:spPr>
        <a:xfrm rot="5400000">
          <a:off x="-214501" y="215035"/>
          <a:ext cx="1430009" cy="100100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Select</a:t>
          </a:r>
          <a:r>
            <a:rPr lang="es-ES_tradnl" sz="2600" kern="1200" dirty="0"/>
            <a:t> </a:t>
          </a:r>
          <a:endParaRPr lang="es-PE" sz="2600" kern="1200" dirty="0"/>
        </a:p>
      </dsp:txBody>
      <dsp:txXfrm rot="-5400000">
        <a:off x="1" y="501036"/>
        <a:ext cx="1001006" cy="429003"/>
      </dsp:txXfrm>
    </dsp:sp>
    <dsp:sp modelId="{2B63284F-B6A3-48E1-B5AF-A1E1EC1BBBE6}">
      <dsp:nvSpPr>
        <dsp:cNvPr id="0" name=""/>
        <dsp:cNvSpPr/>
      </dsp:nvSpPr>
      <dsp:spPr>
        <a:xfrm rot="5400000">
          <a:off x="3450472" y="-2448931"/>
          <a:ext cx="929506" cy="582843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_tradnl" sz="2000" kern="1200" dirty="0"/>
            <a:t>Consultar registros de la base de datos que satisfagan uno o varios criterios, pudiendo realizar agrupaciones.</a:t>
          </a:r>
          <a:endParaRPr lang="es-PE" sz="2000" kern="1200" dirty="0"/>
        </a:p>
      </dsp:txBody>
      <dsp:txXfrm rot="-5400000">
        <a:off x="1001007" y="45909"/>
        <a:ext cx="5783062" cy="838756"/>
      </dsp:txXfrm>
    </dsp:sp>
    <dsp:sp modelId="{20A888CF-3217-450B-86CA-BB437BAFD28E}">
      <dsp:nvSpPr>
        <dsp:cNvPr id="0" name=""/>
        <dsp:cNvSpPr/>
      </dsp:nvSpPr>
      <dsp:spPr>
        <a:xfrm rot="5400000">
          <a:off x="-214501" y="1500138"/>
          <a:ext cx="1430009" cy="1001006"/>
        </a:xfrm>
        <a:prstGeom prst="chevron">
          <a:avLst/>
        </a:prstGeom>
        <a:solidFill>
          <a:schemeClr val="accent6">
            <a:lumMod val="50000"/>
            <a:lumOff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Insert</a:t>
          </a:r>
          <a:r>
            <a:rPr lang="es-ES_tradnl" sz="2600" kern="1200" dirty="0"/>
            <a:t> </a:t>
          </a:r>
          <a:endParaRPr lang="es-PE" sz="2600" kern="1200" dirty="0"/>
        </a:p>
      </dsp:txBody>
      <dsp:txXfrm rot="-5400000">
        <a:off x="1" y="1786139"/>
        <a:ext cx="1001006" cy="429003"/>
      </dsp:txXfrm>
    </dsp:sp>
    <dsp:sp modelId="{592FDE6D-2A97-4A6F-889B-9173FE8B8E0D}">
      <dsp:nvSpPr>
        <dsp:cNvPr id="0" name=""/>
        <dsp:cNvSpPr/>
      </dsp:nvSpPr>
      <dsp:spPr>
        <a:xfrm rot="5400000">
          <a:off x="3450472" y="-1163828"/>
          <a:ext cx="929506" cy="5828437"/>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kern="1200" dirty="0"/>
            <a:t>Insertar nuevos registros en una tabla.</a:t>
          </a:r>
        </a:p>
        <a:p>
          <a:pPr marL="228600" lvl="1" indent="-228600" algn="l" defTabSz="889000">
            <a:lnSpc>
              <a:spcPct val="90000"/>
            </a:lnSpc>
            <a:spcBef>
              <a:spcPct val="0"/>
            </a:spcBef>
            <a:spcAft>
              <a:spcPct val="15000"/>
            </a:spcAft>
            <a:buChar char="•"/>
          </a:pPr>
          <a:r>
            <a:rPr lang="es-ES_tradnl" sz="2000" kern="1200" dirty="0"/>
            <a:t>Cargar lotes de datos en la base de datos. </a:t>
          </a:r>
          <a:endParaRPr lang="es-PE" sz="2000" kern="1200" dirty="0"/>
        </a:p>
      </dsp:txBody>
      <dsp:txXfrm rot="-5400000">
        <a:off x="1001007" y="1331012"/>
        <a:ext cx="5783062" cy="838756"/>
      </dsp:txXfrm>
    </dsp:sp>
    <dsp:sp modelId="{3999D763-DB87-43D3-9AF0-AE27A3CF7E38}">
      <dsp:nvSpPr>
        <dsp:cNvPr id="0" name=""/>
        <dsp:cNvSpPr/>
      </dsp:nvSpPr>
      <dsp:spPr>
        <a:xfrm rot="5400000">
          <a:off x="-214501" y="2785242"/>
          <a:ext cx="1430009" cy="100100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Update</a:t>
          </a:r>
          <a:endParaRPr lang="es-PE" sz="2600" kern="1200" dirty="0"/>
        </a:p>
      </dsp:txBody>
      <dsp:txXfrm rot="-5400000">
        <a:off x="1" y="3071243"/>
        <a:ext cx="1001006" cy="429003"/>
      </dsp:txXfrm>
    </dsp:sp>
    <dsp:sp modelId="{905A79E2-E445-494B-91DB-86F6EE7D404F}">
      <dsp:nvSpPr>
        <dsp:cNvPr id="0" name=""/>
        <dsp:cNvSpPr/>
      </dsp:nvSpPr>
      <dsp:spPr>
        <a:xfrm rot="5400000">
          <a:off x="3450472" y="121275"/>
          <a:ext cx="929506" cy="5828437"/>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_tradnl" sz="2000" kern="1200" dirty="0"/>
            <a:t>Modificar los valores almacenados en los atributos/campos de una tabla  </a:t>
          </a:r>
          <a:endParaRPr lang="es-PE" sz="2000" kern="1200" dirty="0"/>
        </a:p>
      </dsp:txBody>
      <dsp:txXfrm rot="-5400000">
        <a:off x="1001007" y="2616116"/>
        <a:ext cx="5783062" cy="838756"/>
      </dsp:txXfrm>
    </dsp:sp>
    <dsp:sp modelId="{34B2532D-9D1D-48CA-9C7B-07A85427EFF6}">
      <dsp:nvSpPr>
        <dsp:cNvPr id="0" name=""/>
        <dsp:cNvSpPr/>
      </dsp:nvSpPr>
      <dsp:spPr>
        <a:xfrm rot="5400000">
          <a:off x="-214501" y="4070346"/>
          <a:ext cx="1430009" cy="1001006"/>
        </a:xfrm>
        <a:prstGeom prst="chevron">
          <a:avLst/>
        </a:prstGeom>
        <a:solidFill>
          <a:schemeClr val="accent1">
            <a:lumMod val="5000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Delete</a:t>
          </a:r>
          <a:r>
            <a:rPr lang="es-ES_tradnl" sz="2600" kern="1200" dirty="0"/>
            <a:t> </a:t>
          </a:r>
          <a:endParaRPr lang="es-PE" sz="2600" kern="1200" dirty="0"/>
        </a:p>
      </dsp:txBody>
      <dsp:txXfrm rot="-5400000">
        <a:off x="1" y="4356347"/>
        <a:ext cx="1001006" cy="429003"/>
      </dsp:txXfrm>
    </dsp:sp>
    <dsp:sp modelId="{2E88EFA7-63DC-4C6B-A30F-22E97C7EF673}">
      <dsp:nvSpPr>
        <dsp:cNvPr id="0" name=""/>
        <dsp:cNvSpPr/>
      </dsp:nvSpPr>
      <dsp:spPr>
        <a:xfrm rot="5400000">
          <a:off x="3450472" y="1406379"/>
          <a:ext cx="929506" cy="5828437"/>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_tradnl" sz="2000" kern="1200" dirty="0"/>
            <a:t>Eliminar registros de una tabla de una base de datos.</a:t>
          </a:r>
          <a:endParaRPr lang="es-PE" sz="2000" kern="1200" dirty="0"/>
        </a:p>
      </dsp:txBody>
      <dsp:txXfrm rot="-5400000">
        <a:off x="1001007" y="3901220"/>
        <a:ext cx="5783062" cy="838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32699-7F1F-4373-8272-36AD1EF4FA7C}">
      <dsp:nvSpPr>
        <dsp:cNvPr id="0" name=""/>
        <dsp:cNvSpPr/>
      </dsp:nvSpPr>
      <dsp:spPr>
        <a:xfrm rot="5400000">
          <a:off x="-281887" y="283372"/>
          <a:ext cx="1879252" cy="131547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a:t>CREATE</a:t>
          </a:r>
          <a:endParaRPr lang="es-PE" sz="2600" kern="1200" dirty="0"/>
        </a:p>
      </dsp:txBody>
      <dsp:txXfrm rot="-5400000">
        <a:off x="1" y="659222"/>
        <a:ext cx="1315476" cy="563776"/>
      </dsp:txXfrm>
    </dsp:sp>
    <dsp:sp modelId="{B57341F1-A5C9-433E-90E9-DD1C74C03788}">
      <dsp:nvSpPr>
        <dsp:cNvPr id="0" name=""/>
        <dsp:cNvSpPr/>
      </dsp:nvSpPr>
      <dsp:spPr>
        <a:xfrm rot="5400000">
          <a:off x="3440286" y="-2123324"/>
          <a:ext cx="1221514" cy="547113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ES_tradnl" sz="1700" kern="1200" dirty="0"/>
            <a:t>CREAR NUEVOS SCHEMAS</a:t>
          </a:r>
          <a:endParaRPr lang="es-PE" sz="1700" kern="1200" dirty="0"/>
        </a:p>
        <a:p>
          <a:pPr marL="171450" lvl="1" indent="-171450" algn="l" defTabSz="755650">
            <a:lnSpc>
              <a:spcPct val="90000"/>
            </a:lnSpc>
            <a:spcBef>
              <a:spcPct val="0"/>
            </a:spcBef>
            <a:spcAft>
              <a:spcPct val="15000"/>
            </a:spcAft>
            <a:buChar char="•"/>
          </a:pPr>
          <a:r>
            <a:rPr lang="es-ES_tradnl" sz="1700" kern="1200" dirty="0"/>
            <a:t>CREAR TABLAS CAMPOS E ÍNDICES.</a:t>
          </a:r>
          <a:endParaRPr lang="es-PE" sz="1700" kern="1200" dirty="0"/>
        </a:p>
        <a:p>
          <a:pPr marL="171450" lvl="1" indent="-171450" algn="l" defTabSz="755650">
            <a:lnSpc>
              <a:spcPct val="90000"/>
            </a:lnSpc>
            <a:spcBef>
              <a:spcPct val="0"/>
            </a:spcBef>
            <a:spcAft>
              <a:spcPct val="15000"/>
            </a:spcAft>
            <a:buChar char="•"/>
          </a:pPr>
          <a:r>
            <a:rPr lang="es-PE" sz="1700" kern="1200" dirty="0"/>
            <a:t>DEFINICION DE RESTRICCIONES</a:t>
          </a:r>
        </a:p>
        <a:p>
          <a:pPr marL="171450" lvl="1" indent="-171450" algn="l" defTabSz="755650">
            <a:lnSpc>
              <a:spcPct val="90000"/>
            </a:lnSpc>
            <a:spcBef>
              <a:spcPct val="0"/>
            </a:spcBef>
            <a:spcAft>
              <a:spcPct val="15000"/>
            </a:spcAft>
            <a:buChar char="•"/>
          </a:pPr>
          <a:r>
            <a:rPr lang="es-PE" sz="1700" kern="1200" dirty="0"/>
            <a:t>CREACION DE OBJETOS ESPECÍFICOS DE LA BD.</a:t>
          </a:r>
        </a:p>
      </dsp:txBody>
      <dsp:txXfrm rot="-5400000">
        <a:off x="1315477" y="61114"/>
        <a:ext cx="5411504" cy="1102256"/>
      </dsp:txXfrm>
    </dsp:sp>
    <dsp:sp modelId="{542BB70E-7AB1-49E9-8B35-933EE6834366}">
      <dsp:nvSpPr>
        <dsp:cNvPr id="0" name=""/>
        <dsp:cNvSpPr/>
      </dsp:nvSpPr>
      <dsp:spPr>
        <a:xfrm rot="5400000">
          <a:off x="-281887" y="1971161"/>
          <a:ext cx="1879252" cy="1315476"/>
        </a:xfrm>
        <a:prstGeom prst="chevron">
          <a:avLst/>
        </a:prstGeom>
        <a:solidFill>
          <a:schemeClr val="accent5">
            <a:lumMod val="2500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a:t>DROP</a:t>
          </a:r>
          <a:endParaRPr lang="es-PE" sz="2600" kern="1200" dirty="0"/>
        </a:p>
      </dsp:txBody>
      <dsp:txXfrm rot="-5400000">
        <a:off x="1" y="2347011"/>
        <a:ext cx="1315476" cy="563776"/>
      </dsp:txXfrm>
    </dsp:sp>
    <dsp:sp modelId="{DEDE3443-1332-4C27-831F-49B010F61D0D}">
      <dsp:nvSpPr>
        <dsp:cNvPr id="0" name=""/>
        <dsp:cNvSpPr/>
      </dsp:nvSpPr>
      <dsp:spPr>
        <a:xfrm rot="5400000">
          <a:off x="3440286" y="-435535"/>
          <a:ext cx="1221514" cy="547113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ES_tradnl" sz="1700" kern="1200" dirty="0"/>
            <a:t>ELIMINACION DE TABLAS E ÍNDICES.</a:t>
          </a:r>
          <a:endParaRPr lang="es-ES" sz="1700" kern="1200" dirty="0"/>
        </a:p>
        <a:p>
          <a:pPr marL="171450" lvl="1" indent="-171450" algn="l" defTabSz="755650">
            <a:lnSpc>
              <a:spcPct val="90000"/>
            </a:lnSpc>
            <a:spcBef>
              <a:spcPct val="0"/>
            </a:spcBef>
            <a:spcAft>
              <a:spcPct val="15000"/>
            </a:spcAft>
            <a:buChar char="•"/>
          </a:pPr>
          <a:r>
            <a:rPr lang="es-ES" sz="1700" kern="1200" dirty="0"/>
            <a:t>ELIMINACION DE OTROS OBJETOS EN LA BASE DE DATOS (PROCEDIMIENTOS, FUNCIONES, …)</a:t>
          </a:r>
        </a:p>
      </dsp:txBody>
      <dsp:txXfrm rot="-5400000">
        <a:off x="1315477" y="1748903"/>
        <a:ext cx="5411504" cy="1102256"/>
      </dsp:txXfrm>
    </dsp:sp>
    <dsp:sp modelId="{1716825B-5D80-4E86-87F9-68724726156E}">
      <dsp:nvSpPr>
        <dsp:cNvPr id="0" name=""/>
        <dsp:cNvSpPr/>
      </dsp:nvSpPr>
      <dsp:spPr>
        <a:xfrm rot="5400000">
          <a:off x="-281887" y="3658950"/>
          <a:ext cx="1879252" cy="131547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a:t>ALTER</a:t>
          </a:r>
          <a:endParaRPr lang="es-PE" sz="2600" kern="1200" dirty="0"/>
        </a:p>
      </dsp:txBody>
      <dsp:txXfrm rot="-5400000">
        <a:off x="1" y="4034800"/>
        <a:ext cx="1315476" cy="563776"/>
      </dsp:txXfrm>
    </dsp:sp>
    <dsp:sp modelId="{5CA51EE9-2EAE-4C69-8EF5-1E690D258E62}">
      <dsp:nvSpPr>
        <dsp:cNvPr id="0" name=""/>
        <dsp:cNvSpPr/>
      </dsp:nvSpPr>
      <dsp:spPr>
        <a:xfrm rot="5400000">
          <a:off x="3440286" y="1252253"/>
          <a:ext cx="1221514" cy="547113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ES_tradnl" sz="1700" kern="1200" dirty="0"/>
            <a:t>MODIFICAR LA ESTRUCTURA DE LAS TABLAS (NUEVOS CAMPOS O CAMBIANDO LOS CAMPOS).</a:t>
          </a:r>
          <a:endParaRPr lang="es-PE" sz="1700" kern="1200" dirty="0"/>
        </a:p>
        <a:p>
          <a:pPr marL="171450" lvl="1" indent="-171450" algn="l" defTabSz="755650">
            <a:lnSpc>
              <a:spcPct val="90000"/>
            </a:lnSpc>
            <a:spcBef>
              <a:spcPct val="0"/>
            </a:spcBef>
            <a:spcAft>
              <a:spcPct val="15000"/>
            </a:spcAft>
            <a:buChar char="•"/>
          </a:pPr>
          <a:r>
            <a:rPr lang="es-ES_tradnl" sz="1700" kern="1200" dirty="0"/>
            <a:t>MODIFICAR LAS RESTRICCIONES DEFINIDAS EN LAS TABLAS </a:t>
          </a:r>
          <a:endParaRPr lang="es-PE" sz="1700" kern="1200" dirty="0"/>
        </a:p>
      </dsp:txBody>
      <dsp:txXfrm rot="-5400000">
        <a:off x="1315477" y="3436692"/>
        <a:ext cx="5411504" cy="1102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32699-7F1F-4373-8272-36AD1EF4FA7C}">
      <dsp:nvSpPr>
        <dsp:cNvPr id="0" name=""/>
        <dsp:cNvSpPr/>
      </dsp:nvSpPr>
      <dsp:spPr>
        <a:xfrm rot="5400000">
          <a:off x="-281887" y="283372"/>
          <a:ext cx="1879252" cy="131547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_tradnl" sz="1700" kern="1200" dirty="0"/>
            <a:t>CREATE</a:t>
          </a:r>
        </a:p>
        <a:p>
          <a:pPr marL="0" lvl="0" indent="0" algn="ctr" defTabSz="755650">
            <a:lnSpc>
              <a:spcPct val="90000"/>
            </a:lnSpc>
            <a:spcBef>
              <a:spcPct val="0"/>
            </a:spcBef>
            <a:spcAft>
              <a:spcPct val="35000"/>
            </a:spcAft>
            <a:buNone/>
          </a:pPr>
          <a:r>
            <a:rPr lang="es-PE" sz="1700" kern="1200" dirty="0"/>
            <a:t>USER</a:t>
          </a:r>
        </a:p>
      </dsp:txBody>
      <dsp:txXfrm rot="-5400000">
        <a:off x="1" y="659222"/>
        <a:ext cx="1315476" cy="563776"/>
      </dsp:txXfrm>
    </dsp:sp>
    <dsp:sp modelId="{B57341F1-A5C9-433E-90E9-DD1C74C03788}">
      <dsp:nvSpPr>
        <dsp:cNvPr id="0" name=""/>
        <dsp:cNvSpPr/>
      </dsp:nvSpPr>
      <dsp:spPr>
        <a:xfrm rot="5400000">
          <a:off x="4043425" y="-2726463"/>
          <a:ext cx="1221514" cy="667741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s-ES_tradnl" sz="4000" kern="1200" dirty="0"/>
            <a:t>CREAR Usuarios sobre un ámbito  (localhost o %)</a:t>
          </a:r>
          <a:endParaRPr lang="es-PE" sz="4000" kern="1200" dirty="0"/>
        </a:p>
      </dsp:txBody>
      <dsp:txXfrm rot="-5400000">
        <a:off x="1315477" y="61114"/>
        <a:ext cx="6617782" cy="1102256"/>
      </dsp:txXfrm>
    </dsp:sp>
    <dsp:sp modelId="{542BB70E-7AB1-49E9-8B35-933EE6834366}">
      <dsp:nvSpPr>
        <dsp:cNvPr id="0" name=""/>
        <dsp:cNvSpPr/>
      </dsp:nvSpPr>
      <dsp:spPr>
        <a:xfrm rot="5400000">
          <a:off x="-281887" y="1971161"/>
          <a:ext cx="1879252" cy="1315476"/>
        </a:xfrm>
        <a:prstGeom prst="chevron">
          <a:avLst/>
        </a:prstGeom>
        <a:solidFill>
          <a:schemeClr val="accent5">
            <a:lumMod val="2500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_tradnl" sz="1700" kern="1200" dirty="0"/>
            <a:t>REVOKE</a:t>
          </a:r>
          <a:endParaRPr lang="es-PE" sz="1700" kern="1200" dirty="0"/>
        </a:p>
      </dsp:txBody>
      <dsp:txXfrm rot="-5400000">
        <a:off x="1" y="2347011"/>
        <a:ext cx="1315476" cy="563776"/>
      </dsp:txXfrm>
    </dsp:sp>
    <dsp:sp modelId="{DEDE3443-1332-4C27-831F-49B010F61D0D}">
      <dsp:nvSpPr>
        <dsp:cNvPr id="0" name=""/>
        <dsp:cNvSpPr/>
      </dsp:nvSpPr>
      <dsp:spPr>
        <a:xfrm rot="5400000">
          <a:off x="4043425" y="-1038674"/>
          <a:ext cx="1221514" cy="6677411"/>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s-ES_tradnl" sz="4000" kern="1200" dirty="0"/>
            <a:t>QUITAR permisos a los usuarios.</a:t>
          </a:r>
          <a:endParaRPr lang="es-ES" sz="4000" kern="1200" dirty="0"/>
        </a:p>
      </dsp:txBody>
      <dsp:txXfrm rot="-5400000">
        <a:off x="1315477" y="1748903"/>
        <a:ext cx="6617782" cy="1102256"/>
      </dsp:txXfrm>
    </dsp:sp>
    <dsp:sp modelId="{1716825B-5D80-4E86-87F9-68724726156E}">
      <dsp:nvSpPr>
        <dsp:cNvPr id="0" name=""/>
        <dsp:cNvSpPr/>
      </dsp:nvSpPr>
      <dsp:spPr>
        <a:xfrm rot="5400000">
          <a:off x="-281887" y="3658950"/>
          <a:ext cx="1879252" cy="131547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PE" sz="1700" kern="1200" dirty="0"/>
            <a:t>GRANT</a:t>
          </a:r>
        </a:p>
      </dsp:txBody>
      <dsp:txXfrm rot="-5400000">
        <a:off x="1" y="4034800"/>
        <a:ext cx="1315476" cy="563776"/>
      </dsp:txXfrm>
    </dsp:sp>
    <dsp:sp modelId="{5CA51EE9-2EAE-4C69-8EF5-1E690D258E62}">
      <dsp:nvSpPr>
        <dsp:cNvPr id="0" name=""/>
        <dsp:cNvSpPr/>
      </dsp:nvSpPr>
      <dsp:spPr>
        <a:xfrm rot="5400000">
          <a:off x="4043425" y="649114"/>
          <a:ext cx="1221514" cy="6677411"/>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s-ES_tradnl" sz="4000" kern="1200" dirty="0"/>
            <a:t>DAR permisos a los usuarios existentes. </a:t>
          </a:r>
          <a:endParaRPr lang="es-PE" sz="4000" kern="1200" dirty="0"/>
        </a:p>
      </dsp:txBody>
      <dsp:txXfrm rot="-5400000">
        <a:off x="1315477" y="3436692"/>
        <a:ext cx="6617782" cy="1102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32699-7F1F-4373-8272-36AD1EF4FA7C}">
      <dsp:nvSpPr>
        <dsp:cNvPr id="0" name=""/>
        <dsp:cNvSpPr/>
      </dsp:nvSpPr>
      <dsp:spPr>
        <a:xfrm rot="5400000">
          <a:off x="-290878" y="293213"/>
          <a:ext cx="1939191" cy="135743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ES_tradnl" sz="2700" kern="1200" dirty="0"/>
            <a:t>CREATE</a:t>
          </a:r>
          <a:endParaRPr lang="es-PE" sz="2700" kern="1200" dirty="0"/>
        </a:p>
      </dsp:txBody>
      <dsp:txXfrm rot="-5400000">
        <a:off x="1" y="681051"/>
        <a:ext cx="1357434" cy="581757"/>
      </dsp:txXfrm>
    </dsp:sp>
    <dsp:sp modelId="{B57341F1-A5C9-433E-90E9-DD1C74C03788}">
      <dsp:nvSpPr>
        <dsp:cNvPr id="0" name=""/>
        <dsp:cNvSpPr/>
      </dsp:nvSpPr>
      <dsp:spPr>
        <a:xfrm rot="5400000">
          <a:off x="3811799" y="-2452031"/>
          <a:ext cx="1260474" cy="616920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ES_tradnl" sz="2700" kern="1200" dirty="0"/>
            <a:t>CREAR Esquemas, Tablas e Índices.</a:t>
          </a:r>
          <a:endParaRPr lang="es-PE" sz="2700" kern="1200" dirty="0"/>
        </a:p>
      </dsp:txBody>
      <dsp:txXfrm rot="-5400000">
        <a:off x="1357434" y="63865"/>
        <a:ext cx="6107674" cy="1137412"/>
      </dsp:txXfrm>
    </dsp:sp>
    <dsp:sp modelId="{542BB70E-7AB1-49E9-8B35-933EE6834366}">
      <dsp:nvSpPr>
        <dsp:cNvPr id="0" name=""/>
        <dsp:cNvSpPr/>
      </dsp:nvSpPr>
      <dsp:spPr>
        <a:xfrm rot="5400000">
          <a:off x="-290878" y="2041463"/>
          <a:ext cx="1939191" cy="1357434"/>
        </a:xfrm>
        <a:prstGeom prst="chevron">
          <a:avLst/>
        </a:prstGeom>
        <a:solidFill>
          <a:schemeClr val="accent5">
            <a:lumMod val="2500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ES_tradnl" sz="2700" kern="1200" dirty="0"/>
            <a:t>DROP</a:t>
          </a:r>
          <a:endParaRPr lang="es-PE" sz="2700" kern="1200" dirty="0"/>
        </a:p>
      </dsp:txBody>
      <dsp:txXfrm rot="-5400000">
        <a:off x="1" y="2429301"/>
        <a:ext cx="1357434" cy="581757"/>
      </dsp:txXfrm>
    </dsp:sp>
    <dsp:sp modelId="{DEDE3443-1332-4C27-831F-49B010F61D0D}">
      <dsp:nvSpPr>
        <dsp:cNvPr id="0" name=""/>
        <dsp:cNvSpPr/>
      </dsp:nvSpPr>
      <dsp:spPr>
        <a:xfrm rot="5400000">
          <a:off x="3811799" y="-703780"/>
          <a:ext cx="1260474" cy="6169205"/>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ES_tradnl" sz="2700" kern="1200" dirty="0"/>
            <a:t>ELIMINAR Esquemas, Tablas e Índices.</a:t>
          </a:r>
          <a:endParaRPr lang="es-ES" sz="2700" kern="1200" dirty="0"/>
        </a:p>
      </dsp:txBody>
      <dsp:txXfrm rot="-5400000">
        <a:off x="1357434" y="1812116"/>
        <a:ext cx="6107674" cy="1137412"/>
      </dsp:txXfrm>
    </dsp:sp>
    <dsp:sp modelId="{1716825B-5D80-4E86-87F9-68724726156E}">
      <dsp:nvSpPr>
        <dsp:cNvPr id="0" name=""/>
        <dsp:cNvSpPr/>
      </dsp:nvSpPr>
      <dsp:spPr>
        <a:xfrm rot="5400000">
          <a:off x="-290878" y="3789714"/>
          <a:ext cx="1939191" cy="1357434"/>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ES_tradnl" sz="2700" kern="1200" dirty="0"/>
            <a:t>ALTER</a:t>
          </a:r>
          <a:endParaRPr lang="es-PE" sz="2700" kern="1200" dirty="0"/>
        </a:p>
      </dsp:txBody>
      <dsp:txXfrm rot="-5400000">
        <a:off x="1" y="4177552"/>
        <a:ext cx="1357434" cy="581757"/>
      </dsp:txXfrm>
    </dsp:sp>
    <dsp:sp modelId="{5CA51EE9-2EAE-4C69-8EF5-1E690D258E62}">
      <dsp:nvSpPr>
        <dsp:cNvPr id="0" name=""/>
        <dsp:cNvSpPr/>
      </dsp:nvSpPr>
      <dsp:spPr>
        <a:xfrm rot="5400000">
          <a:off x="3811799" y="1044470"/>
          <a:ext cx="1260474" cy="6169205"/>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ES_tradnl" sz="2700" kern="1200" dirty="0"/>
            <a:t>MODIFICAR Tablas agregando o eliminando campos así como agregar o eliminar restricciones.  </a:t>
          </a:r>
          <a:endParaRPr lang="es-PE" sz="2700" kern="1200" dirty="0"/>
        </a:p>
      </dsp:txBody>
      <dsp:txXfrm rot="-5400000">
        <a:off x="1357434" y="3560367"/>
        <a:ext cx="6107674" cy="11374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A5147-A934-4DCA-8219-9A1FBE6438F7}">
      <dsp:nvSpPr>
        <dsp:cNvPr id="0" name=""/>
        <dsp:cNvSpPr/>
      </dsp:nvSpPr>
      <dsp:spPr>
        <a:xfrm rot="5400000">
          <a:off x="3633778" y="-1961992"/>
          <a:ext cx="1018042" cy="520182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Cargar lotes de datos en la base de datos. </a:t>
          </a:r>
          <a:endParaRPr lang="es-PE" sz="2800" kern="1200" dirty="0"/>
        </a:p>
      </dsp:txBody>
      <dsp:txXfrm rot="-5400000">
        <a:off x="1541885" y="179598"/>
        <a:ext cx="5152132" cy="918648"/>
      </dsp:txXfrm>
    </dsp:sp>
    <dsp:sp modelId="{F0A8E948-A9FE-4AF1-BEE9-05298273856E}">
      <dsp:nvSpPr>
        <dsp:cNvPr id="0" name=""/>
        <dsp:cNvSpPr/>
      </dsp:nvSpPr>
      <dsp:spPr>
        <a:xfrm>
          <a:off x="23" y="2645"/>
          <a:ext cx="1541861" cy="1272553"/>
        </a:xfrm>
        <a:prstGeom prst="roundRect">
          <a:avLst/>
        </a:prstGeom>
        <a:solidFill>
          <a:schemeClr val="accent6">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Insert</a:t>
          </a:r>
          <a:r>
            <a:rPr lang="es-ES_tradnl" sz="3100" kern="1200" dirty="0"/>
            <a:t> </a:t>
          </a:r>
          <a:endParaRPr lang="es-PE" sz="3100" kern="1200" dirty="0"/>
        </a:p>
      </dsp:txBody>
      <dsp:txXfrm>
        <a:off x="62144" y="64766"/>
        <a:ext cx="1417619" cy="1148311"/>
      </dsp:txXfrm>
    </dsp:sp>
    <dsp:sp modelId="{1082E36C-EB25-4EEE-AB21-EA56B7A8F2B2}">
      <dsp:nvSpPr>
        <dsp:cNvPr id="0" name=""/>
        <dsp:cNvSpPr/>
      </dsp:nvSpPr>
      <dsp:spPr>
        <a:xfrm rot="5400000">
          <a:off x="3633778" y="-625811"/>
          <a:ext cx="1018042" cy="5201829"/>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Modifica valores de los campos y registros.</a:t>
          </a:r>
          <a:endParaRPr lang="es-PE" sz="2800" kern="1200" dirty="0"/>
        </a:p>
      </dsp:txBody>
      <dsp:txXfrm rot="-5400000">
        <a:off x="1541885" y="1515779"/>
        <a:ext cx="5152132" cy="918648"/>
      </dsp:txXfrm>
    </dsp:sp>
    <dsp:sp modelId="{4421EB4B-94B9-4048-A2CD-EB81EC268A6D}">
      <dsp:nvSpPr>
        <dsp:cNvPr id="0" name=""/>
        <dsp:cNvSpPr/>
      </dsp:nvSpPr>
      <dsp:spPr>
        <a:xfrm>
          <a:off x="23" y="1338826"/>
          <a:ext cx="1541861" cy="1272553"/>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Update</a:t>
          </a:r>
          <a:endParaRPr lang="es-PE" sz="3100" kern="1200" dirty="0"/>
        </a:p>
      </dsp:txBody>
      <dsp:txXfrm>
        <a:off x="62144" y="1400947"/>
        <a:ext cx="1417619" cy="1148311"/>
      </dsp:txXfrm>
    </dsp:sp>
    <dsp:sp modelId="{195970D6-D265-4B2E-A36D-2FE48C733298}">
      <dsp:nvSpPr>
        <dsp:cNvPr id="0" name=""/>
        <dsp:cNvSpPr/>
      </dsp:nvSpPr>
      <dsp:spPr>
        <a:xfrm rot="5400000">
          <a:off x="3651057" y="592065"/>
          <a:ext cx="1018042" cy="533873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Elimina registros de una tabla de una base de datos.</a:t>
          </a:r>
          <a:endParaRPr lang="es-PE" sz="2800" kern="1200" dirty="0"/>
        </a:p>
      </dsp:txBody>
      <dsp:txXfrm rot="-5400000">
        <a:off x="1490714" y="2802106"/>
        <a:ext cx="5289033" cy="918648"/>
      </dsp:txXfrm>
    </dsp:sp>
    <dsp:sp modelId="{084690A0-8DBA-40EA-AC65-C0C79263C988}">
      <dsp:nvSpPr>
        <dsp:cNvPr id="0" name=""/>
        <dsp:cNvSpPr/>
      </dsp:nvSpPr>
      <dsp:spPr>
        <a:xfrm>
          <a:off x="23" y="2675007"/>
          <a:ext cx="1490667" cy="1272553"/>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Delete</a:t>
          </a:r>
          <a:r>
            <a:rPr lang="es-ES_tradnl" sz="3100" kern="1200" dirty="0"/>
            <a:t> </a:t>
          </a:r>
          <a:endParaRPr lang="es-PE" sz="3100" kern="1200" dirty="0"/>
        </a:p>
      </dsp:txBody>
      <dsp:txXfrm>
        <a:off x="62144" y="2737128"/>
        <a:ext cx="1366425" cy="1148311"/>
      </dsp:txXfrm>
    </dsp:sp>
    <dsp:sp modelId="{000DD5F8-77E3-4B9C-A583-6C3CA8B59410}">
      <dsp:nvSpPr>
        <dsp:cNvPr id="0" name=""/>
        <dsp:cNvSpPr/>
      </dsp:nvSpPr>
      <dsp:spPr>
        <a:xfrm rot="5400000">
          <a:off x="3633778" y="2046551"/>
          <a:ext cx="1018042" cy="5201829"/>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Consultas registros de la base de datos que satisfagan un criterio.</a:t>
          </a:r>
          <a:endParaRPr lang="es-PE" sz="2800" kern="1200" dirty="0"/>
        </a:p>
      </dsp:txBody>
      <dsp:txXfrm rot="-5400000">
        <a:off x="1541885" y="4188142"/>
        <a:ext cx="5152132" cy="918648"/>
      </dsp:txXfrm>
    </dsp:sp>
    <dsp:sp modelId="{07262094-C5CA-4A23-A7C0-264611675BA8}">
      <dsp:nvSpPr>
        <dsp:cNvPr id="0" name=""/>
        <dsp:cNvSpPr/>
      </dsp:nvSpPr>
      <dsp:spPr>
        <a:xfrm>
          <a:off x="23" y="4011188"/>
          <a:ext cx="1541861" cy="1272553"/>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Select</a:t>
          </a:r>
          <a:r>
            <a:rPr lang="es-ES_tradnl" sz="3100" kern="1200" dirty="0"/>
            <a:t> </a:t>
          </a:r>
          <a:endParaRPr lang="es-PE" sz="3100" kern="1200" dirty="0"/>
        </a:p>
      </dsp:txBody>
      <dsp:txXfrm>
        <a:off x="62144" y="4073309"/>
        <a:ext cx="1417619" cy="1148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CC6812F-DB1C-4437-839E-46A116E5E8A0}"/>
              </a:ext>
            </a:extLst>
          </p:cNvPr>
          <p:cNvSpPr>
            <a:spLocks noGrp="1" noChangeArrowheads="1"/>
          </p:cNvSpPr>
          <p:nvPr>
            <p:ph type="hdr" sz="quarter"/>
          </p:nvPr>
        </p:nvSpPr>
        <p:spPr bwMode="auto">
          <a:xfrm>
            <a:off x="-285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099" name="Rectangle 3">
            <a:extLst>
              <a:ext uri="{FF2B5EF4-FFF2-40B4-BE49-F238E27FC236}">
                <a16:creationId xmlns:a16="http://schemas.microsoft.com/office/drawing/2014/main" id="{0E0547D8-E077-446E-8EC2-3DA3B226DB51}"/>
              </a:ext>
            </a:extLst>
          </p:cNvPr>
          <p:cNvSpPr>
            <a:spLocks noGrp="1" noChangeArrowheads="1"/>
          </p:cNvSpPr>
          <p:nvPr>
            <p:ph type="dt" sz="quarter" idx="1"/>
          </p:nvPr>
        </p:nvSpPr>
        <p:spPr bwMode="auto">
          <a:xfrm>
            <a:off x="40163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63613">
              <a:defRPr sz="1100" i="1" smtClean="0">
                <a:latin typeface="Times New Roman" pitchFamily="18" charset="0"/>
              </a:defRPr>
            </a:lvl1pPr>
          </a:lstStyle>
          <a:p>
            <a:pPr>
              <a:defRPr/>
            </a:pPr>
            <a:endParaRPr lang="en-US" altLang="es-ES_tradnl"/>
          </a:p>
        </p:txBody>
      </p:sp>
      <p:sp>
        <p:nvSpPr>
          <p:cNvPr id="4100" name="Rectangle 4">
            <a:extLst>
              <a:ext uri="{FF2B5EF4-FFF2-40B4-BE49-F238E27FC236}">
                <a16:creationId xmlns:a16="http://schemas.microsoft.com/office/drawing/2014/main" id="{EC8DA6D2-753B-4BC2-9412-7C98A88448A3}"/>
              </a:ext>
            </a:extLst>
          </p:cNvPr>
          <p:cNvSpPr>
            <a:spLocks noGrp="1" noChangeArrowheads="1"/>
          </p:cNvSpPr>
          <p:nvPr>
            <p:ph type="ftr" sz="quarter" idx="2"/>
          </p:nvPr>
        </p:nvSpPr>
        <p:spPr bwMode="auto">
          <a:xfrm>
            <a:off x="-285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101" name="Rectangle 5">
            <a:extLst>
              <a:ext uri="{FF2B5EF4-FFF2-40B4-BE49-F238E27FC236}">
                <a16:creationId xmlns:a16="http://schemas.microsoft.com/office/drawing/2014/main" id="{0577DF8C-9697-4A42-AE28-33F4BF07219D}"/>
              </a:ext>
            </a:extLst>
          </p:cNvPr>
          <p:cNvSpPr>
            <a:spLocks noGrp="1" noChangeArrowheads="1"/>
          </p:cNvSpPr>
          <p:nvPr>
            <p:ph type="sldNum" sz="quarter" idx="3"/>
          </p:nvPr>
        </p:nvSpPr>
        <p:spPr bwMode="auto">
          <a:xfrm>
            <a:off x="40163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63613">
              <a:defRPr sz="1100" i="1">
                <a:latin typeface="Times New Roman" panose="02020603050405020304" pitchFamily="18" charset="0"/>
              </a:defRPr>
            </a:lvl1pPr>
          </a:lstStyle>
          <a:p>
            <a:fld id="{3776041B-FA59-4E27-A1FE-D26B999BF335}" type="slidenum">
              <a:rPr lang="en-US" altLang="es-ES_tradnl"/>
              <a:pPr/>
              <a:t>‹Nº›</a:t>
            </a:fld>
            <a:endParaRPr lang="en-US" altLang="es-ES_trad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8318D28-D963-43A6-BAB6-3AB55D5D753D}"/>
              </a:ext>
            </a:extLst>
          </p:cNvPr>
          <p:cNvSpPr>
            <a:spLocks noGrp="1" noChangeArrowheads="1"/>
          </p:cNvSpPr>
          <p:nvPr>
            <p:ph type="hdr" sz="quarter"/>
          </p:nvPr>
        </p:nvSpPr>
        <p:spPr bwMode="auto">
          <a:xfrm>
            <a:off x="-1588"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1" name="Rectangle 3">
            <a:extLst>
              <a:ext uri="{FF2B5EF4-FFF2-40B4-BE49-F238E27FC236}">
                <a16:creationId xmlns:a16="http://schemas.microsoft.com/office/drawing/2014/main" id="{0A4B8514-FA60-467F-B31D-1505881B4A9A}"/>
              </a:ext>
            </a:extLst>
          </p:cNvPr>
          <p:cNvSpPr>
            <a:spLocks noGrp="1" noChangeArrowheads="1"/>
          </p:cNvSpPr>
          <p:nvPr>
            <p:ph type="dt" idx="1"/>
          </p:nvPr>
        </p:nvSpPr>
        <p:spPr bwMode="auto">
          <a:xfrm>
            <a:off x="4022725"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90600">
              <a:defRPr sz="1100" i="1" smtClean="0">
                <a:latin typeface="Times New Roman" pitchFamily="18" charset="0"/>
              </a:defRPr>
            </a:lvl1pPr>
          </a:lstStyle>
          <a:p>
            <a:pPr>
              <a:defRPr/>
            </a:pPr>
            <a:endParaRPr lang="en-US" altLang="es-ES_tradnl"/>
          </a:p>
        </p:txBody>
      </p:sp>
      <p:sp>
        <p:nvSpPr>
          <p:cNvPr id="133124" name="Rectangle 4">
            <a:extLst>
              <a:ext uri="{FF2B5EF4-FFF2-40B4-BE49-F238E27FC236}">
                <a16:creationId xmlns:a16="http://schemas.microsoft.com/office/drawing/2014/main" id="{BE868471-6C1A-4919-AC02-2F30E944F8A6}"/>
              </a:ext>
            </a:extLst>
          </p:cNvPr>
          <p:cNvSpPr>
            <a:spLocks noGrp="1" noRot="1" noChangeAspect="1" noChangeArrowheads="1" noTextEdit="1"/>
          </p:cNvSpPr>
          <p:nvPr>
            <p:ph type="sldImg" idx="2"/>
          </p:nvPr>
        </p:nvSpPr>
        <p:spPr bwMode="auto">
          <a:xfrm>
            <a:off x="1000125" y="774700"/>
            <a:ext cx="5099050" cy="382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BC0F63EC-0393-4E31-AD25-1D8155079C9A}"/>
              </a:ext>
            </a:extLst>
          </p:cNvPr>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9394" tIns="48856" rIns="99394" bIns="48856" numCol="1" anchor="t" anchorCtr="0" compatLnSpc="1">
            <a:prstTxWarp prst="textNoShape">
              <a:avLst/>
            </a:prstTxWarp>
          </a:bodyPr>
          <a:lstStyle/>
          <a:p>
            <a:pPr lvl="0"/>
            <a:r>
              <a:rPr lang="en-US" altLang="es-ES_tradnl" noProof="0"/>
              <a:t>Click to edit Master text styles</a:t>
            </a:r>
          </a:p>
          <a:p>
            <a:pPr lvl="1"/>
            <a:r>
              <a:rPr lang="en-US" altLang="es-ES_tradnl" noProof="0"/>
              <a:t>Second level</a:t>
            </a:r>
          </a:p>
          <a:p>
            <a:pPr lvl="2"/>
            <a:r>
              <a:rPr lang="en-US" altLang="es-ES_tradnl" noProof="0"/>
              <a:t>Third level</a:t>
            </a:r>
          </a:p>
          <a:p>
            <a:pPr lvl="3"/>
            <a:r>
              <a:rPr lang="en-US" altLang="es-ES_tradnl" noProof="0"/>
              <a:t>Fourth level</a:t>
            </a:r>
          </a:p>
          <a:p>
            <a:pPr lvl="4"/>
            <a:r>
              <a:rPr lang="en-US" altLang="es-ES_tradnl" noProof="0"/>
              <a:t>Fifth level</a:t>
            </a:r>
          </a:p>
        </p:txBody>
      </p:sp>
      <p:sp>
        <p:nvSpPr>
          <p:cNvPr id="2054" name="Rectangle 6">
            <a:extLst>
              <a:ext uri="{FF2B5EF4-FFF2-40B4-BE49-F238E27FC236}">
                <a16:creationId xmlns:a16="http://schemas.microsoft.com/office/drawing/2014/main" id="{2B7F5839-9FBC-4906-ACDA-F4B466895C3A}"/>
              </a:ext>
            </a:extLst>
          </p:cNvPr>
          <p:cNvSpPr>
            <a:spLocks noGrp="1" noChangeArrowheads="1"/>
          </p:cNvSpPr>
          <p:nvPr>
            <p:ph type="ftr" sz="quarter" idx="4"/>
          </p:nvPr>
        </p:nvSpPr>
        <p:spPr bwMode="auto">
          <a:xfrm>
            <a:off x="-1588"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5" name="Rectangle 7">
            <a:extLst>
              <a:ext uri="{FF2B5EF4-FFF2-40B4-BE49-F238E27FC236}">
                <a16:creationId xmlns:a16="http://schemas.microsoft.com/office/drawing/2014/main" id="{481579F7-972F-43E5-84B4-A6439B34CCC8}"/>
              </a:ext>
            </a:extLst>
          </p:cNvPr>
          <p:cNvSpPr>
            <a:spLocks noGrp="1" noChangeArrowheads="1"/>
          </p:cNvSpPr>
          <p:nvPr>
            <p:ph type="sldNum" sz="quarter" idx="5"/>
          </p:nvPr>
        </p:nvSpPr>
        <p:spPr bwMode="auto">
          <a:xfrm>
            <a:off x="4022725"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90600">
              <a:defRPr sz="1100" i="1">
                <a:latin typeface="Times New Roman" panose="02020603050405020304" pitchFamily="18" charset="0"/>
              </a:defRPr>
            </a:lvl1pPr>
          </a:lstStyle>
          <a:p>
            <a:fld id="{D66DE5E7-1BF9-4AF5-856C-5F21D581EB09}" type="slidenum">
              <a:rPr lang="en-US" altLang="es-ES_tradnl"/>
              <a:pPr/>
              <a:t>‹Nº›</a:t>
            </a:fld>
            <a:endParaRPr lang="en-US" altLang="es-ES_tradnl"/>
          </a:p>
        </p:txBody>
      </p:sp>
    </p:spTree>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774700"/>
            <a:ext cx="5095875" cy="38227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D66DE5E7-1BF9-4AF5-856C-5F21D581EB09}" type="slidenum">
              <a:rPr lang="en-US" altLang="es-ES_tradnl" smtClean="0"/>
              <a:pPr/>
              <a:t>36</a:t>
            </a:fld>
            <a:endParaRPr lang="en-US" altLang="es-ES_tradnl"/>
          </a:p>
        </p:txBody>
      </p:sp>
    </p:spTree>
    <p:extLst>
      <p:ext uri="{BB962C8B-B14F-4D97-AF65-F5344CB8AC3E}">
        <p14:creationId xmlns:p14="http://schemas.microsoft.com/office/powerpoint/2010/main" val="64111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68204CA-54D3-487E-8712-B02839C97B8D}"/>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 name="Rectangle 8">
            <a:extLst>
              <a:ext uri="{FF2B5EF4-FFF2-40B4-BE49-F238E27FC236}">
                <a16:creationId xmlns:a16="http://schemas.microsoft.com/office/drawing/2014/main" id="{AF21D7A4-7F62-479A-A743-7FCE6DE9FD59}"/>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377861" name="Rectangle 5"/>
          <p:cNvSpPr>
            <a:spLocks noGrp="1" noChangeArrowheads="1"/>
          </p:cNvSpPr>
          <p:nvPr>
            <p:ph type="ctrTitle"/>
          </p:nvPr>
        </p:nvSpPr>
        <p:spPr>
          <a:xfrm>
            <a:off x="917575" y="260350"/>
            <a:ext cx="7380288" cy="1012825"/>
          </a:xfrm>
        </p:spPr>
        <p:txBody>
          <a:bodyPr/>
          <a:lstStyle>
            <a:lvl1pPr>
              <a:defRPr/>
            </a:lvl1pPr>
          </a:lstStyle>
          <a:p>
            <a:r>
              <a:rPr lang="es-ES"/>
              <a:t>Haga clic para modificar el estilo de título del patrón</a:t>
            </a:r>
          </a:p>
        </p:txBody>
      </p:sp>
      <p:sp>
        <p:nvSpPr>
          <p:cNvPr id="377862" name="Rectangle 6"/>
          <p:cNvSpPr>
            <a:spLocks noGrp="1" noChangeArrowheads="1"/>
          </p:cNvSpPr>
          <p:nvPr>
            <p:ph type="subTitle" idx="1"/>
          </p:nvPr>
        </p:nvSpPr>
        <p:spPr>
          <a:xfrm>
            <a:off x="1336675" y="1557338"/>
            <a:ext cx="6662738" cy="4130675"/>
          </a:xfrm>
        </p:spPr>
        <p:txBody>
          <a:bodyPr/>
          <a:lstStyle>
            <a:lvl1pPr marL="0" indent="0" algn="ctr">
              <a:buFont typeface="Wingdings" pitchFamily="2" charset="2"/>
              <a:buNone/>
              <a:defRPr sz="2800"/>
            </a:lvl1pPr>
          </a:lstStyle>
          <a:p>
            <a:r>
              <a:rPr lang="es-ES"/>
              <a:t>Haga clic para modificar el estilo de subtítulo del patrón</a:t>
            </a:r>
          </a:p>
        </p:txBody>
      </p:sp>
      <p:sp>
        <p:nvSpPr>
          <p:cNvPr id="6" name="Rectangle 2">
            <a:extLst>
              <a:ext uri="{FF2B5EF4-FFF2-40B4-BE49-F238E27FC236}">
                <a16:creationId xmlns:a16="http://schemas.microsoft.com/office/drawing/2014/main" id="{B926E8E4-8BA1-4634-ACC2-4D3737FCC9F7}"/>
              </a:ext>
            </a:extLst>
          </p:cNvPr>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s-ES"/>
          </a:p>
        </p:txBody>
      </p:sp>
      <p:sp>
        <p:nvSpPr>
          <p:cNvPr id="7" name="Rectangle 3">
            <a:extLst>
              <a:ext uri="{FF2B5EF4-FFF2-40B4-BE49-F238E27FC236}">
                <a16:creationId xmlns:a16="http://schemas.microsoft.com/office/drawing/2014/main" id="{C94E5BEA-864C-4085-BD22-547065A3B864}"/>
              </a:ext>
            </a:extLst>
          </p:cNvPr>
          <p:cNvSpPr>
            <a:spLocks noGrp="1" noChangeArrowheads="1"/>
          </p:cNvSpPr>
          <p:nvPr>
            <p:ph type="ftr" sz="quarter" idx="11"/>
          </p:nvPr>
        </p:nvSpPr>
        <p:spPr>
          <a:xfrm>
            <a:off x="3722688" y="6357938"/>
            <a:ext cx="2271712" cy="457200"/>
          </a:xfrm>
        </p:spPr>
        <p:txBody>
          <a:bodyPr/>
          <a:lstStyle>
            <a:lvl1pPr>
              <a:defRPr smtClean="0"/>
            </a:lvl1pPr>
          </a:lstStyle>
          <a:p>
            <a:pPr>
              <a:defRPr/>
            </a:pPr>
            <a:r>
              <a:rPr lang="es-ES"/>
              <a:t>Lenguaje SQL</a:t>
            </a:r>
          </a:p>
        </p:txBody>
      </p:sp>
      <p:sp>
        <p:nvSpPr>
          <p:cNvPr id="8" name="Rectangle 4">
            <a:extLst>
              <a:ext uri="{FF2B5EF4-FFF2-40B4-BE49-F238E27FC236}">
                <a16:creationId xmlns:a16="http://schemas.microsoft.com/office/drawing/2014/main" id="{C600E653-AA07-4105-8001-FC8F7F056C45}"/>
              </a:ext>
            </a:extLst>
          </p:cNvPr>
          <p:cNvSpPr>
            <a:spLocks noGrp="1" noChangeArrowheads="1"/>
          </p:cNvSpPr>
          <p:nvPr>
            <p:ph type="sldNum" sz="quarter" idx="12"/>
          </p:nvPr>
        </p:nvSpPr>
        <p:spPr>
          <a:xfrm>
            <a:off x="6464300" y="6361113"/>
            <a:ext cx="1906588" cy="457200"/>
          </a:xfrm>
        </p:spPr>
        <p:txBody>
          <a:bodyPr/>
          <a:lstStyle>
            <a:lvl1pPr>
              <a:defRPr/>
            </a:lvl1pPr>
          </a:lstStyle>
          <a:p>
            <a:fld id="{E4235E33-5871-41F7-8FA7-3F30E31ED0F2}" type="slidenum">
              <a:rPr lang="es-ES" altLang="es-ES"/>
              <a:pPr/>
              <a:t>‹Nº›</a:t>
            </a:fld>
            <a:endParaRPr lang="es-ES" altLang="es-ES"/>
          </a:p>
        </p:txBody>
      </p:sp>
    </p:spTree>
    <p:extLst>
      <p:ext uri="{BB962C8B-B14F-4D97-AF65-F5344CB8AC3E}">
        <p14:creationId xmlns:p14="http://schemas.microsoft.com/office/powerpoint/2010/main" val="367494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98CD5933-E52C-4EC7-9A65-0136652BDAF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28FBAE8-FD83-4926-9524-EC41A8EDB41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13CAC02-B4BA-499A-A6D5-35AE5B82D7F5}"/>
              </a:ext>
            </a:extLst>
          </p:cNvPr>
          <p:cNvSpPr>
            <a:spLocks noGrp="1" noChangeArrowheads="1"/>
          </p:cNvSpPr>
          <p:nvPr>
            <p:ph type="sldNum" sz="quarter" idx="12"/>
          </p:nvPr>
        </p:nvSpPr>
        <p:spPr>
          <a:ln/>
        </p:spPr>
        <p:txBody>
          <a:bodyPr/>
          <a:lstStyle>
            <a:lvl1pPr>
              <a:defRPr/>
            </a:lvl1pPr>
          </a:lstStyle>
          <a:p>
            <a:fld id="{97E27425-FB78-4014-812D-765750E8953B}" type="slidenum">
              <a:rPr lang="es-ES" altLang="es-ES"/>
              <a:pPr/>
              <a:t>‹Nº›</a:t>
            </a:fld>
            <a:endParaRPr lang="es-ES" altLang="es-ES"/>
          </a:p>
        </p:txBody>
      </p:sp>
    </p:spTree>
    <p:extLst>
      <p:ext uri="{BB962C8B-B14F-4D97-AF65-F5344CB8AC3E}">
        <p14:creationId xmlns:p14="http://schemas.microsoft.com/office/powerpoint/2010/main" val="63904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0975" y="125413"/>
            <a:ext cx="1989138" cy="597058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1975" y="125413"/>
            <a:ext cx="5816600" cy="59705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FA77F86B-6C4C-48A9-BD51-F69C936CAF1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1C683BC-A565-41B1-A20A-22993204E8F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0B451CD1-6529-4723-B551-C63BF766973A}"/>
              </a:ext>
            </a:extLst>
          </p:cNvPr>
          <p:cNvSpPr>
            <a:spLocks noGrp="1" noChangeArrowheads="1"/>
          </p:cNvSpPr>
          <p:nvPr>
            <p:ph type="sldNum" sz="quarter" idx="12"/>
          </p:nvPr>
        </p:nvSpPr>
        <p:spPr>
          <a:ln/>
        </p:spPr>
        <p:txBody>
          <a:bodyPr/>
          <a:lstStyle>
            <a:lvl1pPr>
              <a:defRPr/>
            </a:lvl1pPr>
          </a:lstStyle>
          <a:p>
            <a:fld id="{5B1CF22F-9119-4DD2-BC87-2CA3670F05EE}" type="slidenum">
              <a:rPr lang="es-ES" altLang="es-ES"/>
              <a:pPr/>
              <a:t>‹Nº›</a:t>
            </a:fld>
            <a:endParaRPr lang="es-ES" altLang="es-ES"/>
          </a:p>
        </p:txBody>
      </p:sp>
    </p:spTree>
    <p:extLst>
      <p:ext uri="{BB962C8B-B14F-4D97-AF65-F5344CB8AC3E}">
        <p14:creationId xmlns:p14="http://schemas.microsoft.com/office/powerpoint/2010/main" val="148902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5EC27666-97AB-4A1E-BDE8-4EE43FA1657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40258CD-D14A-4BD3-9E10-54CC28B4F46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FAED31F-CF7D-4F39-B4D4-318A8CE5B7BC}"/>
              </a:ext>
            </a:extLst>
          </p:cNvPr>
          <p:cNvSpPr>
            <a:spLocks noGrp="1" noChangeArrowheads="1"/>
          </p:cNvSpPr>
          <p:nvPr>
            <p:ph type="sldNum" sz="quarter" idx="12"/>
          </p:nvPr>
        </p:nvSpPr>
        <p:spPr>
          <a:ln/>
        </p:spPr>
        <p:txBody>
          <a:bodyPr/>
          <a:lstStyle>
            <a:lvl1pPr>
              <a:defRPr/>
            </a:lvl1pPr>
          </a:lstStyle>
          <a:p>
            <a:fld id="{93BD1152-8A20-49BA-A16E-56849879102F}" type="slidenum">
              <a:rPr lang="es-ES" altLang="es-ES"/>
              <a:pPr/>
              <a:t>‹Nº›</a:t>
            </a:fld>
            <a:endParaRPr lang="es-ES" altLang="es-ES"/>
          </a:p>
        </p:txBody>
      </p:sp>
    </p:spTree>
    <p:extLst>
      <p:ext uri="{BB962C8B-B14F-4D97-AF65-F5344CB8AC3E}">
        <p14:creationId xmlns:p14="http://schemas.microsoft.com/office/powerpoint/2010/main" val="208942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15740C7E-43EB-494E-B10A-D9F5FE5249E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6F2B243-1608-45CC-A2C5-32E49C38CD6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6F7D9A84-7ED1-45B8-ABE3-48D0990DBC44}"/>
              </a:ext>
            </a:extLst>
          </p:cNvPr>
          <p:cNvSpPr>
            <a:spLocks noGrp="1" noChangeArrowheads="1"/>
          </p:cNvSpPr>
          <p:nvPr>
            <p:ph type="sldNum" sz="quarter" idx="12"/>
          </p:nvPr>
        </p:nvSpPr>
        <p:spPr>
          <a:ln/>
        </p:spPr>
        <p:txBody>
          <a:bodyPr/>
          <a:lstStyle>
            <a:lvl1pPr>
              <a:defRPr/>
            </a:lvl1pPr>
          </a:lstStyle>
          <a:p>
            <a:fld id="{61374747-2061-4606-811E-26600BC47EAA}" type="slidenum">
              <a:rPr lang="es-ES" altLang="es-ES"/>
              <a:pPr/>
              <a:t>‹Nº›</a:t>
            </a:fld>
            <a:endParaRPr lang="es-ES" altLang="es-ES"/>
          </a:p>
        </p:txBody>
      </p:sp>
    </p:spTree>
    <p:extLst>
      <p:ext uri="{BB962C8B-B14F-4D97-AF65-F5344CB8AC3E}">
        <p14:creationId xmlns:p14="http://schemas.microsoft.com/office/powerpoint/2010/main" val="300597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1975" y="1196975"/>
            <a:ext cx="3902075"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03663"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461AC689-66C8-4E58-B5C8-B8E17CE27CE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23FB4184-C402-4DD6-99AE-D1E19E6185B0}"/>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C20B516-1702-43BA-8D85-AB82B2F02796}"/>
              </a:ext>
            </a:extLst>
          </p:cNvPr>
          <p:cNvSpPr>
            <a:spLocks noGrp="1" noChangeArrowheads="1"/>
          </p:cNvSpPr>
          <p:nvPr>
            <p:ph type="sldNum" sz="quarter" idx="12"/>
          </p:nvPr>
        </p:nvSpPr>
        <p:spPr>
          <a:ln/>
        </p:spPr>
        <p:txBody>
          <a:bodyPr/>
          <a:lstStyle>
            <a:lvl1pPr>
              <a:defRPr/>
            </a:lvl1pPr>
          </a:lstStyle>
          <a:p>
            <a:fld id="{DC9E6A95-FC3A-4D14-B99C-88C97C0B20E9}" type="slidenum">
              <a:rPr lang="es-ES" altLang="es-ES"/>
              <a:pPr/>
              <a:t>‹Nº›</a:t>
            </a:fld>
            <a:endParaRPr lang="es-ES" altLang="es-ES"/>
          </a:p>
        </p:txBody>
      </p:sp>
    </p:spTree>
    <p:extLst>
      <p:ext uri="{BB962C8B-B14F-4D97-AF65-F5344CB8AC3E}">
        <p14:creationId xmlns:p14="http://schemas.microsoft.com/office/powerpoint/2010/main" val="51104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C2AF4590-EC6A-4B1A-BB2E-4BC195859768}"/>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37426D65-3AB4-4BF7-B268-44905EDEA6CE}"/>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9" name="Rectangle 6">
            <a:extLst>
              <a:ext uri="{FF2B5EF4-FFF2-40B4-BE49-F238E27FC236}">
                <a16:creationId xmlns:a16="http://schemas.microsoft.com/office/drawing/2014/main" id="{E5F35C92-2C17-4727-9017-2F274E673911}"/>
              </a:ext>
            </a:extLst>
          </p:cNvPr>
          <p:cNvSpPr>
            <a:spLocks noGrp="1" noChangeArrowheads="1"/>
          </p:cNvSpPr>
          <p:nvPr>
            <p:ph type="sldNum" sz="quarter" idx="12"/>
          </p:nvPr>
        </p:nvSpPr>
        <p:spPr>
          <a:ln/>
        </p:spPr>
        <p:txBody>
          <a:bodyPr/>
          <a:lstStyle>
            <a:lvl1pPr>
              <a:defRPr/>
            </a:lvl1pPr>
          </a:lstStyle>
          <a:p>
            <a:fld id="{24068BC4-AC38-43E7-847D-18BFE0D763B5}" type="slidenum">
              <a:rPr lang="es-ES" altLang="es-ES"/>
              <a:pPr/>
              <a:t>‹Nº›</a:t>
            </a:fld>
            <a:endParaRPr lang="es-ES" altLang="es-ES"/>
          </a:p>
        </p:txBody>
      </p:sp>
    </p:spTree>
    <p:extLst>
      <p:ext uri="{BB962C8B-B14F-4D97-AF65-F5344CB8AC3E}">
        <p14:creationId xmlns:p14="http://schemas.microsoft.com/office/powerpoint/2010/main" val="405880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B83B862E-D913-42CA-9A98-C7D5A08BC973}"/>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07B510BA-F66E-458F-BE9B-1ABC2C3E91B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5" name="Rectangle 6">
            <a:extLst>
              <a:ext uri="{FF2B5EF4-FFF2-40B4-BE49-F238E27FC236}">
                <a16:creationId xmlns:a16="http://schemas.microsoft.com/office/drawing/2014/main" id="{579E70DD-5728-48CC-B221-6CF1CF6008D0}"/>
              </a:ext>
            </a:extLst>
          </p:cNvPr>
          <p:cNvSpPr>
            <a:spLocks noGrp="1" noChangeArrowheads="1"/>
          </p:cNvSpPr>
          <p:nvPr>
            <p:ph type="sldNum" sz="quarter" idx="12"/>
          </p:nvPr>
        </p:nvSpPr>
        <p:spPr>
          <a:ln/>
        </p:spPr>
        <p:txBody>
          <a:bodyPr/>
          <a:lstStyle>
            <a:lvl1pPr>
              <a:defRPr/>
            </a:lvl1pPr>
          </a:lstStyle>
          <a:p>
            <a:fld id="{7CE02ABB-714F-4EC2-ABBE-E6567A85CDB6}" type="slidenum">
              <a:rPr lang="es-ES" altLang="es-ES"/>
              <a:pPr/>
              <a:t>‹Nº›</a:t>
            </a:fld>
            <a:endParaRPr lang="es-ES" altLang="es-ES"/>
          </a:p>
        </p:txBody>
      </p:sp>
    </p:spTree>
    <p:extLst>
      <p:ext uri="{BB962C8B-B14F-4D97-AF65-F5344CB8AC3E}">
        <p14:creationId xmlns:p14="http://schemas.microsoft.com/office/powerpoint/2010/main" val="183791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277FF3-4147-45BE-BB44-7DA57ECE85F5}"/>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BF0E8C3D-BB97-4A9B-8C24-A19303B5015C}"/>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4" name="Rectangle 6">
            <a:extLst>
              <a:ext uri="{FF2B5EF4-FFF2-40B4-BE49-F238E27FC236}">
                <a16:creationId xmlns:a16="http://schemas.microsoft.com/office/drawing/2014/main" id="{7E2DE378-772A-4A0D-AD0A-1234886A24CA}"/>
              </a:ext>
            </a:extLst>
          </p:cNvPr>
          <p:cNvSpPr>
            <a:spLocks noGrp="1" noChangeArrowheads="1"/>
          </p:cNvSpPr>
          <p:nvPr>
            <p:ph type="sldNum" sz="quarter" idx="12"/>
          </p:nvPr>
        </p:nvSpPr>
        <p:spPr>
          <a:ln/>
        </p:spPr>
        <p:txBody>
          <a:bodyPr/>
          <a:lstStyle>
            <a:lvl1pPr>
              <a:defRPr/>
            </a:lvl1pPr>
          </a:lstStyle>
          <a:p>
            <a:fld id="{C0EF3D2B-6E4E-4AEA-A128-BB3DF3DB37DD}" type="slidenum">
              <a:rPr lang="es-ES" altLang="es-ES"/>
              <a:pPr/>
              <a:t>‹Nº›</a:t>
            </a:fld>
            <a:endParaRPr lang="es-ES" altLang="es-ES"/>
          </a:p>
        </p:txBody>
      </p:sp>
    </p:spTree>
    <p:extLst>
      <p:ext uri="{BB962C8B-B14F-4D97-AF65-F5344CB8AC3E}">
        <p14:creationId xmlns:p14="http://schemas.microsoft.com/office/powerpoint/2010/main" val="117206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A9E3A107-C78B-4D30-99F1-579426B06BF3}"/>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6E55DE24-63FB-4DA1-8E5B-DC035EECCFFA}"/>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6F8B9E7-C4FF-4B4B-9B0C-CC2BB989971A}"/>
              </a:ext>
            </a:extLst>
          </p:cNvPr>
          <p:cNvSpPr>
            <a:spLocks noGrp="1" noChangeArrowheads="1"/>
          </p:cNvSpPr>
          <p:nvPr>
            <p:ph type="sldNum" sz="quarter" idx="12"/>
          </p:nvPr>
        </p:nvSpPr>
        <p:spPr>
          <a:ln/>
        </p:spPr>
        <p:txBody>
          <a:bodyPr/>
          <a:lstStyle>
            <a:lvl1pPr>
              <a:defRPr/>
            </a:lvl1pPr>
          </a:lstStyle>
          <a:p>
            <a:fld id="{7AB9EC2C-0DF4-4AC4-BCF0-4EE68370F4B0}" type="slidenum">
              <a:rPr lang="es-ES" altLang="es-ES"/>
              <a:pPr/>
              <a:t>‹Nº›</a:t>
            </a:fld>
            <a:endParaRPr lang="es-ES" altLang="es-ES"/>
          </a:p>
        </p:txBody>
      </p:sp>
    </p:spTree>
    <p:extLst>
      <p:ext uri="{BB962C8B-B14F-4D97-AF65-F5344CB8AC3E}">
        <p14:creationId xmlns:p14="http://schemas.microsoft.com/office/powerpoint/2010/main" val="421087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536F8B51-F80A-4806-AD26-17C047DD39F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5A760F61-9831-41FB-BC08-D4D8D3A574C5}"/>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AADDF5F3-BF17-4EB3-880B-5BC253269863}"/>
              </a:ext>
            </a:extLst>
          </p:cNvPr>
          <p:cNvSpPr>
            <a:spLocks noGrp="1" noChangeArrowheads="1"/>
          </p:cNvSpPr>
          <p:nvPr>
            <p:ph type="sldNum" sz="quarter" idx="12"/>
          </p:nvPr>
        </p:nvSpPr>
        <p:spPr>
          <a:ln/>
        </p:spPr>
        <p:txBody>
          <a:bodyPr/>
          <a:lstStyle>
            <a:lvl1pPr>
              <a:defRPr/>
            </a:lvl1pPr>
          </a:lstStyle>
          <a:p>
            <a:fld id="{17760911-1A3D-4E05-9826-338989E94BA7}" type="slidenum">
              <a:rPr lang="es-ES" altLang="es-ES"/>
              <a:pPr/>
              <a:t>‹Nº›</a:t>
            </a:fld>
            <a:endParaRPr lang="es-ES" altLang="es-ES"/>
          </a:p>
        </p:txBody>
      </p:sp>
    </p:spTree>
    <p:extLst>
      <p:ext uri="{BB962C8B-B14F-4D97-AF65-F5344CB8AC3E}">
        <p14:creationId xmlns:p14="http://schemas.microsoft.com/office/powerpoint/2010/main" val="419516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437D4C0B-5224-4BC7-A484-19ED683C59DD}"/>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2227" name="Rectangle 3">
            <a:extLst>
              <a:ext uri="{FF2B5EF4-FFF2-40B4-BE49-F238E27FC236}">
                <a16:creationId xmlns:a16="http://schemas.microsoft.com/office/drawing/2014/main" id="{7898C9F8-7C11-48D4-8500-4B9121A857E5}"/>
              </a:ext>
            </a:extLst>
          </p:cNvPr>
          <p:cNvSpPr>
            <a:spLocks noGrp="1" noChangeArrowheads="1"/>
          </p:cNvSpPr>
          <p:nvPr>
            <p:ph type="body" idx="1"/>
          </p:nvPr>
        </p:nvSpPr>
        <p:spPr bwMode="auto">
          <a:xfrm>
            <a:off x="561975" y="1196975"/>
            <a:ext cx="7958138"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376836" name="Rectangle 4">
            <a:extLst>
              <a:ext uri="{FF2B5EF4-FFF2-40B4-BE49-F238E27FC236}">
                <a16:creationId xmlns:a16="http://schemas.microsoft.com/office/drawing/2014/main" id="{8E54EEDE-4CA6-42AC-98F6-01CE62456A4E}"/>
              </a:ext>
            </a:extLst>
          </p:cNvPr>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smtClean="0">
                <a:solidFill>
                  <a:schemeClr val="folHlink"/>
                </a:solidFill>
                <a:latin typeface="+mn-lt"/>
              </a:defRPr>
            </a:lvl1pPr>
          </a:lstStyle>
          <a:p>
            <a:pPr>
              <a:defRPr/>
            </a:pPr>
            <a:endParaRPr lang="es-ES"/>
          </a:p>
        </p:txBody>
      </p:sp>
      <p:sp>
        <p:nvSpPr>
          <p:cNvPr id="376837" name="Rectangle 5">
            <a:extLst>
              <a:ext uri="{FF2B5EF4-FFF2-40B4-BE49-F238E27FC236}">
                <a16:creationId xmlns:a16="http://schemas.microsoft.com/office/drawing/2014/main" id="{FE0A32B6-A937-4FFC-BE5A-769EB3FC0B7F}"/>
              </a:ext>
            </a:extLst>
          </p:cNvPr>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latin typeface="+mn-lt"/>
              </a:defRPr>
            </a:lvl1pPr>
          </a:lstStyle>
          <a:p>
            <a:pPr>
              <a:defRPr/>
            </a:pPr>
            <a:r>
              <a:rPr lang="es-ES"/>
              <a:t>Lenguaje SQL</a:t>
            </a:r>
          </a:p>
        </p:txBody>
      </p:sp>
      <p:sp>
        <p:nvSpPr>
          <p:cNvPr id="376838" name="Rectangle 6">
            <a:extLst>
              <a:ext uri="{FF2B5EF4-FFF2-40B4-BE49-F238E27FC236}">
                <a16:creationId xmlns:a16="http://schemas.microsoft.com/office/drawing/2014/main" id="{4579878D-F8B7-428F-B1EA-1DF44CC473AF}"/>
              </a:ext>
            </a:extLst>
          </p:cNvPr>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chemeClr val="folHlink"/>
                </a:solidFill>
                <a:latin typeface="Times New Roman" panose="02020603050405020304" pitchFamily="18" charset="0"/>
              </a:defRPr>
            </a:lvl1pPr>
          </a:lstStyle>
          <a:p>
            <a:fld id="{0EA69F93-EC62-4DB0-8639-9DE00D03083B}" type="slidenum">
              <a:rPr lang="es-ES" altLang="es-ES"/>
              <a:pPr/>
              <a:t>‹Nº›</a:t>
            </a:fld>
            <a:endParaRPr lang="es-ES" altLang="es-ES"/>
          </a:p>
        </p:txBody>
      </p:sp>
      <p:sp>
        <p:nvSpPr>
          <p:cNvPr id="52231" name="Rectangle 7">
            <a:extLst>
              <a:ext uri="{FF2B5EF4-FFF2-40B4-BE49-F238E27FC236}">
                <a16:creationId xmlns:a16="http://schemas.microsoft.com/office/drawing/2014/main" id="{901DA5BC-D904-41A3-BD9C-5AE392D65A36}"/>
              </a:ext>
            </a:extLst>
          </p:cNvPr>
          <p:cNvSpPr>
            <a:spLocks noGrp="1" noChangeArrowheads="1"/>
          </p:cNvSpPr>
          <p:nvPr>
            <p:ph type="title"/>
          </p:nvPr>
        </p:nvSpPr>
        <p:spPr bwMode="auto">
          <a:xfrm>
            <a:off x="1125538" y="125413"/>
            <a:ext cx="73850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376840" name="Rectangle 8">
            <a:extLst>
              <a:ext uri="{FF2B5EF4-FFF2-40B4-BE49-F238E27FC236}">
                <a16:creationId xmlns:a16="http://schemas.microsoft.com/office/drawing/2014/main" id="{487ADC74-3B3A-450D-991E-C771BC4EBDE0}"/>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Lst>
  <p:hf hdr="0" dt="0"/>
  <p:txStyles>
    <p:title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p:titleStyle>
    <p:body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slide" Target="slide6.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AF2A01-8283-4E9F-AE40-55C3A990FF17}"/>
              </a:ext>
            </a:extLst>
          </p:cNvPr>
          <p:cNvSpPr>
            <a:spLocks noGrp="1" noChangeArrowheads="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8FD1447-E5C7-4B1B-8922-1B77A94E9CBF}" type="slidenum">
              <a:rPr lang="es-ES" altLang="es-ES" sz="1400">
                <a:solidFill>
                  <a:schemeClr val="folHlink"/>
                </a:solidFill>
                <a:latin typeface="Times New Roman" panose="02020603050405020304" pitchFamily="18" charset="0"/>
              </a:rPr>
              <a:pPr/>
              <a:t>1</a:t>
            </a:fld>
            <a:endParaRPr lang="es-ES" altLang="es-ES" sz="1400">
              <a:solidFill>
                <a:schemeClr val="folHlink"/>
              </a:solidFill>
              <a:latin typeface="Times New Roman" panose="02020603050405020304" pitchFamily="18" charset="0"/>
            </a:endParaRPr>
          </a:p>
        </p:txBody>
      </p:sp>
      <p:sp>
        <p:nvSpPr>
          <p:cNvPr id="54279" name="Rectangle 7">
            <a:extLst>
              <a:ext uri="{FF2B5EF4-FFF2-40B4-BE49-F238E27FC236}">
                <a16:creationId xmlns:a16="http://schemas.microsoft.com/office/drawing/2014/main" id="{07F104CB-0066-4709-82AC-8C835516DCA4}"/>
              </a:ext>
            </a:extLst>
          </p:cNvPr>
          <p:cNvSpPr>
            <a:spLocks noChangeArrowheads="1"/>
          </p:cNvSpPr>
          <p:nvPr/>
        </p:nvSpPr>
        <p:spPr bwMode="auto">
          <a:xfrm>
            <a:off x="615950" y="2133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85000"/>
              </a:lnSpc>
              <a:defRPr sz="3200">
                <a:solidFill>
                  <a:schemeClr val="tx2"/>
                </a:solidFill>
                <a:latin typeface="Times New Roman" panose="02020603050405020304" pitchFamily="18" charset="0"/>
              </a:defRPr>
            </a:lvl1pPr>
            <a:lvl2pPr>
              <a:lnSpc>
                <a:spcPct val="85000"/>
              </a:lnSpc>
              <a:defRPr sz="3200">
                <a:solidFill>
                  <a:schemeClr val="tx2"/>
                </a:solidFill>
                <a:latin typeface="Times New Roman" panose="02020603050405020304" pitchFamily="18" charset="0"/>
              </a:defRPr>
            </a:lvl2pPr>
            <a:lvl3pPr>
              <a:lnSpc>
                <a:spcPct val="85000"/>
              </a:lnSpc>
              <a:defRPr sz="3200">
                <a:solidFill>
                  <a:schemeClr val="tx2"/>
                </a:solidFill>
                <a:latin typeface="Times New Roman" panose="02020603050405020304" pitchFamily="18" charset="0"/>
              </a:defRPr>
            </a:lvl3pPr>
            <a:lvl4pPr>
              <a:lnSpc>
                <a:spcPct val="85000"/>
              </a:lnSpc>
              <a:defRPr sz="3200">
                <a:solidFill>
                  <a:schemeClr val="tx2"/>
                </a:solidFill>
                <a:latin typeface="Times New Roman" panose="02020603050405020304" pitchFamily="18" charset="0"/>
              </a:defRPr>
            </a:lvl4pPr>
            <a:lvl5pPr>
              <a:lnSpc>
                <a:spcPct val="85000"/>
              </a:lnSpc>
              <a:defRPr sz="3200">
                <a:solidFill>
                  <a:schemeClr val="tx2"/>
                </a:solidFill>
                <a:latin typeface="Times New Roman" panose="02020603050405020304" pitchFamily="18" charset="0"/>
              </a:defRPr>
            </a:lvl5pPr>
            <a:lvl6pPr marL="4572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6pPr>
            <a:lvl7pPr marL="9144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7pPr>
            <a:lvl8pPr marL="13716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8pPr>
            <a:lvl9pPr marL="18288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9pPr>
          </a:lstStyle>
          <a:p>
            <a:r>
              <a:rPr lang="es-ES_tradnl" altLang="es-ES_tradnl" sz="2800" b="1" dirty="0">
                <a:latin typeface="Verdana" panose="020B0604030504040204" pitchFamily="34" charset="0"/>
                <a:cs typeface="Times New Roman" panose="02020603050405020304" pitchFamily="18" charset="0"/>
              </a:rPr>
              <a:t>Tema 4: Sistemas Gestores BD</a:t>
            </a:r>
          </a:p>
          <a:p>
            <a:endParaRPr lang="es-ES_tradnl" altLang="es-ES_tradnl" sz="2800" b="1" dirty="0">
              <a:latin typeface="Verdana" panose="020B0604030504040204" pitchFamily="34" charset="0"/>
              <a:cs typeface="Times New Roman" panose="02020603050405020304" pitchFamily="18" charset="0"/>
            </a:endParaRPr>
          </a:p>
          <a:p>
            <a:r>
              <a:rPr lang="es-ES_tradnl" altLang="es-ES_tradnl" sz="2800" b="1" dirty="0">
                <a:latin typeface="Verdana" panose="020B0604030504040204" pitchFamily="34" charset="0"/>
                <a:cs typeface="Times New Roman" panose="02020603050405020304" pitchFamily="18" charset="0"/>
              </a:rPr>
              <a:t>- Lenguaje SQL -</a:t>
            </a:r>
          </a:p>
        </p:txBody>
      </p:sp>
      <p:sp>
        <p:nvSpPr>
          <p:cNvPr id="54280" name="Rectangle 8">
            <a:extLst>
              <a:ext uri="{FF2B5EF4-FFF2-40B4-BE49-F238E27FC236}">
                <a16:creationId xmlns:a16="http://schemas.microsoft.com/office/drawing/2014/main" id="{E0951F05-34CC-49AE-9E6A-EC02BE111012}"/>
              </a:ext>
            </a:extLst>
          </p:cNvPr>
          <p:cNvSpPr>
            <a:spLocks noChangeArrowheads="1"/>
          </p:cNvSpPr>
          <p:nvPr/>
        </p:nvSpPr>
        <p:spPr bwMode="auto">
          <a:xfrm>
            <a:off x="1258888" y="3860800"/>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70000"/>
              <a:buFont typeface="Wingdings" panose="05000000000000000000" pitchFamily="2" charset="2"/>
              <a:buChar char="u"/>
              <a:defRPr sz="2400">
                <a:solidFill>
                  <a:schemeClr val="tx1"/>
                </a:solidFill>
                <a:latin typeface="Times New Roman" panose="02020603050405020304" pitchFamily="18" charset="0"/>
              </a:defRPr>
            </a:lvl1pPr>
            <a:lvl2pPr marL="446088" algn="l">
              <a:spcBef>
                <a:spcPct val="20000"/>
              </a:spcBef>
              <a:buClr>
                <a:schemeClr val="accent2"/>
              </a:buClr>
              <a:buSzPct val="70000"/>
              <a:buFont typeface="Wingdings" panose="05000000000000000000" pitchFamily="2" charset="2"/>
              <a:buChar char="n"/>
              <a:defRPr sz="2000">
                <a:solidFill>
                  <a:schemeClr val="tx1"/>
                </a:solidFill>
                <a:latin typeface="Times New Roman" panose="02020603050405020304" pitchFamily="18" charset="0"/>
              </a:defRPr>
            </a:lvl2pPr>
            <a:lvl3pPr marL="922338" algn="l">
              <a:spcBef>
                <a:spcPct val="20000"/>
              </a:spcBef>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defRPr>
            </a:lvl3pPr>
            <a:lvl4pPr marL="1330325" algn="l">
              <a:spcBef>
                <a:spcPct val="20000"/>
              </a:spcBef>
              <a:buClr>
                <a:schemeClr val="accent2"/>
              </a:buClr>
              <a:buSzPct val="70000"/>
              <a:buFont typeface="Wingdings" panose="05000000000000000000" pitchFamily="2" charset="2"/>
              <a:buChar char="w"/>
              <a:defRPr sz="1600">
                <a:solidFill>
                  <a:schemeClr val="tx1"/>
                </a:solidFill>
                <a:latin typeface="Times New Roman" panose="02020603050405020304" pitchFamily="18" charset="0"/>
              </a:defRPr>
            </a:lvl4pPr>
            <a:lvl5pPr marL="1738313" algn="l">
              <a:spcBef>
                <a:spcPct val="20000"/>
              </a:spcBef>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5pPr>
            <a:lvl6pPr marL="21955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6pPr>
            <a:lvl7pPr marL="26527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7pPr>
            <a:lvl8pPr marL="31099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8pPr>
            <a:lvl9pPr marL="35671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9pPr>
          </a:lstStyle>
          <a:p>
            <a:pPr algn="ctr">
              <a:buFont typeface="Wingdings" panose="05000000000000000000" pitchFamily="2" charset="2"/>
              <a:buNone/>
            </a:pPr>
            <a:br>
              <a:rPr lang="es-ES_tradnl" altLang="es-ES" sz="1600" dirty="0">
                <a:latin typeface="Verdana" panose="020B0604030504040204" pitchFamily="34" charset="0"/>
              </a:rPr>
            </a:br>
            <a:r>
              <a:rPr lang="es-ES_tradnl" altLang="es-ES" sz="1600" dirty="0">
                <a:latin typeface="Verdana" panose="020B0604030504040204" pitchFamily="34" charset="0"/>
              </a:rPr>
              <a:t>DAW - </a:t>
            </a:r>
            <a:r>
              <a:rPr lang="es-ES_tradnl" altLang="es-ES_tradnl" sz="1600" dirty="0">
                <a:latin typeface="Verdana" panose="020B0604030504040204" pitchFamily="34" charset="0"/>
              </a:rPr>
              <a:t>Bases de datos</a:t>
            </a:r>
          </a:p>
          <a:p>
            <a:pPr algn="ctr">
              <a:buFont typeface="Wingdings" panose="05000000000000000000" pitchFamily="2" charset="2"/>
              <a:buNone/>
            </a:pPr>
            <a:endParaRPr lang="es-ES_tradnl" altLang="es-ES_tradnl" sz="1600" dirty="0">
              <a:latin typeface="Verdana" panose="020B0604030504040204" pitchFamily="34" charset="0"/>
            </a:endParaRPr>
          </a:p>
          <a:p>
            <a:pPr algn="ctr">
              <a:buFont typeface="Wingdings" panose="05000000000000000000" pitchFamily="2" charset="2"/>
              <a:buNone/>
            </a:pPr>
            <a:r>
              <a:rPr lang="es-ES_tradnl" altLang="es-ES_tradnl" sz="1600" dirty="0">
                <a:latin typeface="Verdana" panose="020B0604030504040204" pitchFamily="34" charset="0"/>
              </a:rPr>
              <a:t>José Micolau Lombarte</a:t>
            </a:r>
            <a:br>
              <a:rPr lang="es-ES_tradnl" altLang="es-ES_tradnl" sz="1600" dirty="0">
                <a:latin typeface="Verdana" panose="020B0604030504040204" pitchFamily="34" charset="0"/>
              </a:rPr>
            </a:br>
            <a:br>
              <a:rPr lang="es-ES_tradnl" altLang="es-ES_tradnl" sz="1600" dirty="0">
                <a:latin typeface="Verdana" panose="020B0604030504040204" pitchFamily="34" charset="0"/>
              </a:rPr>
            </a:br>
            <a:endParaRPr lang="es-ES_tradnl" altLang="es-ES" sz="1600" dirty="0">
              <a:latin typeface="Verdana" panose="020B0604030504040204" pitchFamily="34" charset="0"/>
            </a:endParaRPr>
          </a:p>
          <a:p>
            <a:pPr algn="ctr">
              <a:buFont typeface="Wingdings" panose="05000000000000000000" pitchFamily="2" charset="2"/>
              <a:buNone/>
            </a:pPr>
            <a:endParaRPr lang="es-ES_tradnl" altLang="es-ES" sz="1600" dirty="0">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10</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Asignación de permisos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a:xfrm>
            <a:off x="561975" y="1196975"/>
            <a:ext cx="7948613" cy="5180013"/>
          </a:xfrm>
        </p:spPr>
        <p:txBody>
          <a:bodyPr/>
          <a:lstStyle/>
          <a:p>
            <a:pPr eaLnBrk="1" hangingPunct="1"/>
            <a:r>
              <a:rPr lang="es-ES" altLang="es-ES" dirty="0"/>
              <a:t>Se utiliza el comando GRANT seguido de los privilegios a asignar, así como el esquema, el usuario y el ámbito.  </a:t>
            </a:r>
          </a:p>
          <a:p>
            <a:pPr lvl="1" eaLnBrk="1" hangingPunct="1"/>
            <a:endParaRPr lang="es-ES" altLang="es-ES" dirty="0"/>
          </a:p>
          <a:p>
            <a:pPr lvl="1" eaLnBrk="1" hangingPunct="1"/>
            <a:r>
              <a:rPr lang="es-ES" altLang="es-ES" dirty="0"/>
              <a:t>GRANT privilegios ON </a:t>
            </a:r>
            <a:r>
              <a:rPr lang="es-ES" altLang="es-ES" dirty="0" err="1"/>
              <a:t>Elemento_BD</a:t>
            </a:r>
            <a:r>
              <a:rPr lang="es-ES" altLang="es-ES" dirty="0"/>
              <a:t>   TO usuario@’ambito’;</a:t>
            </a:r>
          </a:p>
          <a:p>
            <a:pPr lvl="1" eaLnBrk="1" hangingPunct="1"/>
            <a:r>
              <a:rPr lang="es-ES" altLang="es-ES" dirty="0"/>
              <a:t>Existe la opción de asignar todos los privilegios con  ‘ ALL PRIVILEGES’</a:t>
            </a:r>
          </a:p>
          <a:p>
            <a:pPr lvl="1" eaLnBrk="1" hangingPunct="1"/>
            <a:endParaRPr lang="es-ES" altLang="es-ES" dirty="0"/>
          </a:p>
          <a:p>
            <a:pPr lvl="1" eaLnBrk="1" hangingPunct="1"/>
            <a:r>
              <a:rPr lang="es-ES" altLang="es-ES" sz="1800" dirty="0"/>
              <a:t>GRANT ALL PRIVILEGES ON *.* TO ‘</a:t>
            </a:r>
            <a:r>
              <a:rPr lang="es-ES" altLang="es-ES" sz="1800" dirty="0" err="1"/>
              <a:t>Admin’@’localhost</a:t>
            </a:r>
            <a:r>
              <a:rPr lang="es-ES" altLang="es-ES" sz="1800" dirty="0"/>
              <a:t>';</a:t>
            </a:r>
          </a:p>
          <a:p>
            <a:pPr lvl="1" eaLnBrk="1" hangingPunct="1"/>
            <a:r>
              <a:rPr lang="es-ES" altLang="es-ES" sz="1800" dirty="0"/>
              <a:t>GRANT SELECT,CREATE ON TIENDA.* TO ‘web’@'%';</a:t>
            </a:r>
          </a:p>
          <a:p>
            <a:pPr lvl="1" eaLnBrk="1" hangingPunct="1"/>
            <a:r>
              <a:rPr lang="es-ES" altLang="es-ES" sz="1800" dirty="0"/>
              <a:t>GRANT SELECT,CREATE,INSERT ON TIENDA.* TO ‘web’@'%';</a:t>
            </a:r>
          </a:p>
          <a:p>
            <a:pPr lvl="1" eaLnBrk="1" hangingPunct="1"/>
            <a:r>
              <a:rPr lang="es-ES" altLang="es-ES" sz="1800" dirty="0"/>
              <a:t>GRANT SELECT,CREATE,INSERT,DELETE,UPDATE ON TIENDA.* TO ‘web’@'%';</a:t>
            </a:r>
          </a:p>
          <a:p>
            <a:pPr lvl="1" eaLnBrk="1" hangingPunct="1"/>
            <a:r>
              <a:rPr lang="es-ES" altLang="es-ES" sz="1800" dirty="0"/>
              <a:t>GRANT SELECT,CREATE,INSERT,DELETE,UPDATE,DROP ON TIENDA.* TO ‘web’@'%';</a:t>
            </a:r>
          </a:p>
          <a:p>
            <a:pPr lvl="1" eaLnBrk="1" hangingPunct="1"/>
            <a:r>
              <a:rPr lang="es-ES" altLang="es-ES" sz="1800" dirty="0"/>
              <a:t>GRANT ALL PRIVILEGES ON TIENDA.* TO ‘web’@'%';</a:t>
            </a:r>
          </a:p>
          <a:p>
            <a:pPr eaLnBrk="1" hangingPunct="1"/>
            <a:endParaRPr lang="es-ES" altLang="es-ES" dirty="0"/>
          </a:p>
        </p:txBody>
      </p:sp>
    </p:spTree>
    <p:extLst>
      <p:ext uri="{BB962C8B-B14F-4D97-AF65-F5344CB8AC3E}">
        <p14:creationId xmlns:p14="http://schemas.microsoft.com/office/powerpoint/2010/main" val="38011868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4 Marcador de pie de página">
            <a:extLst>
              <a:ext uri="{FF2B5EF4-FFF2-40B4-BE49-F238E27FC236}">
                <a16:creationId xmlns:a16="http://schemas.microsoft.com/office/drawing/2014/main" id="{4EC3527F-9441-4687-97E8-C034F3BDE357}"/>
              </a:ext>
            </a:extLst>
          </p:cNvPr>
          <p:cNvSpPr>
            <a:spLocks noGrp="1"/>
          </p:cNvSpPr>
          <p:nvPr>
            <p:ph type="ftr" sz="quarter" idx="11"/>
          </p:nvPr>
        </p:nvSpPr>
        <p:spPr/>
        <p:txBody>
          <a:bodyPr/>
          <a:lstStyle/>
          <a:p>
            <a:pPr>
              <a:defRPr/>
            </a:pPr>
            <a:r>
              <a:rPr lang="es-ES"/>
              <a:t>Lenguaje SQL</a:t>
            </a:r>
          </a:p>
        </p:txBody>
      </p:sp>
      <p:sp>
        <p:nvSpPr>
          <p:cNvPr id="104" name="5 Marcador de número de diapositiva">
            <a:extLst>
              <a:ext uri="{FF2B5EF4-FFF2-40B4-BE49-F238E27FC236}">
                <a16:creationId xmlns:a16="http://schemas.microsoft.com/office/drawing/2014/main" id="{D492B4A8-5531-4694-9645-7446AB2214E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CB712D3-ACC5-43F4-8D10-DBF909CAC6D0}" type="slidenum">
              <a:rPr lang="es-ES" altLang="es-ES" sz="1400">
                <a:solidFill>
                  <a:schemeClr val="folHlink"/>
                </a:solidFill>
                <a:latin typeface="Times New Roman" panose="02020603050405020304" pitchFamily="18" charset="0"/>
              </a:rPr>
              <a:pPr/>
              <a:t>100</a:t>
            </a:fld>
            <a:endParaRPr lang="es-ES" altLang="es-ES" sz="1400">
              <a:solidFill>
                <a:schemeClr val="folHlink"/>
              </a:solidFill>
              <a:latin typeface="Times New Roman" panose="02020603050405020304" pitchFamily="18" charset="0"/>
            </a:endParaRPr>
          </a:p>
        </p:txBody>
      </p:sp>
      <p:sp>
        <p:nvSpPr>
          <p:cNvPr id="106500" name="Rectangle 5">
            <a:extLst>
              <a:ext uri="{FF2B5EF4-FFF2-40B4-BE49-F238E27FC236}">
                <a16:creationId xmlns:a16="http://schemas.microsoft.com/office/drawing/2014/main" id="{9A869939-62F0-45E2-96F6-39B151DF25DC}"/>
              </a:ext>
            </a:extLst>
          </p:cNvPr>
          <p:cNvSpPr>
            <a:spLocks noGrp="1" noChangeArrowheads="1"/>
          </p:cNvSpPr>
          <p:nvPr>
            <p:ph type="title"/>
          </p:nvPr>
        </p:nvSpPr>
        <p:spPr/>
        <p:txBody>
          <a:bodyPr/>
          <a:lstStyle/>
          <a:p>
            <a:pPr eaLnBrk="1" hangingPunct="1"/>
            <a:r>
              <a:rPr lang="es-ES_tradnl" altLang="es-ES_tradnl"/>
              <a:t>GROUP BY-HAVING</a:t>
            </a:r>
          </a:p>
        </p:txBody>
      </p:sp>
      <p:grpSp>
        <p:nvGrpSpPr>
          <p:cNvPr id="106501" name="Group 8">
            <a:extLst>
              <a:ext uri="{FF2B5EF4-FFF2-40B4-BE49-F238E27FC236}">
                <a16:creationId xmlns:a16="http://schemas.microsoft.com/office/drawing/2014/main" id="{BD96975C-BE06-4727-9EED-089BFD10A774}"/>
              </a:ext>
            </a:extLst>
          </p:cNvPr>
          <p:cNvGrpSpPr>
            <a:grpSpLocks noChangeAspect="1"/>
          </p:cNvGrpSpPr>
          <p:nvPr/>
        </p:nvGrpSpPr>
        <p:grpSpPr bwMode="auto">
          <a:xfrm>
            <a:off x="376238" y="1341438"/>
            <a:ext cx="8156575" cy="5018087"/>
            <a:chOff x="-2" y="849"/>
            <a:chExt cx="5138" cy="3161"/>
          </a:xfrm>
        </p:grpSpPr>
        <p:sp>
          <p:nvSpPr>
            <p:cNvPr id="106502" name="AutoShape 7">
              <a:extLst>
                <a:ext uri="{FF2B5EF4-FFF2-40B4-BE49-F238E27FC236}">
                  <a16:creationId xmlns:a16="http://schemas.microsoft.com/office/drawing/2014/main" id="{847827B3-B225-443D-8EEC-5FF0970256A9}"/>
                </a:ext>
              </a:extLst>
            </p:cNvPr>
            <p:cNvSpPr>
              <a:spLocks noChangeAspect="1" noChangeArrowheads="1" noTextEdit="1"/>
            </p:cNvSpPr>
            <p:nvPr/>
          </p:nvSpPr>
          <p:spPr bwMode="auto">
            <a:xfrm>
              <a:off x="0" y="864"/>
              <a:ext cx="5136" cy="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106503" name="Rectangle 9">
              <a:extLst>
                <a:ext uri="{FF2B5EF4-FFF2-40B4-BE49-F238E27FC236}">
                  <a16:creationId xmlns:a16="http://schemas.microsoft.com/office/drawing/2014/main" id="{8D54C349-A77A-4AC0-8A6F-A8AEE352E927}"/>
                </a:ext>
              </a:extLst>
            </p:cNvPr>
            <p:cNvSpPr>
              <a:spLocks noChangeArrowheads="1"/>
            </p:cNvSpPr>
            <p:nvPr/>
          </p:nvSpPr>
          <p:spPr bwMode="auto">
            <a:xfrm>
              <a:off x="1688" y="2075"/>
              <a:ext cx="3300" cy="7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4" name="Rectangle 10">
              <a:extLst>
                <a:ext uri="{FF2B5EF4-FFF2-40B4-BE49-F238E27FC236}">
                  <a16:creationId xmlns:a16="http://schemas.microsoft.com/office/drawing/2014/main" id="{410F26B4-F365-4888-ADB5-1BE0AFE21CF6}"/>
                </a:ext>
              </a:extLst>
            </p:cNvPr>
            <p:cNvSpPr>
              <a:spLocks noChangeArrowheads="1"/>
            </p:cNvSpPr>
            <p:nvPr/>
          </p:nvSpPr>
          <p:spPr bwMode="auto">
            <a:xfrm>
              <a:off x="1043" y="3416"/>
              <a:ext cx="2524" cy="56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5" name="Freeform 11">
              <a:extLst>
                <a:ext uri="{FF2B5EF4-FFF2-40B4-BE49-F238E27FC236}">
                  <a16:creationId xmlns:a16="http://schemas.microsoft.com/office/drawing/2014/main" id="{28DAFD76-0E2F-40BE-84D9-F42EDFDA49B0}"/>
                </a:ext>
              </a:extLst>
            </p:cNvPr>
            <p:cNvSpPr>
              <a:spLocks/>
            </p:cNvSpPr>
            <p:nvPr/>
          </p:nvSpPr>
          <p:spPr bwMode="auto">
            <a:xfrm>
              <a:off x="-2" y="849"/>
              <a:ext cx="2534" cy="869"/>
            </a:xfrm>
            <a:custGeom>
              <a:avLst/>
              <a:gdLst>
                <a:gd name="T0" fmla="*/ 133 w 7604"/>
                <a:gd name="T1" fmla="*/ 928 h 2607"/>
                <a:gd name="T2" fmla="*/ 0 w 7604"/>
                <a:gd name="T3" fmla="*/ 1195 h 2607"/>
                <a:gd name="T4" fmla="*/ 27 w 7604"/>
                <a:gd name="T5" fmla="*/ 1341 h 2607"/>
                <a:gd name="T6" fmla="*/ 289 w 7604"/>
                <a:gd name="T7" fmla="*/ 1598 h 2607"/>
                <a:gd name="T8" fmla="*/ 212 w 7604"/>
                <a:gd name="T9" fmla="*/ 1868 h 2607"/>
                <a:gd name="T10" fmla="*/ 369 w 7604"/>
                <a:gd name="T11" fmla="*/ 2103 h 2607"/>
                <a:gd name="T12" fmla="*/ 856 w 7604"/>
                <a:gd name="T13" fmla="*/ 2302 h 2607"/>
                <a:gd name="T14" fmla="*/ 1449 w 7604"/>
                <a:gd name="T15" fmla="*/ 2292 h 2607"/>
                <a:gd name="T16" fmla="*/ 2662 w 7604"/>
                <a:gd name="T17" fmla="*/ 2438 h 2607"/>
                <a:gd name="T18" fmla="*/ 3044 w 7604"/>
                <a:gd name="T19" fmla="*/ 2448 h 2607"/>
                <a:gd name="T20" fmla="*/ 3676 w 7604"/>
                <a:gd name="T21" fmla="*/ 2349 h 2607"/>
                <a:gd name="T22" fmla="*/ 4693 w 7604"/>
                <a:gd name="T23" fmla="*/ 2597 h 2607"/>
                <a:gd name="T24" fmla="*/ 4968 w 7604"/>
                <a:gd name="T25" fmla="*/ 2607 h 2607"/>
                <a:gd name="T26" fmla="*/ 5786 w 7604"/>
                <a:gd name="T27" fmla="*/ 2508 h 2607"/>
                <a:gd name="T28" fmla="*/ 6600 w 7604"/>
                <a:gd name="T29" fmla="*/ 2270 h 2607"/>
                <a:gd name="T30" fmla="*/ 6787 w 7604"/>
                <a:gd name="T31" fmla="*/ 2270 h 2607"/>
                <a:gd name="T32" fmla="*/ 7354 w 7604"/>
                <a:gd name="T33" fmla="*/ 2093 h 2607"/>
                <a:gd name="T34" fmla="*/ 7604 w 7604"/>
                <a:gd name="T35" fmla="*/ 1766 h 2607"/>
                <a:gd name="T36" fmla="*/ 7577 w 7604"/>
                <a:gd name="T37" fmla="*/ 1580 h 2607"/>
                <a:gd name="T38" fmla="*/ 7182 w 7604"/>
                <a:gd name="T39" fmla="*/ 1265 h 2607"/>
                <a:gd name="T40" fmla="*/ 7407 w 7604"/>
                <a:gd name="T41" fmla="*/ 1047 h 2607"/>
                <a:gd name="T42" fmla="*/ 7392 w 7604"/>
                <a:gd name="T43" fmla="*/ 940 h 2607"/>
                <a:gd name="T44" fmla="*/ 7196 w 7604"/>
                <a:gd name="T45" fmla="*/ 741 h 2607"/>
                <a:gd name="T46" fmla="*/ 6812 w 7604"/>
                <a:gd name="T47" fmla="*/ 663 h 2607"/>
                <a:gd name="T48" fmla="*/ 6562 w 7604"/>
                <a:gd name="T49" fmla="*/ 682 h 2607"/>
                <a:gd name="T50" fmla="*/ 5760 w 7604"/>
                <a:gd name="T51" fmla="*/ 384 h 2607"/>
                <a:gd name="T52" fmla="*/ 5402 w 7604"/>
                <a:gd name="T53" fmla="*/ 355 h 2607"/>
                <a:gd name="T54" fmla="*/ 4783 w 7604"/>
                <a:gd name="T55" fmla="*/ 415 h 2607"/>
                <a:gd name="T56" fmla="*/ 4280 w 7604"/>
                <a:gd name="T57" fmla="*/ 109 h 2607"/>
                <a:gd name="T58" fmla="*/ 3583 w 7604"/>
                <a:gd name="T59" fmla="*/ 0 h 2607"/>
                <a:gd name="T60" fmla="*/ 3414 w 7604"/>
                <a:gd name="T61" fmla="*/ 10 h 2607"/>
                <a:gd name="T62" fmla="*/ 2897 w 7604"/>
                <a:gd name="T63" fmla="*/ 109 h 2607"/>
                <a:gd name="T64" fmla="*/ 2384 w 7604"/>
                <a:gd name="T65" fmla="*/ 415 h 2607"/>
                <a:gd name="T66" fmla="*/ 1936 w 7604"/>
                <a:gd name="T67" fmla="*/ 238 h 2607"/>
                <a:gd name="T68" fmla="*/ 1542 w 7604"/>
                <a:gd name="T69" fmla="*/ 226 h 2607"/>
                <a:gd name="T70" fmla="*/ 974 w 7604"/>
                <a:gd name="T71" fmla="*/ 394 h 2607"/>
                <a:gd name="T72" fmla="*/ 763 w 7604"/>
                <a:gd name="T73" fmla="*/ 682 h 26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04"/>
                <a:gd name="T112" fmla="*/ 0 h 2607"/>
                <a:gd name="T113" fmla="*/ 7604 w 7604"/>
                <a:gd name="T114" fmla="*/ 2607 h 26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04" h="2607">
                  <a:moveTo>
                    <a:pt x="276" y="819"/>
                  </a:moveTo>
                  <a:lnTo>
                    <a:pt x="133" y="928"/>
                  </a:lnTo>
                  <a:lnTo>
                    <a:pt x="27" y="1056"/>
                  </a:lnTo>
                  <a:lnTo>
                    <a:pt x="0" y="1195"/>
                  </a:lnTo>
                  <a:lnTo>
                    <a:pt x="0" y="1265"/>
                  </a:lnTo>
                  <a:lnTo>
                    <a:pt x="27" y="1341"/>
                  </a:lnTo>
                  <a:lnTo>
                    <a:pt x="119" y="1472"/>
                  </a:lnTo>
                  <a:lnTo>
                    <a:pt x="289" y="1598"/>
                  </a:lnTo>
                  <a:lnTo>
                    <a:pt x="212" y="1779"/>
                  </a:lnTo>
                  <a:lnTo>
                    <a:pt x="212" y="1868"/>
                  </a:lnTo>
                  <a:lnTo>
                    <a:pt x="239" y="1957"/>
                  </a:lnTo>
                  <a:lnTo>
                    <a:pt x="369" y="2103"/>
                  </a:lnTo>
                  <a:lnTo>
                    <a:pt x="578" y="2223"/>
                  </a:lnTo>
                  <a:lnTo>
                    <a:pt x="856" y="2302"/>
                  </a:lnTo>
                  <a:lnTo>
                    <a:pt x="1147" y="2322"/>
                  </a:lnTo>
                  <a:lnTo>
                    <a:pt x="1449" y="2292"/>
                  </a:lnTo>
                  <a:lnTo>
                    <a:pt x="2174" y="2349"/>
                  </a:lnTo>
                  <a:lnTo>
                    <a:pt x="2662" y="2438"/>
                  </a:lnTo>
                  <a:lnTo>
                    <a:pt x="2911" y="2448"/>
                  </a:lnTo>
                  <a:lnTo>
                    <a:pt x="3044" y="2448"/>
                  </a:lnTo>
                  <a:lnTo>
                    <a:pt x="3176" y="2438"/>
                  </a:lnTo>
                  <a:lnTo>
                    <a:pt x="3676" y="2349"/>
                  </a:lnTo>
                  <a:lnTo>
                    <a:pt x="4333" y="2558"/>
                  </a:lnTo>
                  <a:lnTo>
                    <a:pt x="4693" y="2597"/>
                  </a:lnTo>
                  <a:lnTo>
                    <a:pt x="4876" y="2607"/>
                  </a:lnTo>
                  <a:lnTo>
                    <a:pt x="4968" y="2607"/>
                  </a:lnTo>
                  <a:lnTo>
                    <a:pt x="5061" y="2607"/>
                  </a:lnTo>
                  <a:lnTo>
                    <a:pt x="5786" y="2508"/>
                  </a:lnTo>
                  <a:lnTo>
                    <a:pt x="6404" y="2260"/>
                  </a:lnTo>
                  <a:lnTo>
                    <a:pt x="6600" y="2270"/>
                  </a:lnTo>
                  <a:lnTo>
                    <a:pt x="6695" y="2270"/>
                  </a:lnTo>
                  <a:lnTo>
                    <a:pt x="6787" y="2270"/>
                  </a:lnTo>
                  <a:lnTo>
                    <a:pt x="7103" y="2201"/>
                  </a:lnTo>
                  <a:lnTo>
                    <a:pt x="7354" y="2093"/>
                  </a:lnTo>
                  <a:lnTo>
                    <a:pt x="7524" y="1935"/>
                  </a:lnTo>
                  <a:lnTo>
                    <a:pt x="7604" y="1766"/>
                  </a:lnTo>
                  <a:lnTo>
                    <a:pt x="7604" y="1677"/>
                  </a:lnTo>
                  <a:lnTo>
                    <a:pt x="7577" y="1580"/>
                  </a:lnTo>
                  <a:lnTo>
                    <a:pt x="7445" y="1411"/>
                  </a:lnTo>
                  <a:lnTo>
                    <a:pt x="7182" y="1265"/>
                  </a:lnTo>
                  <a:lnTo>
                    <a:pt x="7339" y="1163"/>
                  </a:lnTo>
                  <a:lnTo>
                    <a:pt x="7407" y="1047"/>
                  </a:lnTo>
                  <a:lnTo>
                    <a:pt x="7407" y="986"/>
                  </a:lnTo>
                  <a:lnTo>
                    <a:pt x="7392" y="940"/>
                  </a:lnTo>
                  <a:lnTo>
                    <a:pt x="7328" y="829"/>
                  </a:lnTo>
                  <a:lnTo>
                    <a:pt x="7196" y="741"/>
                  </a:lnTo>
                  <a:lnTo>
                    <a:pt x="7023" y="682"/>
                  </a:lnTo>
                  <a:lnTo>
                    <a:pt x="6812" y="663"/>
                  </a:lnTo>
                  <a:lnTo>
                    <a:pt x="6695" y="663"/>
                  </a:lnTo>
                  <a:lnTo>
                    <a:pt x="6562" y="682"/>
                  </a:lnTo>
                  <a:lnTo>
                    <a:pt x="6208" y="504"/>
                  </a:lnTo>
                  <a:lnTo>
                    <a:pt x="5760" y="384"/>
                  </a:lnTo>
                  <a:lnTo>
                    <a:pt x="5521" y="365"/>
                  </a:lnTo>
                  <a:lnTo>
                    <a:pt x="5402" y="355"/>
                  </a:lnTo>
                  <a:lnTo>
                    <a:pt x="5284" y="355"/>
                  </a:lnTo>
                  <a:lnTo>
                    <a:pt x="4783" y="415"/>
                  </a:lnTo>
                  <a:lnTo>
                    <a:pt x="4573" y="238"/>
                  </a:lnTo>
                  <a:lnTo>
                    <a:pt x="4280" y="109"/>
                  </a:lnTo>
                  <a:lnTo>
                    <a:pt x="3941" y="29"/>
                  </a:lnTo>
                  <a:lnTo>
                    <a:pt x="3583" y="0"/>
                  </a:lnTo>
                  <a:lnTo>
                    <a:pt x="3504" y="0"/>
                  </a:lnTo>
                  <a:lnTo>
                    <a:pt x="3414" y="10"/>
                  </a:lnTo>
                  <a:lnTo>
                    <a:pt x="3228" y="29"/>
                  </a:lnTo>
                  <a:lnTo>
                    <a:pt x="2897" y="109"/>
                  </a:lnTo>
                  <a:lnTo>
                    <a:pt x="2609" y="238"/>
                  </a:lnTo>
                  <a:lnTo>
                    <a:pt x="2384" y="415"/>
                  </a:lnTo>
                  <a:lnTo>
                    <a:pt x="2174" y="305"/>
                  </a:lnTo>
                  <a:lnTo>
                    <a:pt x="1936" y="238"/>
                  </a:lnTo>
                  <a:lnTo>
                    <a:pt x="1671" y="216"/>
                  </a:lnTo>
                  <a:lnTo>
                    <a:pt x="1542" y="226"/>
                  </a:lnTo>
                  <a:lnTo>
                    <a:pt x="1410" y="238"/>
                  </a:lnTo>
                  <a:lnTo>
                    <a:pt x="974" y="394"/>
                  </a:lnTo>
                  <a:lnTo>
                    <a:pt x="830" y="523"/>
                  </a:lnTo>
                  <a:lnTo>
                    <a:pt x="763" y="682"/>
                  </a:lnTo>
                  <a:lnTo>
                    <a:pt x="276" y="819"/>
                  </a:lnTo>
                  <a:close/>
                </a:path>
              </a:pathLst>
            </a:custGeom>
            <a:solidFill>
              <a:srgbClr val="00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6" name="Freeform 12">
              <a:extLst>
                <a:ext uri="{FF2B5EF4-FFF2-40B4-BE49-F238E27FC236}">
                  <a16:creationId xmlns:a16="http://schemas.microsoft.com/office/drawing/2014/main" id="{5B3BCC66-8619-46D3-BCD9-6AC51EEFB98A}"/>
                </a:ext>
              </a:extLst>
            </p:cNvPr>
            <p:cNvSpPr>
              <a:spLocks/>
            </p:cNvSpPr>
            <p:nvPr/>
          </p:nvSpPr>
          <p:spPr bwMode="auto">
            <a:xfrm>
              <a:off x="844" y="1765"/>
              <a:ext cx="98" cy="72"/>
            </a:xfrm>
            <a:custGeom>
              <a:avLst/>
              <a:gdLst>
                <a:gd name="T0" fmla="*/ 293 w 293"/>
                <a:gd name="T1" fmla="*/ 104 h 215"/>
                <a:gd name="T2" fmla="*/ 281 w 293"/>
                <a:gd name="T3" fmla="*/ 63 h 215"/>
                <a:gd name="T4" fmla="*/ 250 w 293"/>
                <a:gd name="T5" fmla="*/ 29 h 215"/>
                <a:gd name="T6" fmla="*/ 204 w 293"/>
                <a:gd name="T7" fmla="*/ 6 h 215"/>
                <a:gd name="T8" fmla="*/ 146 w 293"/>
                <a:gd name="T9" fmla="*/ 0 h 215"/>
                <a:gd name="T10" fmla="*/ 88 w 293"/>
                <a:gd name="T11" fmla="*/ 6 h 215"/>
                <a:gd name="T12" fmla="*/ 42 w 293"/>
                <a:gd name="T13" fmla="*/ 29 h 215"/>
                <a:gd name="T14" fmla="*/ 10 w 293"/>
                <a:gd name="T15" fmla="*/ 63 h 215"/>
                <a:gd name="T16" fmla="*/ 0 w 293"/>
                <a:gd name="T17" fmla="*/ 104 h 215"/>
                <a:gd name="T18" fmla="*/ 10 w 293"/>
                <a:gd name="T19" fmla="*/ 152 h 215"/>
                <a:gd name="T20" fmla="*/ 42 w 293"/>
                <a:gd name="T21" fmla="*/ 183 h 215"/>
                <a:gd name="T22" fmla="*/ 88 w 293"/>
                <a:gd name="T23" fmla="*/ 206 h 215"/>
                <a:gd name="T24" fmla="*/ 146 w 293"/>
                <a:gd name="T25" fmla="*/ 215 h 215"/>
                <a:gd name="T26" fmla="*/ 204 w 293"/>
                <a:gd name="T27" fmla="*/ 206 h 215"/>
                <a:gd name="T28" fmla="*/ 250 w 293"/>
                <a:gd name="T29" fmla="*/ 183 h 215"/>
                <a:gd name="T30" fmla="*/ 281 w 293"/>
                <a:gd name="T31" fmla="*/ 152 h 215"/>
                <a:gd name="T32" fmla="*/ 293 w 293"/>
                <a:gd name="T33" fmla="*/ 104 h 2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3"/>
                <a:gd name="T52" fmla="*/ 0 h 215"/>
                <a:gd name="T53" fmla="*/ 293 w 293"/>
                <a:gd name="T54" fmla="*/ 215 h 2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3" h="215">
                  <a:moveTo>
                    <a:pt x="293" y="104"/>
                  </a:moveTo>
                  <a:lnTo>
                    <a:pt x="281" y="63"/>
                  </a:lnTo>
                  <a:lnTo>
                    <a:pt x="250" y="29"/>
                  </a:lnTo>
                  <a:lnTo>
                    <a:pt x="204" y="6"/>
                  </a:lnTo>
                  <a:lnTo>
                    <a:pt x="146" y="0"/>
                  </a:lnTo>
                  <a:lnTo>
                    <a:pt x="88" y="6"/>
                  </a:lnTo>
                  <a:lnTo>
                    <a:pt x="42" y="29"/>
                  </a:lnTo>
                  <a:lnTo>
                    <a:pt x="10" y="63"/>
                  </a:lnTo>
                  <a:lnTo>
                    <a:pt x="0" y="104"/>
                  </a:lnTo>
                  <a:lnTo>
                    <a:pt x="10" y="152"/>
                  </a:lnTo>
                  <a:lnTo>
                    <a:pt x="42" y="183"/>
                  </a:lnTo>
                  <a:lnTo>
                    <a:pt x="88" y="206"/>
                  </a:lnTo>
                  <a:lnTo>
                    <a:pt x="146" y="215"/>
                  </a:lnTo>
                  <a:lnTo>
                    <a:pt x="204" y="206"/>
                  </a:lnTo>
                  <a:lnTo>
                    <a:pt x="250" y="183"/>
                  </a:lnTo>
                  <a:lnTo>
                    <a:pt x="281" y="152"/>
                  </a:lnTo>
                  <a:lnTo>
                    <a:pt x="293" y="10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7" name="Freeform 13">
              <a:extLst>
                <a:ext uri="{FF2B5EF4-FFF2-40B4-BE49-F238E27FC236}">
                  <a16:creationId xmlns:a16="http://schemas.microsoft.com/office/drawing/2014/main" id="{1AFB27C6-1934-4649-85BC-C7EEB0345AC1}"/>
                </a:ext>
              </a:extLst>
            </p:cNvPr>
            <p:cNvSpPr>
              <a:spLocks/>
            </p:cNvSpPr>
            <p:nvPr/>
          </p:nvSpPr>
          <p:spPr bwMode="auto">
            <a:xfrm>
              <a:off x="844" y="1765"/>
              <a:ext cx="98" cy="72"/>
            </a:xfrm>
            <a:custGeom>
              <a:avLst/>
              <a:gdLst>
                <a:gd name="T0" fmla="*/ 293 w 293"/>
                <a:gd name="T1" fmla="*/ 104 h 215"/>
                <a:gd name="T2" fmla="*/ 281 w 293"/>
                <a:gd name="T3" fmla="*/ 63 h 215"/>
                <a:gd name="T4" fmla="*/ 250 w 293"/>
                <a:gd name="T5" fmla="*/ 29 h 215"/>
                <a:gd name="T6" fmla="*/ 204 w 293"/>
                <a:gd name="T7" fmla="*/ 6 h 215"/>
                <a:gd name="T8" fmla="*/ 146 w 293"/>
                <a:gd name="T9" fmla="*/ 0 h 215"/>
                <a:gd name="T10" fmla="*/ 88 w 293"/>
                <a:gd name="T11" fmla="*/ 6 h 215"/>
                <a:gd name="T12" fmla="*/ 42 w 293"/>
                <a:gd name="T13" fmla="*/ 29 h 215"/>
                <a:gd name="T14" fmla="*/ 10 w 293"/>
                <a:gd name="T15" fmla="*/ 63 h 215"/>
                <a:gd name="T16" fmla="*/ 0 w 293"/>
                <a:gd name="T17" fmla="*/ 104 h 215"/>
                <a:gd name="T18" fmla="*/ 10 w 293"/>
                <a:gd name="T19" fmla="*/ 152 h 215"/>
                <a:gd name="T20" fmla="*/ 42 w 293"/>
                <a:gd name="T21" fmla="*/ 183 h 215"/>
                <a:gd name="T22" fmla="*/ 88 w 293"/>
                <a:gd name="T23" fmla="*/ 206 h 215"/>
                <a:gd name="T24" fmla="*/ 146 w 293"/>
                <a:gd name="T25" fmla="*/ 215 h 215"/>
                <a:gd name="T26" fmla="*/ 204 w 293"/>
                <a:gd name="T27" fmla="*/ 206 h 215"/>
                <a:gd name="T28" fmla="*/ 250 w 293"/>
                <a:gd name="T29" fmla="*/ 183 h 215"/>
                <a:gd name="T30" fmla="*/ 281 w 293"/>
                <a:gd name="T31" fmla="*/ 152 h 215"/>
                <a:gd name="T32" fmla="*/ 293 w 293"/>
                <a:gd name="T33" fmla="*/ 104 h 2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3"/>
                <a:gd name="T52" fmla="*/ 0 h 215"/>
                <a:gd name="T53" fmla="*/ 293 w 293"/>
                <a:gd name="T54" fmla="*/ 215 h 2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3" h="215">
                  <a:moveTo>
                    <a:pt x="293" y="104"/>
                  </a:moveTo>
                  <a:lnTo>
                    <a:pt x="281" y="63"/>
                  </a:lnTo>
                  <a:lnTo>
                    <a:pt x="250" y="29"/>
                  </a:lnTo>
                  <a:lnTo>
                    <a:pt x="204" y="6"/>
                  </a:lnTo>
                  <a:lnTo>
                    <a:pt x="146" y="0"/>
                  </a:lnTo>
                  <a:lnTo>
                    <a:pt x="88" y="6"/>
                  </a:lnTo>
                  <a:lnTo>
                    <a:pt x="42" y="29"/>
                  </a:lnTo>
                  <a:lnTo>
                    <a:pt x="10" y="63"/>
                  </a:lnTo>
                  <a:lnTo>
                    <a:pt x="0" y="104"/>
                  </a:lnTo>
                  <a:lnTo>
                    <a:pt x="10" y="152"/>
                  </a:lnTo>
                  <a:lnTo>
                    <a:pt x="42" y="183"/>
                  </a:lnTo>
                  <a:lnTo>
                    <a:pt x="88" y="206"/>
                  </a:lnTo>
                  <a:lnTo>
                    <a:pt x="146" y="215"/>
                  </a:lnTo>
                  <a:lnTo>
                    <a:pt x="204" y="206"/>
                  </a:lnTo>
                  <a:lnTo>
                    <a:pt x="250" y="183"/>
                  </a:lnTo>
                  <a:lnTo>
                    <a:pt x="281" y="152"/>
                  </a:lnTo>
                  <a:lnTo>
                    <a:pt x="293" y="104"/>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8" name="Freeform 14">
              <a:extLst>
                <a:ext uri="{FF2B5EF4-FFF2-40B4-BE49-F238E27FC236}">
                  <a16:creationId xmlns:a16="http://schemas.microsoft.com/office/drawing/2014/main" id="{242B74B6-CC62-4CC3-BCAE-222AD23384ED}"/>
                </a:ext>
              </a:extLst>
            </p:cNvPr>
            <p:cNvSpPr>
              <a:spLocks/>
            </p:cNvSpPr>
            <p:nvPr/>
          </p:nvSpPr>
          <p:spPr bwMode="auto">
            <a:xfrm>
              <a:off x="779" y="1864"/>
              <a:ext cx="77" cy="57"/>
            </a:xfrm>
            <a:custGeom>
              <a:avLst/>
              <a:gdLst>
                <a:gd name="T0" fmla="*/ 232 w 232"/>
                <a:gd name="T1" fmla="*/ 87 h 172"/>
                <a:gd name="T2" fmla="*/ 222 w 232"/>
                <a:gd name="T3" fmla="*/ 50 h 172"/>
                <a:gd name="T4" fmla="*/ 197 w 232"/>
                <a:gd name="T5" fmla="*/ 24 h 172"/>
                <a:gd name="T6" fmla="*/ 164 w 232"/>
                <a:gd name="T7" fmla="*/ 4 h 172"/>
                <a:gd name="T8" fmla="*/ 120 w 232"/>
                <a:gd name="T9" fmla="*/ 0 h 172"/>
                <a:gd name="T10" fmla="*/ 73 w 232"/>
                <a:gd name="T11" fmla="*/ 4 h 172"/>
                <a:gd name="T12" fmla="*/ 36 w 232"/>
                <a:gd name="T13" fmla="*/ 24 h 172"/>
                <a:gd name="T14" fmla="*/ 8 w 232"/>
                <a:gd name="T15" fmla="*/ 50 h 172"/>
                <a:gd name="T16" fmla="*/ 0 w 232"/>
                <a:gd name="T17" fmla="*/ 87 h 172"/>
                <a:gd name="T18" fmla="*/ 8 w 232"/>
                <a:gd name="T19" fmla="*/ 119 h 172"/>
                <a:gd name="T20" fmla="*/ 36 w 232"/>
                <a:gd name="T21" fmla="*/ 149 h 172"/>
                <a:gd name="T22" fmla="*/ 73 w 232"/>
                <a:gd name="T23" fmla="*/ 165 h 172"/>
                <a:gd name="T24" fmla="*/ 120 w 232"/>
                <a:gd name="T25" fmla="*/ 172 h 172"/>
                <a:gd name="T26" fmla="*/ 164 w 232"/>
                <a:gd name="T27" fmla="*/ 165 h 172"/>
                <a:gd name="T28" fmla="*/ 197 w 232"/>
                <a:gd name="T29" fmla="*/ 149 h 172"/>
                <a:gd name="T30" fmla="*/ 222 w 232"/>
                <a:gd name="T31" fmla="*/ 119 h 172"/>
                <a:gd name="T32" fmla="*/ 232 w 232"/>
                <a:gd name="T33" fmla="*/ 87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72"/>
                <a:gd name="T53" fmla="*/ 232 w 232"/>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72">
                  <a:moveTo>
                    <a:pt x="232" y="87"/>
                  </a:moveTo>
                  <a:lnTo>
                    <a:pt x="222" y="50"/>
                  </a:lnTo>
                  <a:lnTo>
                    <a:pt x="197" y="24"/>
                  </a:lnTo>
                  <a:lnTo>
                    <a:pt x="164" y="4"/>
                  </a:lnTo>
                  <a:lnTo>
                    <a:pt x="120" y="0"/>
                  </a:lnTo>
                  <a:lnTo>
                    <a:pt x="73" y="4"/>
                  </a:lnTo>
                  <a:lnTo>
                    <a:pt x="36" y="24"/>
                  </a:lnTo>
                  <a:lnTo>
                    <a:pt x="8" y="50"/>
                  </a:lnTo>
                  <a:lnTo>
                    <a:pt x="0" y="87"/>
                  </a:lnTo>
                  <a:lnTo>
                    <a:pt x="8" y="119"/>
                  </a:lnTo>
                  <a:lnTo>
                    <a:pt x="36" y="149"/>
                  </a:lnTo>
                  <a:lnTo>
                    <a:pt x="73" y="165"/>
                  </a:lnTo>
                  <a:lnTo>
                    <a:pt x="120" y="172"/>
                  </a:lnTo>
                  <a:lnTo>
                    <a:pt x="164" y="165"/>
                  </a:lnTo>
                  <a:lnTo>
                    <a:pt x="197" y="149"/>
                  </a:lnTo>
                  <a:lnTo>
                    <a:pt x="222" y="119"/>
                  </a:lnTo>
                  <a:lnTo>
                    <a:pt x="232" y="87"/>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9" name="Freeform 15">
              <a:extLst>
                <a:ext uri="{FF2B5EF4-FFF2-40B4-BE49-F238E27FC236}">
                  <a16:creationId xmlns:a16="http://schemas.microsoft.com/office/drawing/2014/main" id="{865D0CD3-E0A2-401A-B484-DC33802D7FC2}"/>
                </a:ext>
              </a:extLst>
            </p:cNvPr>
            <p:cNvSpPr>
              <a:spLocks/>
            </p:cNvSpPr>
            <p:nvPr/>
          </p:nvSpPr>
          <p:spPr bwMode="auto">
            <a:xfrm>
              <a:off x="779" y="1864"/>
              <a:ext cx="77" cy="57"/>
            </a:xfrm>
            <a:custGeom>
              <a:avLst/>
              <a:gdLst>
                <a:gd name="T0" fmla="*/ 232 w 232"/>
                <a:gd name="T1" fmla="*/ 87 h 172"/>
                <a:gd name="T2" fmla="*/ 222 w 232"/>
                <a:gd name="T3" fmla="*/ 50 h 172"/>
                <a:gd name="T4" fmla="*/ 197 w 232"/>
                <a:gd name="T5" fmla="*/ 24 h 172"/>
                <a:gd name="T6" fmla="*/ 164 w 232"/>
                <a:gd name="T7" fmla="*/ 4 h 172"/>
                <a:gd name="T8" fmla="*/ 120 w 232"/>
                <a:gd name="T9" fmla="*/ 0 h 172"/>
                <a:gd name="T10" fmla="*/ 73 w 232"/>
                <a:gd name="T11" fmla="*/ 4 h 172"/>
                <a:gd name="T12" fmla="*/ 36 w 232"/>
                <a:gd name="T13" fmla="*/ 24 h 172"/>
                <a:gd name="T14" fmla="*/ 8 w 232"/>
                <a:gd name="T15" fmla="*/ 50 h 172"/>
                <a:gd name="T16" fmla="*/ 0 w 232"/>
                <a:gd name="T17" fmla="*/ 87 h 172"/>
                <a:gd name="T18" fmla="*/ 8 w 232"/>
                <a:gd name="T19" fmla="*/ 119 h 172"/>
                <a:gd name="T20" fmla="*/ 36 w 232"/>
                <a:gd name="T21" fmla="*/ 149 h 172"/>
                <a:gd name="T22" fmla="*/ 73 w 232"/>
                <a:gd name="T23" fmla="*/ 165 h 172"/>
                <a:gd name="T24" fmla="*/ 120 w 232"/>
                <a:gd name="T25" fmla="*/ 172 h 172"/>
                <a:gd name="T26" fmla="*/ 164 w 232"/>
                <a:gd name="T27" fmla="*/ 165 h 172"/>
                <a:gd name="T28" fmla="*/ 197 w 232"/>
                <a:gd name="T29" fmla="*/ 149 h 172"/>
                <a:gd name="T30" fmla="*/ 222 w 232"/>
                <a:gd name="T31" fmla="*/ 119 h 172"/>
                <a:gd name="T32" fmla="*/ 232 w 232"/>
                <a:gd name="T33" fmla="*/ 87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72"/>
                <a:gd name="T53" fmla="*/ 232 w 232"/>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72">
                  <a:moveTo>
                    <a:pt x="232" y="87"/>
                  </a:moveTo>
                  <a:lnTo>
                    <a:pt x="222" y="50"/>
                  </a:lnTo>
                  <a:lnTo>
                    <a:pt x="197" y="24"/>
                  </a:lnTo>
                  <a:lnTo>
                    <a:pt x="164" y="4"/>
                  </a:lnTo>
                  <a:lnTo>
                    <a:pt x="120" y="0"/>
                  </a:lnTo>
                  <a:lnTo>
                    <a:pt x="73" y="4"/>
                  </a:lnTo>
                  <a:lnTo>
                    <a:pt x="36" y="24"/>
                  </a:lnTo>
                  <a:lnTo>
                    <a:pt x="8" y="50"/>
                  </a:lnTo>
                  <a:lnTo>
                    <a:pt x="0" y="87"/>
                  </a:lnTo>
                  <a:lnTo>
                    <a:pt x="8" y="119"/>
                  </a:lnTo>
                  <a:lnTo>
                    <a:pt x="36" y="149"/>
                  </a:lnTo>
                  <a:lnTo>
                    <a:pt x="73" y="165"/>
                  </a:lnTo>
                  <a:lnTo>
                    <a:pt x="120" y="172"/>
                  </a:lnTo>
                  <a:lnTo>
                    <a:pt x="164" y="165"/>
                  </a:lnTo>
                  <a:lnTo>
                    <a:pt x="197" y="149"/>
                  </a:lnTo>
                  <a:lnTo>
                    <a:pt x="222" y="119"/>
                  </a:lnTo>
                  <a:lnTo>
                    <a:pt x="232" y="87"/>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10" name="Freeform 16">
              <a:extLst>
                <a:ext uri="{FF2B5EF4-FFF2-40B4-BE49-F238E27FC236}">
                  <a16:creationId xmlns:a16="http://schemas.microsoft.com/office/drawing/2014/main" id="{546F234B-1EB4-4739-8FC5-112517E5644C}"/>
                </a:ext>
              </a:extLst>
            </p:cNvPr>
            <p:cNvSpPr>
              <a:spLocks/>
            </p:cNvSpPr>
            <p:nvPr/>
          </p:nvSpPr>
          <p:spPr bwMode="auto">
            <a:xfrm>
              <a:off x="709" y="1947"/>
              <a:ext cx="55" cy="41"/>
            </a:xfrm>
            <a:custGeom>
              <a:avLst/>
              <a:gdLst>
                <a:gd name="T0" fmla="*/ 163 w 163"/>
                <a:gd name="T1" fmla="*/ 60 h 123"/>
                <a:gd name="T2" fmla="*/ 142 w 163"/>
                <a:gd name="T3" fmla="*/ 17 h 123"/>
                <a:gd name="T4" fmla="*/ 87 w 163"/>
                <a:gd name="T5" fmla="*/ 0 h 123"/>
                <a:gd name="T6" fmla="*/ 50 w 163"/>
                <a:gd name="T7" fmla="*/ 4 h 123"/>
                <a:gd name="T8" fmla="*/ 24 w 163"/>
                <a:gd name="T9" fmla="*/ 17 h 123"/>
                <a:gd name="T10" fmla="*/ 7 w 163"/>
                <a:gd name="T11" fmla="*/ 36 h 123"/>
                <a:gd name="T12" fmla="*/ 0 w 163"/>
                <a:gd name="T13" fmla="*/ 60 h 123"/>
                <a:gd name="T14" fmla="*/ 7 w 163"/>
                <a:gd name="T15" fmla="*/ 85 h 123"/>
                <a:gd name="T16" fmla="*/ 24 w 163"/>
                <a:gd name="T17" fmla="*/ 106 h 123"/>
                <a:gd name="T18" fmla="*/ 87 w 163"/>
                <a:gd name="T19" fmla="*/ 123 h 123"/>
                <a:gd name="T20" fmla="*/ 142 w 163"/>
                <a:gd name="T21" fmla="*/ 106 h 123"/>
                <a:gd name="T22" fmla="*/ 163 w 163"/>
                <a:gd name="T23" fmla="*/ 6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
                <a:gd name="T37" fmla="*/ 0 h 123"/>
                <a:gd name="T38" fmla="*/ 163 w 163"/>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 h="123">
                  <a:moveTo>
                    <a:pt x="163" y="60"/>
                  </a:moveTo>
                  <a:lnTo>
                    <a:pt x="142" y="17"/>
                  </a:lnTo>
                  <a:lnTo>
                    <a:pt x="87" y="0"/>
                  </a:lnTo>
                  <a:lnTo>
                    <a:pt x="50" y="4"/>
                  </a:lnTo>
                  <a:lnTo>
                    <a:pt x="24" y="17"/>
                  </a:lnTo>
                  <a:lnTo>
                    <a:pt x="7" y="36"/>
                  </a:lnTo>
                  <a:lnTo>
                    <a:pt x="0" y="60"/>
                  </a:lnTo>
                  <a:lnTo>
                    <a:pt x="7" y="85"/>
                  </a:lnTo>
                  <a:lnTo>
                    <a:pt x="24" y="106"/>
                  </a:lnTo>
                  <a:lnTo>
                    <a:pt x="87" y="123"/>
                  </a:lnTo>
                  <a:lnTo>
                    <a:pt x="142" y="106"/>
                  </a:lnTo>
                  <a:lnTo>
                    <a:pt x="163" y="6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11" name="Freeform 17">
              <a:extLst>
                <a:ext uri="{FF2B5EF4-FFF2-40B4-BE49-F238E27FC236}">
                  <a16:creationId xmlns:a16="http://schemas.microsoft.com/office/drawing/2014/main" id="{83B27F57-6CBE-4181-B13F-89066D460B7E}"/>
                </a:ext>
              </a:extLst>
            </p:cNvPr>
            <p:cNvSpPr>
              <a:spLocks/>
            </p:cNvSpPr>
            <p:nvPr/>
          </p:nvSpPr>
          <p:spPr bwMode="auto">
            <a:xfrm>
              <a:off x="709" y="1947"/>
              <a:ext cx="55" cy="41"/>
            </a:xfrm>
            <a:custGeom>
              <a:avLst/>
              <a:gdLst>
                <a:gd name="T0" fmla="*/ 163 w 163"/>
                <a:gd name="T1" fmla="*/ 60 h 123"/>
                <a:gd name="T2" fmla="*/ 142 w 163"/>
                <a:gd name="T3" fmla="*/ 17 h 123"/>
                <a:gd name="T4" fmla="*/ 87 w 163"/>
                <a:gd name="T5" fmla="*/ 0 h 123"/>
                <a:gd name="T6" fmla="*/ 50 w 163"/>
                <a:gd name="T7" fmla="*/ 4 h 123"/>
                <a:gd name="T8" fmla="*/ 24 w 163"/>
                <a:gd name="T9" fmla="*/ 17 h 123"/>
                <a:gd name="T10" fmla="*/ 7 w 163"/>
                <a:gd name="T11" fmla="*/ 36 h 123"/>
                <a:gd name="T12" fmla="*/ 0 w 163"/>
                <a:gd name="T13" fmla="*/ 60 h 123"/>
                <a:gd name="T14" fmla="*/ 7 w 163"/>
                <a:gd name="T15" fmla="*/ 85 h 123"/>
                <a:gd name="T16" fmla="*/ 24 w 163"/>
                <a:gd name="T17" fmla="*/ 106 h 123"/>
                <a:gd name="T18" fmla="*/ 87 w 163"/>
                <a:gd name="T19" fmla="*/ 123 h 123"/>
                <a:gd name="T20" fmla="*/ 142 w 163"/>
                <a:gd name="T21" fmla="*/ 106 h 123"/>
                <a:gd name="T22" fmla="*/ 163 w 163"/>
                <a:gd name="T23" fmla="*/ 6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
                <a:gd name="T37" fmla="*/ 0 h 123"/>
                <a:gd name="T38" fmla="*/ 163 w 163"/>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 h="123">
                  <a:moveTo>
                    <a:pt x="163" y="60"/>
                  </a:moveTo>
                  <a:lnTo>
                    <a:pt x="142" y="17"/>
                  </a:lnTo>
                  <a:lnTo>
                    <a:pt x="87" y="0"/>
                  </a:lnTo>
                  <a:lnTo>
                    <a:pt x="50" y="4"/>
                  </a:lnTo>
                  <a:lnTo>
                    <a:pt x="24" y="17"/>
                  </a:lnTo>
                  <a:lnTo>
                    <a:pt x="7" y="36"/>
                  </a:lnTo>
                  <a:lnTo>
                    <a:pt x="0" y="60"/>
                  </a:lnTo>
                  <a:lnTo>
                    <a:pt x="7" y="85"/>
                  </a:lnTo>
                  <a:lnTo>
                    <a:pt x="24" y="106"/>
                  </a:lnTo>
                  <a:lnTo>
                    <a:pt x="87" y="123"/>
                  </a:lnTo>
                  <a:lnTo>
                    <a:pt x="142" y="106"/>
                  </a:lnTo>
                  <a:lnTo>
                    <a:pt x="163" y="60"/>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12" name="Rectangle 18">
              <a:extLst>
                <a:ext uri="{FF2B5EF4-FFF2-40B4-BE49-F238E27FC236}">
                  <a16:creationId xmlns:a16="http://schemas.microsoft.com/office/drawing/2014/main" id="{1C8BB34D-1121-432F-AF6E-D317E8D39ABB}"/>
                </a:ext>
              </a:extLst>
            </p:cNvPr>
            <p:cNvSpPr>
              <a:spLocks noChangeArrowheads="1"/>
            </p:cNvSpPr>
            <p:nvPr/>
          </p:nvSpPr>
          <p:spPr bwMode="auto">
            <a:xfrm>
              <a:off x="1891" y="3452"/>
              <a:ext cx="3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CLERK</a:t>
              </a:r>
              <a:endParaRPr lang="es-ES" altLang="es-ES"/>
            </a:p>
          </p:txBody>
        </p:sp>
        <p:sp>
          <p:nvSpPr>
            <p:cNvPr id="106513" name="Rectangle 19">
              <a:extLst>
                <a:ext uri="{FF2B5EF4-FFF2-40B4-BE49-F238E27FC236}">
                  <a16:creationId xmlns:a16="http://schemas.microsoft.com/office/drawing/2014/main" id="{4B37B048-059C-4864-B6B9-6F86DB3A9336}"/>
                </a:ext>
              </a:extLst>
            </p:cNvPr>
            <p:cNvSpPr>
              <a:spLocks noChangeArrowheads="1"/>
            </p:cNvSpPr>
            <p:nvPr/>
          </p:nvSpPr>
          <p:spPr bwMode="auto">
            <a:xfrm>
              <a:off x="1892" y="3578"/>
              <a:ext cx="3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PRES</a:t>
              </a:r>
              <a:endParaRPr lang="es-ES" altLang="es-ES"/>
            </a:p>
          </p:txBody>
        </p:sp>
        <p:sp>
          <p:nvSpPr>
            <p:cNvPr id="106514" name="Rectangle 20">
              <a:extLst>
                <a:ext uri="{FF2B5EF4-FFF2-40B4-BE49-F238E27FC236}">
                  <a16:creationId xmlns:a16="http://schemas.microsoft.com/office/drawing/2014/main" id="{F9C5A55E-91B3-45D8-A081-8A00355DFAFD}"/>
                </a:ext>
              </a:extLst>
            </p:cNvPr>
            <p:cNvSpPr>
              <a:spLocks noChangeArrowheads="1"/>
            </p:cNvSpPr>
            <p:nvPr/>
          </p:nvSpPr>
          <p:spPr bwMode="auto">
            <a:xfrm>
              <a:off x="1886" y="3703"/>
              <a:ext cx="5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SALESREP</a:t>
              </a:r>
              <a:endParaRPr lang="es-ES" altLang="es-ES"/>
            </a:p>
          </p:txBody>
        </p:sp>
        <p:sp>
          <p:nvSpPr>
            <p:cNvPr id="106515" name="Rectangle 21">
              <a:extLst>
                <a:ext uri="{FF2B5EF4-FFF2-40B4-BE49-F238E27FC236}">
                  <a16:creationId xmlns:a16="http://schemas.microsoft.com/office/drawing/2014/main" id="{DBA329E8-EFF6-4AEB-AB14-A06E29ADEBCD}"/>
                </a:ext>
              </a:extLst>
            </p:cNvPr>
            <p:cNvSpPr>
              <a:spLocks noChangeArrowheads="1"/>
            </p:cNvSpPr>
            <p:nvPr/>
          </p:nvSpPr>
          <p:spPr bwMode="auto">
            <a:xfrm>
              <a:off x="1888" y="3829"/>
              <a:ext cx="5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ANALYST</a:t>
              </a:r>
              <a:endParaRPr lang="es-ES" altLang="es-ES"/>
            </a:p>
          </p:txBody>
        </p:sp>
        <p:sp>
          <p:nvSpPr>
            <p:cNvPr id="106516" name="Rectangle 22">
              <a:extLst>
                <a:ext uri="{FF2B5EF4-FFF2-40B4-BE49-F238E27FC236}">
                  <a16:creationId xmlns:a16="http://schemas.microsoft.com/office/drawing/2014/main" id="{449B9CE4-9F44-4435-8302-C290B06DD9A8}"/>
                </a:ext>
              </a:extLst>
            </p:cNvPr>
            <p:cNvSpPr>
              <a:spLocks noChangeArrowheads="1"/>
            </p:cNvSpPr>
            <p:nvPr/>
          </p:nvSpPr>
          <p:spPr bwMode="auto">
            <a:xfrm>
              <a:off x="2702" y="3447"/>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29250.00000000</a:t>
              </a:r>
              <a:endParaRPr lang="es-ES" altLang="es-ES"/>
            </a:p>
          </p:txBody>
        </p:sp>
        <p:sp>
          <p:nvSpPr>
            <p:cNvPr id="106517" name="Rectangle 23">
              <a:extLst>
                <a:ext uri="{FF2B5EF4-FFF2-40B4-BE49-F238E27FC236}">
                  <a16:creationId xmlns:a16="http://schemas.microsoft.com/office/drawing/2014/main" id="{398D9376-D433-447A-ACFF-7FC5FD0E37BF}"/>
                </a:ext>
              </a:extLst>
            </p:cNvPr>
            <p:cNvSpPr>
              <a:spLocks noChangeArrowheads="1"/>
            </p:cNvSpPr>
            <p:nvPr/>
          </p:nvSpPr>
          <p:spPr bwMode="auto">
            <a:xfrm>
              <a:off x="2702" y="3572"/>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52750.00000000</a:t>
              </a:r>
              <a:endParaRPr lang="es-ES" altLang="es-ES"/>
            </a:p>
          </p:txBody>
        </p:sp>
        <p:sp>
          <p:nvSpPr>
            <p:cNvPr id="106518" name="Rectangle 24">
              <a:extLst>
                <a:ext uri="{FF2B5EF4-FFF2-40B4-BE49-F238E27FC236}">
                  <a16:creationId xmlns:a16="http://schemas.microsoft.com/office/drawing/2014/main" id="{5E89907A-CECE-41F5-8273-49A8962B52E6}"/>
                </a:ext>
              </a:extLst>
            </p:cNvPr>
            <p:cNvSpPr>
              <a:spLocks noChangeArrowheads="1"/>
            </p:cNvSpPr>
            <p:nvPr/>
          </p:nvSpPr>
          <p:spPr bwMode="auto">
            <a:xfrm>
              <a:off x="2702" y="3697"/>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46500.00000000</a:t>
              </a:r>
              <a:endParaRPr lang="es-ES" altLang="es-ES"/>
            </a:p>
          </p:txBody>
        </p:sp>
        <p:sp>
          <p:nvSpPr>
            <p:cNvPr id="106519" name="Rectangle 25">
              <a:extLst>
                <a:ext uri="{FF2B5EF4-FFF2-40B4-BE49-F238E27FC236}">
                  <a16:creationId xmlns:a16="http://schemas.microsoft.com/office/drawing/2014/main" id="{AAA47321-3DF1-4CB2-81EB-D03F5A4B453C}"/>
                </a:ext>
              </a:extLst>
            </p:cNvPr>
            <p:cNvSpPr>
              <a:spLocks noChangeArrowheads="1"/>
            </p:cNvSpPr>
            <p:nvPr/>
          </p:nvSpPr>
          <p:spPr bwMode="auto">
            <a:xfrm>
              <a:off x="2702" y="3822"/>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26110.00000000</a:t>
              </a:r>
              <a:endParaRPr lang="es-ES" altLang="es-ES"/>
            </a:p>
          </p:txBody>
        </p:sp>
        <p:sp>
          <p:nvSpPr>
            <p:cNvPr id="106520" name="Rectangle 26">
              <a:extLst>
                <a:ext uri="{FF2B5EF4-FFF2-40B4-BE49-F238E27FC236}">
                  <a16:creationId xmlns:a16="http://schemas.microsoft.com/office/drawing/2014/main" id="{B3996283-D336-4688-AB28-F4C26BB6EA8B}"/>
                </a:ext>
              </a:extLst>
            </p:cNvPr>
            <p:cNvSpPr>
              <a:spLocks noChangeArrowheads="1"/>
            </p:cNvSpPr>
            <p:nvPr/>
          </p:nvSpPr>
          <p:spPr bwMode="auto">
            <a:xfrm>
              <a:off x="1895" y="3273"/>
              <a:ext cx="2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JOB</a:t>
              </a:r>
              <a:endParaRPr lang="es-ES" altLang="es-ES"/>
            </a:p>
          </p:txBody>
        </p:sp>
        <p:sp>
          <p:nvSpPr>
            <p:cNvPr id="106521" name="Rectangle 27">
              <a:extLst>
                <a:ext uri="{FF2B5EF4-FFF2-40B4-BE49-F238E27FC236}">
                  <a16:creationId xmlns:a16="http://schemas.microsoft.com/office/drawing/2014/main" id="{96937402-0951-4441-8BA1-5F4C82400658}"/>
                </a:ext>
              </a:extLst>
            </p:cNvPr>
            <p:cNvSpPr>
              <a:spLocks noChangeArrowheads="1"/>
            </p:cNvSpPr>
            <p:nvPr/>
          </p:nvSpPr>
          <p:spPr bwMode="auto">
            <a:xfrm>
              <a:off x="3298" y="3273"/>
              <a:ext cx="2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AVG</a:t>
              </a:r>
              <a:endParaRPr lang="es-ES" altLang="es-ES"/>
            </a:p>
          </p:txBody>
        </p:sp>
        <p:sp>
          <p:nvSpPr>
            <p:cNvPr id="106522" name="Rectangle 28">
              <a:extLst>
                <a:ext uri="{FF2B5EF4-FFF2-40B4-BE49-F238E27FC236}">
                  <a16:creationId xmlns:a16="http://schemas.microsoft.com/office/drawing/2014/main" id="{C16B30DE-BD85-4F7B-A667-2EA9A3AE6ABB}"/>
                </a:ext>
              </a:extLst>
            </p:cNvPr>
            <p:cNvSpPr>
              <a:spLocks noChangeArrowheads="1"/>
            </p:cNvSpPr>
            <p:nvPr/>
          </p:nvSpPr>
          <p:spPr bwMode="auto">
            <a:xfrm>
              <a:off x="1085" y="3273"/>
              <a:ext cx="6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WORKDEPT</a:t>
              </a:r>
              <a:endParaRPr lang="es-ES" altLang="es-ES"/>
            </a:p>
          </p:txBody>
        </p:sp>
        <p:sp>
          <p:nvSpPr>
            <p:cNvPr id="106523" name="Rectangle 29">
              <a:extLst>
                <a:ext uri="{FF2B5EF4-FFF2-40B4-BE49-F238E27FC236}">
                  <a16:creationId xmlns:a16="http://schemas.microsoft.com/office/drawing/2014/main" id="{BC09085F-E1DF-45EA-8430-3DDCE1589A17}"/>
                </a:ext>
              </a:extLst>
            </p:cNvPr>
            <p:cNvSpPr>
              <a:spLocks noChangeArrowheads="1"/>
            </p:cNvSpPr>
            <p:nvPr/>
          </p:nvSpPr>
          <p:spPr bwMode="auto">
            <a:xfrm>
              <a:off x="1106" y="3459"/>
              <a:ext cx="1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A00</a:t>
              </a:r>
              <a:endParaRPr lang="es-ES" altLang="es-ES"/>
            </a:p>
          </p:txBody>
        </p:sp>
        <p:sp>
          <p:nvSpPr>
            <p:cNvPr id="106524" name="Rectangle 30">
              <a:extLst>
                <a:ext uri="{FF2B5EF4-FFF2-40B4-BE49-F238E27FC236}">
                  <a16:creationId xmlns:a16="http://schemas.microsoft.com/office/drawing/2014/main" id="{D8A0442D-372D-460A-B66D-128DC9633A12}"/>
                </a:ext>
              </a:extLst>
            </p:cNvPr>
            <p:cNvSpPr>
              <a:spLocks noChangeArrowheads="1"/>
            </p:cNvSpPr>
            <p:nvPr/>
          </p:nvSpPr>
          <p:spPr bwMode="auto">
            <a:xfrm>
              <a:off x="1106" y="3584"/>
              <a:ext cx="1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A00</a:t>
              </a:r>
              <a:endParaRPr lang="es-ES" altLang="es-ES"/>
            </a:p>
          </p:txBody>
        </p:sp>
        <p:sp>
          <p:nvSpPr>
            <p:cNvPr id="106525" name="Rectangle 31">
              <a:extLst>
                <a:ext uri="{FF2B5EF4-FFF2-40B4-BE49-F238E27FC236}">
                  <a16:creationId xmlns:a16="http://schemas.microsoft.com/office/drawing/2014/main" id="{2D8EA5BD-1188-4089-9DD7-8284E34E5FBE}"/>
                </a:ext>
              </a:extLst>
            </p:cNvPr>
            <p:cNvSpPr>
              <a:spLocks noChangeArrowheads="1"/>
            </p:cNvSpPr>
            <p:nvPr/>
          </p:nvSpPr>
          <p:spPr bwMode="auto">
            <a:xfrm>
              <a:off x="1106" y="3709"/>
              <a:ext cx="1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A00</a:t>
              </a:r>
              <a:endParaRPr lang="es-ES" altLang="es-ES"/>
            </a:p>
          </p:txBody>
        </p:sp>
        <p:sp>
          <p:nvSpPr>
            <p:cNvPr id="106526" name="Rectangle 32">
              <a:extLst>
                <a:ext uri="{FF2B5EF4-FFF2-40B4-BE49-F238E27FC236}">
                  <a16:creationId xmlns:a16="http://schemas.microsoft.com/office/drawing/2014/main" id="{7494E58B-541B-4E87-B690-84976AA002C2}"/>
                </a:ext>
              </a:extLst>
            </p:cNvPr>
            <p:cNvSpPr>
              <a:spLocks noChangeArrowheads="1"/>
            </p:cNvSpPr>
            <p:nvPr/>
          </p:nvSpPr>
          <p:spPr bwMode="auto">
            <a:xfrm>
              <a:off x="1106" y="3834"/>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C01</a:t>
              </a:r>
              <a:endParaRPr lang="es-ES" altLang="es-ES"/>
            </a:p>
          </p:txBody>
        </p:sp>
        <p:sp>
          <p:nvSpPr>
            <p:cNvPr id="106527" name="Rectangle 33">
              <a:extLst>
                <a:ext uri="{FF2B5EF4-FFF2-40B4-BE49-F238E27FC236}">
                  <a16:creationId xmlns:a16="http://schemas.microsoft.com/office/drawing/2014/main" id="{32326820-F295-4F7B-9B6B-57A736968BE8}"/>
                </a:ext>
              </a:extLst>
            </p:cNvPr>
            <p:cNvSpPr>
              <a:spLocks noChangeArrowheads="1"/>
            </p:cNvSpPr>
            <p:nvPr/>
          </p:nvSpPr>
          <p:spPr bwMode="auto">
            <a:xfrm>
              <a:off x="80" y="1072"/>
              <a:ext cx="22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Necesito, agrupado por departmento, los </a:t>
              </a:r>
              <a:endParaRPr lang="es-ES" altLang="es-ES"/>
            </a:p>
          </p:txBody>
        </p:sp>
        <p:sp>
          <p:nvSpPr>
            <p:cNvPr id="106528" name="Rectangle 34">
              <a:extLst>
                <a:ext uri="{FF2B5EF4-FFF2-40B4-BE49-F238E27FC236}">
                  <a16:creationId xmlns:a16="http://schemas.microsoft.com/office/drawing/2014/main" id="{6568BE17-2653-48CE-A976-C97E773CE816}"/>
                </a:ext>
              </a:extLst>
            </p:cNvPr>
            <p:cNvSpPr>
              <a:spLocks noChangeArrowheads="1"/>
            </p:cNvSpPr>
            <p:nvPr/>
          </p:nvSpPr>
          <p:spPr bwMode="auto">
            <a:xfrm>
              <a:off x="214" y="1209"/>
              <a:ext cx="19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trabajadores que no sean managers,</a:t>
              </a:r>
              <a:endParaRPr lang="es-ES" altLang="es-ES"/>
            </a:p>
          </p:txBody>
        </p:sp>
        <p:sp>
          <p:nvSpPr>
            <p:cNvPr id="106529" name="Rectangle 35">
              <a:extLst>
                <a:ext uri="{FF2B5EF4-FFF2-40B4-BE49-F238E27FC236}">
                  <a16:creationId xmlns:a16="http://schemas.microsoft.com/office/drawing/2014/main" id="{0412027B-CB04-4DA2-AA88-266845EF50CF}"/>
                </a:ext>
              </a:extLst>
            </p:cNvPr>
            <p:cNvSpPr>
              <a:spLocks noChangeArrowheads="1"/>
            </p:cNvSpPr>
            <p:nvPr/>
          </p:nvSpPr>
          <p:spPr bwMode="auto">
            <a:xfrm>
              <a:off x="140" y="1346"/>
              <a:ext cx="21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designer, y  fieldrep, con una media de </a:t>
              </a:r>
              <a:endParaRPr lang="es-ES" altLang="es-ES"/>
            </a:p>
          </p:txBody>
        </p:sp>
        <p:sp>
          <p:nvSpPr>
            <p:cNvPr id="106530" name="Rectangle 36">
              <a:extLst>
                <a:ext uri="{FF2B5EF4-FFF2-40B4-BE49-F238E27FC236}">
                  <a16:creationId xmlns:a16="http://schemas.microsoft.com/office/drawing/2014/main" id="{1AAA9CFA-886C-44A8-BE21-8CA8686D3224}"/>
                </a:ext>
              </a:extLst>
            </p:cNvPr>
            <p:cNvSpPr>
              <a:spLocks noChangeArrowheads="1"/>
            </p:cNvSpPr>
            <p:nvPr/>
          </p:nvSpPr>
          <p:spPr bwMode="auto">
            <a:xfrm>
              <a:off x="492" y="1483"/>
              <a:ext cx="14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salario mayor que 25000€.</a:t>
              </a:r>
              <a:endParaRPr lang="es-ES" altLang="es-ES"/>
            </a:p>
          </p:txBody>
        </p:sp>
        <p:sp>
          <p:nvSpPr>
            <p:cNvPr id="106531" name="Freeform 37">
              <a:extLst>
                <a:ext uri="{FF2B5EF4-FFF2-40B4-BE49-F238E27FC236}">
                  <a16:creationId xmlns:a16="http://schemas.microsoft.com/office/drawing/2014/main" id="{BB839BCF-9A5E-44B5-BD50-E1E694AB5C85}"/>
                </a:ext>
              </a:extLst>
            </p:cNvPr>
            <p:cNvSpPr>
              <a:spLocks/>
            </p:cNvSpPr>
            <p:nvPr/>
          </p:nvSpPr>
          <p:spPr bwMode="auto">
            <a:xfrm>
              <a:off x="1000" y="2398"/>
              <a:ext cx="146" cy="89"/>
            </a:xfrm>
            <a:custGeom>
              <a:avLst/>
              <a:gdLst>
                <a:gd name="T0" fmla="*/ 106 w 439"/>
                <a:gd name="T1" fmla="*/ 0 h 266"/>
                <a:gd name="T2" fmla="*/ 200 w 439"/>
                <a:gd name="T3" fmla="*/ 74 h 266"/>
                <a:gd name="T4" fmla="*/ 220 w 439"/>
                <a:gd name="T5" fmla="*/ 74 h 266"/>
                <a:gd name="T6" fmla="*/ 305 w 439"/>
                <a:gd name="T7" fmla="*/ 95 h 266"/>
                <a:gd name="T8" fmla="*/ 352 w 439"/>
                <a:gd name="T9" fmla="*/ 95 h 266"/>
                <a:gd name="T10" fmla="*/ 391 w 439"/>
                <a:gd name="T11" fmla="*/ 95 h 266"/>
                <a:gd name="T12" fmla="*/ 429 w 439"/>
                <a:gd name="T13" fmla="*/ 95 h 266"/>
                <a:gd name="T14" fmla="*/ 439 w 439"/>
                <a:gd name="T15" fmla="*/ 133 h 266"/>
                <a:gd name="T16" fmla="*/ 391 w 439"/>
                <a:gd name="T17" fmla="*/ 200 h 266"/>
                <a:gd name="T18" fmla="*/ 342 w 439"/>
                <a:gd name="T19" fmla="*/ 229 h 266"/>
                <a:gd name="T20" fmla="*/ 276 w 439"/>
                <a:gd name="T21" fmla="*/ 258 h 266"/>
                <a:gd name="T22" fmla="*/ 212 w 439"/>
                <a:gd name="T23" fmla="*/ 258 h 266"/>
                <a:gd name="T24" fmla="*/ 124 w 439"/>
                <a:gd name="T25" fmla="*/ 239 h 266"/>
                <a:gd name="T26" fmla="*/ 106 w 439"/>
                <a:gd name="T27" fmla="*/ 266 h 266"/>
                <a:gd name="T28" fmla="*/ 38 w 439"/>
                <a:gd name="T29" fmla="*/ 266 h 266"/>
                <a:gd name="T30" fmla="*/ 10 w 439"/>
                <a:gd name="T31" fmla="*/ 190 h 266"/>
                <a:gd name="T32" fmla="*/ 0 w 439"/>
                <a:gd name="T33" fmla="*/ 95 h 266"/>
                <a:gd name="T34" fmla="*/ 106 w 439"/>
                <a:gd name="T35" fmla="*/ 0 h 2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66"/>
                <a:gd name="T56" fmla="*/ 439 w 439"/>
                <a:gd name="T57" fmla="*/ 266 h 2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66">
                  <a:moveTo>
                    <a:pt x="106" y="0"/>
                  </a:moveTo>
                  <a:lnTo>
                    <a:pt x="200" y="74"/>
                  </a:lnTo>
                  <a:lnTo>
                    <a:pt x="220" y="74"/>
                  </a:lnTo>
                  <a:lnTo>
                    <a:pt x="305" y="95"/>
                  </a:lnTo>
                  <a:lnTo>
                    <a:pt x="352" y="95"/>
                  </a:lnTo>
                  <a:lnTo>
                    <a:pt x="391" y="95"/>
                  </a:lnTo>
                  <a:lnTo>
                    <a:pt x="429" y="95"/>
                  </a:lnTo>
                  <a:lnTo>
                    <a:pt x="439" y="133"/>
                  </a:lnTo>
                  <a:lnTo>
                    <a:pt x="391" y="200"/>
                  </a:lnTo>
                  <a:lnTo>
                    <a:pt x="342" y="229"/>
                  </a:lnTo>
                  <a:lnTo>
                    <a:pt x="276" y="258"/>
                  </a:lnTo>
                  <a:lnTo>
                    <a:pt x="212" y="258"/>
                  </a:lnTo>
                  <a:lnTo>
                    <a:pt x="124" y="239"/>
                  </a:lnTo>
                  <a:lnTo>
                    <a:pt x="106" y="266"/>
                  </a:lnTo>
                  <a:lnTo>
                    <a:pt x="38" y="266"/>
                  </a:lnTo>
                  <a:lnTo>
                    <a:pt x="10" y="190"/>
                  </a:lnTo>
                  <a:lnTo>
                    <a:pt x="0" y="95"/>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2" name="Freeform 38">
              <a:extLst>
                <a:ext uri="{FF2B5EF4-FFF2-40B4-BE49-F238E27FC236}">
                  <a16:creationId xmlns:a16="http://schemas.microsoft.com/office/drawing/2014/main" id="{5E98F39A-4704-4D58-81E3-0CB1F89F35B4}"/>
                </a:ext>
              </a:extLst>
            </p:cNvPr>
            <p:cNvSpPr>
              <a:spLocks/>
            </p:cNvSpPr>
            <p:nvPr/>
          </p:nvSpPr>
          <p:spPr bwMode="auto">
            <a:xfrm>
              <a:off x="991" y="2677"/>
              <a:ext cx="148" cy="66"/>
            </a:xfrm>
            <a:custGeom>
              <a:avLst/>
              <a:gdLst>
                <a:gd name="T0" fmla="*/ 208 w 445"/>
                <a:gd name="T1" fmla="*/ 0 h 200"/>
                <a:gd name="T2" fmla="*/ 226 w 445"/>
                <a:gd name="T3" fmla="*/ 30 h 200"/>
                <a:gd name="T4" fmla="*/ 321 w 445"/>
                <a:gd name="T5" fmla="*/ 59 h 200"/>
                <a:gd name="T6" fmla="*/ 398 w 445"/>
                <a:gd name="T7" fmla="*/ 79 h 200"/>
                <a:gd name="T8" fmla="*/ 445 w 445"/>
                <a:gd name="T9" fmla="*/ 87 h 200"/>
                <a:gd name="T10" fmla="*/ 445 w 445"/>
                <a:gd name="T11" fmla="*/ 146 h 200"/>
                <a:gd name="T12" fmla="*/ 417 w 445"/>
                <a:gd name="T13" fmla="*/ 165 h 200"/>
                <a:gd name="T14" fmla="*/ 349 w 445"/>
                <a:gd name="T15" fmla="*/ 190 h 200"/>
                <a:gd name="T16" fmla="*/ 226 w 445"/>
                <a:gd name="T17" fmla="*/ 190 h 200"/>
                <a:gd name="T18" fmla="*/ 112 w 445"/>
                <a:gd name="T19" fmla="*/ 183 h 200"/>
                <a:gd name="T20" fmla="*/ 112 w 445"/>
                <a:gd name="T21" fmla="*/ 200 h 200"/>
                <a:gd name="T22" fmla="*/ 56 w 445"/>
                <a:gd name="T23" fmla="*/ 200 h 200"/>
                <a:gd name="T24" fmla="*/ 16 w 445"/>
                <a:gd name="T25" fmla="*/ 190 h 200"/>
                <a:gd name="T26" fmla="*/ 9 w 445"/>
                <a:gd name="T27" fmla="*/ 155 h 200"/>
                <a:gd name="T28" fmla="*/ 0 w 445"/>
                <a:gd name="T29" fmla="*/ 116 h 200"/>
                <a:gd name="T30" fmla="*/ 9 w 445"/>
                <a:gd name="T31" fmla="*/ 67 h 200"/>
                <a:gd name="T32" fmla="*/ 208 w 445"/>
                <a:gd name="T33" fmla="*/ 0 h 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5"/>
                <a:gd name="T52" fmla="*/ 0 h 200"/>
                <a:gd name="T53" fmla="*/ 445 w 445"/>
                <a:gd name="T54" fmla="*/ 200 h 2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5" h="200">
                  <a:moveTo>
                    <a:pt x="208" y="0"/>
                  </a:moveTo>
                  <a:lnTo>
                    <a:pt x="226" y="30"/>
                  </a:lnTo>
                  <a:lnTo>
                    <a:pt x="321" y="59"/>
                  </a:lnTo>
                  <a:lnTo>
                    <a:pt x="398" y="79"/>
                  </a:lnTo>
                  <a:lnTo>
                    <a:pt x="445" y="87"/>
                  </a:lnTo>
                  <a:lnTo>
                    <a:pt x="445" y="146"/>
                  </a:lnTo>
                  <a:lnTo>
                    <a:pt x="417" y="165"/>
                  </a:lnTo>
                  <a:lnTo>
                    <a:pt x="349" y="190"/>
                  </a:lnTo>
                  <a:lnTo>
                    <a:pt x="226" y="190"/>
                  </a:lnTo>
                  <a:lnTo>
                    <a:pt x="112" y="183"/>
                  </a:lnTo>
                  <a:lnTo>
                    <a:pt x="112" y="200"/>
                  </a:lnTo>
                  <a:lnTo>
                    <a:pt x="56" y="200"/>
                  </a:lnTo>
                  <a:lnTo>
                    <a:pt x="16" y="190"/>
                  </a:lnTo>
                  <a:lnTo>
                    <a:pt x="9" y="155"/>
                  </a:lnTo>
                  <a:lnTo>
                    <a:pt x="0" y="116"/>
                  </a:lnTo>
                  <a:lnTo>
                    <a:pt x="9" y="67"/>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3" name="Freeform 39">
              <a:extLst>
                <a:ext uri="{FF2B5EF4-FFF2-40B4-BE49-F238E27FC236}">
                  <a16:creationId xmlns:a16="http://schemas.microsoft.com/office/drawing/2014/main" id="{4C736663-435B-4705-9B35-091605ADC2D0}"/>
                </a:ext>
              </a:extLst>
            </p:cNvPr>
            <p:cNvSpPr>
              <a:spLocks/>
            </p:cNvSpPr>
            <p:nvPr/>
          </p:nvSpPr>
          <p:spPr bwMode="auto">
            <a:xfrm>
              <a:off x="569" y="2532"/>
              <a:ext cx="288" cy="263"/>
            </a:xfrm>
            <a:custGeom>
              <a:avLst/>
              <a:gdLst>
                <a:gd name="T0" fmla="*/ 465 w 864"/>
                <a:gd name="T1" fmla="*/ 133 h 789"/>
                <a:gd name="T2" fmla="*/ 476 w 864"/>
                <a:gd name="T3" fmla="*/ 293 h 789"/>
                <a:gd name="T4" fmla="*/ 505 w 864"/>
                <a:gd name="T5" fmla="*/ 389 h 789"/>
                <a:gd name="T6" fmla="*/ 543 w 864"/>
                <a:gd name="T7" fmla="*/ 362 h 789"/>
                <a:gd name="T8" fmla="*/ 559 w 864"/>
                <a:gd name="T9" fmla="*/ 408 h 789"/>
                <a:gd name="T10" fmla="*/ 588 w 864"/>
                <a:gd name="T11" fmla="*/ 426 h 789"/>
                <a:gd name="T12" fmla="*/ 780 w 864"/>
                <a:gd name="T13" fmla="*/ 426 h 789"/>
                <a:gd name="T14" fmla="*/ 854 w 864"/>
                <a:gd name="T15" fmla="*/ 456 h 789"/>
                <a:gd name="T16" fmla="*/ 864 w 864"/>
                <a:gd name="T17" fmla="*/ 514 h 789"/>
                <a:gd name="T18" fmla="*/ 864 w 864"/>
                <a:gd name="T19" fmla="*/ 551 h 789"/>
                <a:gd name="T20" fmla="*/ 845 w 864"/>
                <a:gd name="T21" fmla="*/ 581 h 789"/>
                <a:gd name="T22" fmla="*/ 835 w 864"/>
                <a:gd name="T23" fmla="*/ 618 h 789"/>
                <a:gd name="T24" fmla="*/ 790 w 864"/>
                <a:gd name="T25" fmla="*/ 635 h 789"/>
                <a:gd name="T26" fmla="*/ 752 w 864"/>
                <a:gd name="T27" fmla="*/ 625 h 789"/>
                <a:gd name="T28" fmla="*/ 741 w 864"/>
                <a:gd name="T29" fmla="*/ 581 h 789"/>
                <a:gd name="T30" fmla="*/ 797 w 864"/>
                <a:gd name="T31" fmla="*/ 522 h 789"/>
                <a:gd name="T32" fmla="*/ 771 w 864"/>
                <a:gd name="T33" fmla="*/ 494 h 789"/>
                <a:gd name="T34" fmla="*/ 628 w 864"/>
                <a:gd name="T35" fmla="*/ 494 h 789"/>
                <a:gd name="T36" fmla="*/ 606 w 864"/>
                <a:gd name="T37" fmla="*/ 522 h 789"/>
                <a:gd name="T38" fmla="*/ 685 w 864"/>
                <a:gd name="T39" fmla="*/ 618 h 789"/>
                <a:gd name="T40" fmla="*/ 636 w 864"/>
                <a:gd name="T41" fmla="*/ 750 h 789"/>
                <a:gd name="T42" fmla="*/ 569 w 864"/>
                <a:gd name="T43" fmla="*/ 760 h 789"/>
                <a:gd name="T44" fmla="*/ 559 w 864"/>
                <a:gd name="T45" fmla="*/ 693 h 789"/>
                <a:gd name="T46" fmla="*/ 616 w 864"/>
                <a:gd name="T47" fmla="*/ 635 h 789"/>
                <a:gd name="T48" fmla="*/ 616 w 864"/>
                <a:gd name="T49" fmla="*/ 600 h 789"/>
                <a:gd name="T50" fmla="*/ 513 w 864"/>
                <a:gd name="T51" fmla="*/ 532 h 789"/>
                <a:gd name="T52" fmla="*/ 419 w 864"/>
                <a:gd name="T53" fmla="*/ 502 h 789"/>
                <a:gd name="T54" fmla="*/ 340 w 864"/>
                <a:gd name="T55" fmla="*/ 600 h 789"/>
                <a:gd name="T56" fmla="*/ 304 w 864"/>
                <a:gd name="T57" fmla="*/ 664 h 789"/>
                <a:gd name="T58" fmla="*/ 331 w 864"/>
                <a:gd name="T59" fmla="*/ 711 h 789"/>
                <a:gd name="T60" fmla="*/ 304 w 864"/>
                <a:gd name="T61" fmla="*/ 789 h 789"/>
                <a:gd name="T62" fmla="*/ 228 w 864"/>
                <a:gd name="T63" fmla="*/ 760 h 789"/>
                <a:gd name="T64" fmla="*/ 220 w 864"/>
                <a:gd name="T65" fmla="*/ 674 h 789"/>
                <a:gd name="T66" fmla="*/ 257 w 864"/>
                <a:gd name="T67" fmla="*/ 590 h 789"/>
                <a:gd name="T68" fmla="*/ 331 w 864"/>
                <a:gd name="T69" fmla="*/ 502 h 789"/>
                <a:gd name="T70" fmla="*/ 190 w 864"/>
                <a:gd name="T71" fmla="*/ 522 h 789"/>
                <a:gd name="T72" fmla="*/ 78 w 864"/>
                <a:gd name="T73" fmla="*/ 532 h 789"/>
                <a:gd name="T74" fmla="*/ 85 w 864"/>
                <a:gd name="T75" fmla="*/ 581 h 789"/>
                <a:gd name="T76" fmla="*/ 114 w 864"/>
                <a:gd name="T77" fmla="*/ 644 h 789"/>
                <a:gd name="T78" fmla="*/ 85 w 864"/>
                <a:gd name="T79" fmla="*/ 683 h 789"/>
                <a:gd name="T80" fmla="*/ 38 w 864"/>
                <a:gd name="T81" fmla="*/ 664 h 789"/>
                <a:gd name="T82" fmla="*/ 38 w 864"/>
                <a:gd name="T83" fmla="*/ 625 h 789"/>
                <a:gd name="T84" fmla="*/ 11 w 864"/>
                <a:gd name="T85" fmla="*/ 600 h 789"/>
                <a:gd name="T86" fmla="*/ 0 w 864"/>
                <a:gd name="T87" fmla="*/ 532 h 789"/>
                <a:gd name="T88" fmla="*/ 29 w 864"/>
                <a:gd name="T89" fmla="*/ 465 h 789"/>
                <a:gd name="T90" fmla="*/ 152 w 864"/>
                <a:gd name="T91" fmla="*/ 435 h 789"/>
                <a:gd name="T92" fmla="*/ 285 w 864"/>
                <a:gd name="T93" fmla="*/ 435 h 789"/>
                <a:gd name="T94" fmla="*/ 331 w 864"/>
                <a:gd name="T95" fmla="*/ 416 h 789"/>
                <a:gd name="T96" fmla="*/ 304 w 864"/>
                <a:gd name="T97" fmla="*/ 389 h 789"/>
                <a:gd name="T98" fmla="*/ 361 w 864"/>
                <a:gd name="T99" fmla="*/ 362 h 789"/>
                <a:gd name="T100" fmla="*/ 389 w 864"/>
                <a:gd name="T101" fmla="*/ 381 h 789"/>
                <a:gd name="T102" fmla="*/ 399 w 864"/>
                <a:gd name="T103" fmla="*/ 247 h 789"/>
                <a:gd name="T104" fmla="*/ 399 w 864"/>
                <a:gd name="T105" fmla="*/ 87 h 789"/>
                <a:gd name="T106" fmla="*/ 389 w 864"/>
                <a:gd name="T107" fmla="*/ 0 h 7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64"/>
                <a:gd name="T163" fmla="*/ 0 h 789"/>
                <a:gd name="T164" fmla="*/ 864 w 864"/>
                <a:gd name="T165" fmla="*/ 789 h 7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64" h="789">
                  <a:moveTo>
                    <a:pt x="465" y="0"/>
                  </a:moveTo>
                  <a:lnTo>
                    <a:pt x="465" y="133"/>
                  </a:lnTo>
                  <a:lnTo>
                    <a:pt x="465" y="217"/>
                  </a:lnTo>
                  <a:lnTo>
                    <a:pt x="476" y="293"/>
                  </a:lnTo>
                  <a:lnTo>
                    <a:pt x="486" y="362"/>
                  </a:lnTo>
                  <a:lnTo>
                    <a:pt x="505" y="389"/>
                  </a:lnTo>
                  <a:lnTo>
                    <a:pt x="523" y="362"/>
                  </a:lnTo>
                  <a:lnTo>
                    <a:pt x="543" y="362"/>
                  </a:lnTo>
                  <a:lnTo>
                    <a:pt x="579" y="389"/>
                  </a:lnTo>
                  <a:lnTo>
                    <a:pt x="559" y="408"/>
                  </a:lnTo>
                  <a:lnTo>
                    <a:pt x="552" y="416"/>
                  </a:lnTo>
                  <a:lnTo>
                    <a:pt x="588" y="426"/>
                  </a:lnTo>
                  <a:lnTo>
                    <a:pt x="694" y="426"/>
                  </a:lnTo>
                  <a:lnTo>
                    <a:pt x="780" y="426"/>
                  </a:lnTo>
                  <a:lnTo>
                    <a:pt x="835" y="426"/>
                  </a:lnTo>
                  <a:lnTo>
                    <a:pt x="854" y="456"/>
                  </a:lnTo>
                  <a:lnTo>
                    <a:pt x="864" y="484"/>
                  </a:lnTo>
                  <a:lnTo>
                    <a:pt x="864" y="514"/>
                  </a:lnTo>
                  <a:lnTo>
                    <a:pt x="864" y="532"/>
                  </a:lnTo>
                  <a:lnTo>
                    <a:pt x="864" y="551"/>
                  </a:lnTo>
                  <a:lnTo>
                    <a:pt x="864" y="571"/>
                  </a:lnTo>
                  <a:lnTo>
                    <a:pt x="845" y="581"/>
                  </a:lnTo>
                  <a:lnTo>
                    <a:pt x="835" y="590"/>
                  </a:lnTo>
                  <a:lnTo>
                    <a:pt x="835" y="618"/>
                  </a:lnTo>
                  <a:lnTo>
                    <a:pt x="815" y="625"/>
                  </a:lnTo>
                  <a:lnTo>
                    <a:pt x="790" y="635"/>
                  </a:lnTo>
                  <a:lnTo>
                    <a:pt x="771" y="635"/>
                  </a:lnTo>
                  <a:lnTo>
                    <a:pt x="752" y="625"/>
                  </a:lnTo>
                  <a:lnTo>
                    <a:pt x="741" y="600"/>
                  </a:lnTo>
                  <a:lnTo>
                    <a:pt x="741" y="581"/>
                  </a:lnTo>
                  <a:lnTo>
                    <a:pt x="771" y="551"/>
                  </a:lnTo>
                  <a:lnTo>
                    <a:pt x="797" y="522"/>
                  </a:lnTo>
                  <a:lnTo>
                    <a:pt x="797" y="494"/>
                  </a:lnTo>
                  <a:lnTo>
                    <a:pt x="771" y="494"/>
                  </a:lnTo>
                  <a:lnTo>
                    <a:pt x="685" y="494"/>
                  </a:lnTo>
                  <a:lnTo>
                    <a:pt x="628" y="494"/>
                  </a:lnTo>
                  <a:lnTo>
                    <a:pt x="579" y="494"/>
                  </a:lnTo>
                  <a:lnTo>
                    <a:pt x="606" y="522"/>
                  </a:lnTo>
                  <a:lnTo>
                    <a:pt x="655" y="551"/>
                  </a:lnTo>
                  <a:lnTo>
                    <a:pt x="685" y="618"/>
                  </a:lnTo>
                  <a:lnTo>
                    <a:pt x="685" y="664"/>
                  </a:lnTo>
                  <a:lnTo>
                    <a:pt x="636" y="750"/>
                  </a:lnTo>
                  <a:lnTo>
                    <a:pt x="606" y="769"/>
                  </a:lnTo>
                  <a:lnTo>
                    <a:pt x="569" y="760"/>
                  </a:lnTo>
                  <a:lnTo>
                    <a:pt x="559" y="731"/>
                  </a:lnTo>
                  <a:lnTo>
                    <a:pt x="559" y="693"/>
                  </a:lnTo>
                  <a:lnTo>
                    <a:pt x="579" y="654"/>
                  </a:lnTo>
                  <a:lnTo>
                    <a:pt x="616" y="635"/>
                  </a:lnTo>
                  <a:lnTo>
                    <a:pt x="628" y="625"/>
                  </a:lnTo>
                  <a:lnTo>
                    <a:pt x="616" y="600"/>
                  </a:lnTo>
                  <a:lnTo>
                    <a:pt x="579" y="571"/>
                  </a:lnTo>
                  <a:lnTo>
                    <a:pt x="513" y="532"/>
                  </a:lnTo>
                  <a:lnTo>
                    <a:pt x="437" y="494"/>
                  </a:lnTo>
                  <a:lnTo>
                    <a:pt x="419" y="502"/>
                  </a:lnTo>
                  <a:lnTo>
                    <a:pt x="380" y="551"/>
                  </a:lnTo>
                  <a:lnTo>
                    <a:pt x="340" y="600"/>
                  </a:lnTo>
                  <a:lnTo>
                    <a:pt x="314" y="635"/>
                  </a:lnTo>
                  <a:lnTo>
                    <a:pt x="304" y="664"/>
                  </a:lnTo>
                  <a:lnTo>
                    <a:pt x="314" y="683"/>
                  </a:lnTo>
                  <a:lnTo>
                    <a:pt x="331" y="711"/>
                  </a:lnTo>
                  <a:lnTo>
                    <a:pt x="321" y="760"/>
                  </a:lnTo>
                  <a:lnTo>
                    <a:pt x="304" y="789"/>
                  </a:lnTo>
                  <a:lnTo>
                    <a:pt x="257" y="789"/>
                  </a:lnTo>
                  <a:lnTo>
                    <a:pt x="228" y="760"/>
                  </a:lnTo>
                  <a:lnTo>
                    <a:pt x="220" y="723"/>
                  </a:lnTo>
                  <a:lnTo>
                    <a:pt x="220" y="674"/>
                  </a:lnTo>
                  <a:lnTo>
                    <a:pt x="238" y="625"/>
                  </a:lnTo>
                  <a:lnTo>
                    <a:pt x="257" y="590"/>
                  </a:lnTo>
                  <a:lnTo>
                    <a:pt x="285" y="551"/>
                  </a:lnTo>
                  <a:lnTo>
                    <a:pt x="331" y="502"/>
                  </a:lnTo>
                  <a:lnTo>
                    <a:pt x="285" y="502"/>
                  </a:lnTo>
                  <a:lnTo>
                    <a:pt x="190" y="522"/>
                  </a:lnTo>
                  <a:lnTo>
                    <a:pt x="104" y="522"/>
                  </a:lnTo>
                  <a:lnTo>
                    <a:pt x="78" y="532"/>
                  </a:lnTo>
                  <a:lnTo>
                    <a:pt x="78" y="560"/>
                  </a:lnTo>
                  <a:lnTo>
                    <a:pt x="85" y="581"/>
                  </a:lnTo>
                  <a:lnTo>
                    <a:pt x="114" y="618"/>
                  </a:lnTo>
                  <a:lnTo>
                    <a:pt x="114" y="644"/>
                  </a:lnTo>
                  <a:lnTo>
                    <a:pt x="104" y="674"/>
                  </a:lnTo>
                  <a:lnTo>
                    <a:pt x="85" y="683"/>
                  </a:lnTo>
                  <a:lnTo>
                    <a:pt x="59" y="683"/>
                  </a:lnTo>
                  <a:lnTo>
                    <a:pt x="38" y="664"/>
                  </a:lnTo>
                  <a:lnTo>
                    <a:pt x="29" y="635"/>
                  </a:lnTo>
                  <a:lnTo>
                    <a:pt x="38" y="625"/>
                  </a:lnTo>
                  <a:lnTo>
                    <a:pt x="29" y="618"/>
                  </a:lnTo>
                  <a:lnTo>
                    <a:pt x="11" y="600"/>
                  </a:lnTo>
                  <a:lnTo>
                    <a:pt x="0" y="590"/>
                  </a:lnTo>
                  <a:lnTo>
                    <a:pt x="0" y="532"/>
                  </a:lnTo>
                  <a:lnTo>
                    <a:pt x="11" y="475"/>
                  </a:lnTo>
                  <a:lnTo>
                    <a:pt x="29" y="465"/>
                  </a:lnTo>
                  <a:lnTo>
                    <a:pt x="68" y="446"/>
                  </a:lnTo>
                  <a:lnTo>
                    <a:pt x="152" y="435"/>
                  </a:lnTo>
                  <a:lnTo>
                    <a:pt x="228" y="435"/>
                  </a:lnTo>
                  <a:lnTo>
                    <a:pt x="285" y="435"/>
                  </a:lnTo>
                  <a:lnTo>
                    <a:pt x="331" y="426"/>
                  </a:lnTo>
                  <a:lnTo>
                    <a:pt x="331" y="416"/>
                  </a:lnTo>
                  <a:lnTo>
                    <a:pt x="321" y="408"/>
                  </a:lnTo>
                  <a:lnTo>
                    <a:pt x="304" y="389"/>
                  </a:lnTo>
                  <a:lnTo>
                    <a:pt x="321" y="381"/>
                  </a:lnTo>
                  <a:lnTo>
                    <a:pt x="361" y="362"/>
                  </a:lnTo>
                  <a:lnTo>
                    <a:pt x="380" y="372"/>
                  </a:lnTo>
                  <a:lnTo>
                    <a:pt x="389" y="381"/>
                  </a:lnTo>
                  <a:lnTo>
                    <a:pt x="399" y="285"/>
                  </a:lnTo>
                  <a:lnTo>
                    <a:pt x="399" y="247"/>
                  </a:lnTo>
                  <a:lnTo>
                    <a:pt x="399" y="160"/>
                  </a:lnTo>
                  <a:lnTo>
                    <a:pt x="399" y="87"/>
                  </a:lnTo>
                  <a:lnTo>
                    <a:pt x="389" y="18"/>
                  </a:lnTo>
                  <a:lnTo>
                    <a:pt x="389" y="0"/>
                  </a:lnTo>
                  <a:lnTo>
                    <a:pt x="4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4" name="Freeform 40">
              <a:extLst>
                <a:ext uri="{FF2B5EF4-FFF2-40B4-BE49-F238E27FC236}">
                  <a16:creationId xmlns:a16="http://schemas.microsoft.com/office/drawing/2014/main" id="{3FE010FC-1393-496F-A41A-0EF872A52542}"/>
                </a:ext>
              </a:extLst>
            </p:cNvPr>
            <p:cNvSpPr>
              <a:spLocks/>
            </p:cNvSpPr>
            <p:nvPr/>
          </p:nvSpPr>
          <p:spPr bwMode="auto">
            <a:xfrm>
              <a:off x="569" y="2532"/>
              <a:ext cx="288" cy="263"/>
            </a:xfrm>
            <a:custGeom>
              <a:avLst/>
              <a:gdLst>
                <a:gd name="T0" fmla="*/ 465 w 864"/>
                <a:gd name="T1" fmla="*/ 133 h 789"/>
                <a:gd name="T2" fmla="*/ 476 w 864"/>
                <a:gd name="T3" fmla="*/ 293 h 789"/>
                <a:gd name="T4" fmla="*/ 505 w 864"/>
                <a:gd name="T5" fmla="*/ 389 h 789"/>
                <a:gd name="T6" fmla="*/ 543 w 864"/>
                <a:gd name="T7" fmla="*/ 362 h 789"/>
                <a:gd name="T8" fmla="*/ 559 w 864"/>
                <a:gd name="T9" fmla="*/ 408 h 789"/>
                <a:gd name="T10" fmla="*/ 588 w 864"/>
                <a:gd name="T11" fmla="*/ 426 h 789"/>
                <a:gd name="T12" fmla="*/ 780 w 864"/>
                <a:gd name="T13" fmla="*/ 426 h 789"/>
                <a:gd name="T14" fmla="*/ 854 w 864"/>
                <a:gd name="T15" fmla="*/ 456 h 789"/>
                <a:gd name="T16" fmla="*/ 864 w 864"/>
                <a:gd name="T17" fmla="*/ 514 h 789"/>
                <a:gd name="T18" fmla="*/ 864 w 864"/>
                <a:gd name="T19" fmla="*/ 551 h 789"/>
                <a:gd name="T20" fmla="*/ 845 w 864"/>
                <a:gd name="T21" fmla="*/ 581 h 789"/>
                <a:gd name="T22" fmla="*/ 835 w 864"/>
                <a:gd name="T23" fmla="*/ 618 h 789"/>
                <a:gd name="T24" fmla="*/ 790 w 864"/>
                <a:gd name="T25" fmla="*/ 635 h 789"/>
                <a:gd name="T26" fmla="*/ 752 w 864"/>
                <a:gd name="T27" fmla="*/ 625 h 789"/>
                <a:gd name="T28" fmla="*/ 741 w 864"/>
                <a:gd name="T29" fmla="*/ 581 h 789"/>
                <a:gd name="T30" fmla="*/ 797 w 864"/>
                <a:gd name="T31" fmla="*/ 522 h 789"/>
                <a:gd name="T32" fmla="*/ 771 w 864"/>
                <a:gd name="T33" fmla="*/ 494 h 789"/>
                <a:gd name="T34" fmla="*/ 628 w 864"/>
                <a:gd name="T35" fmla="*/ 494 h 789"/>
                <a:gd name="T36" fmla="*/ 606 w 864"/>
                <a:gd name="T37" fmla="*/ 522 h 789"/>
                <a:gd name="T38" fmla="*/ 685 w 864"/>
                <a:gd name="T39" fmla="*/ 618 h 789"/>
                <a:gd name="T40" fmla="*/ 636 w 864"/>
                <a:gd name="T41" fmla="*/ 750 h 789"/>
                <a:gd name="T42" fmla="*/ 569 w 864"/>
                <a:gd name="T43" fmla="*/ 760 h 789"/>
                <a:gd name="T44" fmla="*/ 559 w 864"/>
                <a:gd name="T45" fmla="*/ 693 h 789"/>
                <a:gd name="T46" fmla="*/ 616 w 864"/>
                <a:gd name="T47" fmla="*/ 635 h 789"/>
                <a:gd name="T48" fmla="*/ 616 w 864"/>
                <a:gd name="T49" fmla="*/ 600 h 789"/>
                <a:gd name="T50" fmla="*/ 513 w 864"/>
                <a:gd name="T51" fmla="*/ 532 h 789"/>
                <a:gd name="T52" fmla="*/ 419 w 864"/>
                <a:gd name="T53" fmla="*/ 502 h 789"/>
                <a:gd name="T54" fmla="*/ 340 w 864"/>
                <a:gd name="T55" fmla="*/ 600 h 789"/>
                <a:gd name="T56" fmla="*/ 304 w 864"/>
                <a:gd name="T57" fmla="*/ 664 h 789"/>
                <a:gd name="T58" fmla="*/ 331 w 864"/>
                <a:gd name="T59" fmla="*/ 711 h 789"/>
                <a:gd name="T60" fmla="*/ 304 w 864"/>
                <a:gd name="T61" fmla="*/ 789 h 789"/>
                <a:gd name="T62" fmla="*/ 228 w 864"/>
                <a:gd name="T63" fmla="*/ 760 h 789"/>
                <a:gd name="T64" fmla="*/ 220 w 864"/>
                <a:gd name="T65" fmla="*/ 674 h 789"/>
                <a:gd name="T66" fmla="*/ 257 w 864"/>
                <a:gd name="T67" fmla="*/ 590 h 789"/>
                <a:gd name="T68" fmla="*/ 331 w 864"/>
                <a:gd name="T69" fmla="*/ 502 h 789"/>
                <a:gd name="T70" fmla="*/ 190 w 864"/>
                <a:gd name="T71" fmla="*/ 522 h 789"/>
                <a:gd name="T72" fmla="*/ 78 w 864"/>
                <a:gd name="T73" fmla="*/ 532 h 789"/>
                <a:gd name="T74" fmla="*/ 85 w 864"/>
                <a:gd name="T75" fmla="*/ 581 h 789"/>
                <a:gd name="T76" fmla="*/ 114 w 864"/>
                <a:gd name="T77" fmla="*/ 644 h 789"/>
                <a:gd name="T78" fmla="*/ 85 w 864"/>
                <a:gd name="T79" fmla="*/ 683 h 789"/>
                <a:gd name="T80" fmla="*/ 38 w 864"/>
                <a:gd name="T81" fmla="*/ 664 h 789"/>
                <a:gd name="T82" fmla="*/ 38 w 864"/>
                <a:gd name="T83" fmla="*/ 625 h 789"/>
                <a:gd name="T84" fmla="*/ 11 w 864"/>
                <a:gd name="T85" fmla="*/ 600 h 789"/>
                <a:gd name="T86" fmla="*/ 0 w 864"/>
                <a:gd name="T87" fmla="*/ 532 h 789"/>
                <a:gd name="T88" fmla="*/ 29 w 864"/>
                <a:gd name="T89" fmla="*/ 465 h 789"/>
                <a:gd name="T90" fmla="*/ 152 w 864"/>
                <a:gd name="T91" fmla="*/ 435 h 789"/>
                <a:gd name="T92" fmla="*/ 285 w 864"/>
                <a:gd name="T93" fmla="*/ 435 h 789"/>
                <a:gd name="T94" fmla="*/ 331 w 864"/>
                <a:gd name="T95" fmla="*/ 416 h 789"/>
                <a:gd name="T96" fmla="*/ 304 w 864"/>
                <a:gd name="T97" fmla="*/ 389 h 789"/>
                <a:gd name="T98" fmla="*/ 361 w 864"/>
                <a:gd name="T99" fmla="*/ 362 h 789"/>
                <a:gd name="T100" fmla="*/ 389 w 864"/>
                <a:gd name="T101" fmla="*/ 381 h 789"/>
                <a:gd name="T102" fmla="*/ 399 w 864"/>
                <a:gd name="T103" fmla="*/ 247 h 789"/>
                <a:gd name="T104" fmla="*/ 399 w 864"/>
                <a:gd name="T105" fmla="*/ 87 h 789"/>
                <a:gd name="T106" fmla="*/ 389 w 864"/>
                <a:gd name="T107" fmla="*/ 0 h 7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64"/>
                <a:gd name="T163" fmla="*/ 0 h 789"/>
                <a:gd name="T164" fmla="*/ 864 w 864"/>
                <a:gd name="T165" fmla="*/ 789 h 7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64" h="789">
                  <a:moveTo>
                    <a:pt x="465" y="0"/>
                  </a:moveTo>
                  <a:lnTo>
                    <a:pt x="465" y="133"/>
                  </a:lnTo>
                  <a:lnTo>
                    <a:pt x="465" y="217"/>
                  </a:lnTo>
                  <a:lnTo>
                    <a:pt x="476" y="293"/>
                  </a:lnTo>
                  <a:lnTo>
                    <a:pt x="486" y="362"/>
                  </a:lnTo>
                  <a:lnTo>
                    <a:pt x="505" y="389"/>
                  </a:lnTo>
                  <a:lnTo>
                    <a:pt x="523" y="362"/>
                  </a:lnTo>
                  <a:lnTo>
                    <a:pt x="543" y="362"/>
                  </a:lnTo>
                  <a:lnTo>
                    <a:pt x="579" y="389"/>
                  </a:lnTo>
                  <a:lnTo>
                    <a:pt x="559" y="408"/>
                  </a:lnTo>
                  <a:lnTo>
                    <a:pt x="552" y="416"/>
                  </a:lnTo>
                  <a:lnTo>
                    <a:pt x="588" y="426"/>
                  </a:lnTo>
                  <a:lnTo>
                    <a:pt x="694" y="426"/>
                  </a:lnTo>
                  <a:lnTo>
                    <a:pt x="780" y="426"/>
                  </a:lnTo>
                  <a:lnTo>
                    <a:pt x="835" y="426"/>
                  </a:lnTo>
                  <a:lnTo>
                    <a:pt x="854" y="456"/>
                  </a:lnTo>
                  <a:lnTo>
                    <a:pt x="864" y="484"/>
                  </a:lnTo>
                  <a:lnTo>
                    <a:pt x="864" y="514"/>
                  </a:lnTo>
                  <a:lnTo>
                    <a:pt x="864" y="532"/>
                  </a:lnTo>
                  <a:lnTo>
                    <a:pt x="864" y="551"/>
                  </a:lnTo>
                  <a:lnTo>
                    <a:pt x="864" y="571"/>
                  </a:lnTo>
                  <a:lnTo>
                    <a:pt x="845" y="581"/>
                  </a:lnTo>
                  <a:lnTo>
                    <a:pt x="835" y="590"/>
                  </a:lnTo>
                  <a:lnTo>
                    <a:pt x="835" y="618"/>
                  </a:lnTo>
                  <a:lnTo>
                    <a:pt x="815" y="625"/>
                  </a:lnTo>
                  <a:lnTo>
                    <a:pt x="790" y="635"/>
                  </a:lnTo>
                  <a:lnTo>
                    <a:pt x="771" y="635"/>
                  </a:lnTo>
                  <a:lnTo>
                    <a:pt x="752" y="625"/>
                  </a:lnTo>
                  <a:lnTo>
                    <a:pt x="741" y="600"/>
                  </a:lnTo>
                  <a:lnTo>
                    <a:pt x="741" y="581"/>
                  </a:lnTo>
                  <a:lnTo>
                    <a:pt x="771" y="551"/>
                  </a:lnTo>
                  <a:lnTo>
                    <a:pt x="797" y="522"/>
                  </a:lnTo>
                  <a:lnTo>
                    <a:pt x="797" y="494"/>
                  </a:lnTo>
                  <a:lnTo>
                    <a:pt x="771" y="494"/>
                  </a:lnTo>
                  <a:lnTo>
                    <a:pt x="685" y="494"/>
                  </a:lnTo>
                  <a:lnTo>
                    <a:pt x="628" y="494"/>
                  </a:lnTo>
                  <a:lnTo>
                    <a:pt x="579" y="494"/>
                  </a:lnTo>
                  <a:lnTo>
                    <a:pt x="606" y="522"/>
                  </a:lnTo>
                  <a:lnTo>
                    <a:pt x="655" y="551"/>
                  </a:lnTo>
                  <a:lnTo>
                    <a:pt x="685" y="618"/>
                  </a:lnTo>
                  <a:lnTo>
                    <a:pt x="685" y="664"/>
                  </a:lnTo>
                  <a:lnTo>
                    <a:pt x="636" y="750"/>
                  </a:lnTo>
                  <a:lnTo>
                    <a:pt x="606" y="769"/>
                  </a:lnTo>
                  <a:lnTo>
                    <a:pt x="569" y="760"/>
                  </a:lnTo>
                  <a:lnTo>
                    <a:pt x="559" y="731"/>
                  </a:lnTo>
                  <a:lnTo>
                    <a:pt x="559" y="693"/>
                  </a:lnTo>
                  <a:lnTo>
                    <a:pt x="579" y="654"/>
                  </a:lnTo>
                  <a:lnTo>
                    <a:pt x="616" y="635"/>
                  </a:lnTo>
                  <a:lnTo>
                    <a:pt x="628" y="625"/>
                  </a:lnTo>
                  <a:lnTo>
                    <a:pt x="616" y="600"/>
                  </a:lnTo>
                  <a:lnTo>
                    <a:pt x="579" y="571"/>
                  </a:lnTo>
                  <a:lnTo>
                    <a:pt x="513" y="532"/>
                  </a:lnTo>
                  <a:lnTo>
                    <a:pt x="437" y="494"/>
                  </a:lnTo>
                  <a:lnTo>
                    <a:pt x="419" y="502"/>
                  </a:lnTo>
                  <a:lnTo>
                    <a:pt x="380" y="551"/>
                  </a:lnTo>
                  <a:lnTo>
                    <a:pt x="340" y="600"/>
                  </a:lnTo>
                  <a:lnTo>
                    <a:pt x="314" y="635"/>
                  </a:lnTo>
                  <a:lnTo>
                    <a:pt x="304" y="664"/>
                  </a:lnTo>
                  <a:lnTo>
                    <a:pt x="314" y="683"/>
                  </a:lnTo>
                  <a:lnTo>
                    <a:pt x="331" y="711"/>
                  </a:lnTo>
                  <a:lnTo>
                    <a:pt x="321" y="760"/>
                  </a:lnTo>
                  <a:lnTo>
                    <a:pt x="304" y="789"/>
                  </a:lnTo>
                  <a:lnTo>
                    <a:pt x="257" y="789"/>
                  </a:lnTo>
                  <a:lnTo>
                    <a:pt x="228" y="760"/>
                  </a:lnTo>
                  <a:lnTo>
                    <a:pt x="220" y="723"/>
                  </a:lnTo>
                  <a:lnTo>
                    <a:pt x="220" y="674"/>
                  </a:lnTo>
                  <a:lnTo>
                    <a:pt x="238" y="625"/>
                  </a:lnTo>
                  <a:lnTo>
                    <a:pt x="257" y="590"/>
                  </a:lnTo>
                  <a:lnTo>
                    <a:pt x="285" y="551"/>
                  </a:lnTo>
                  <a:lnTo>
                    <a:pt x="331" y="502"/>
                  </a:lnTo>
                  <a:lnTo>
                    <a:pt x="285" y="502"/>
                  </a:lnTo>
                  <a:lnTo>
                    <a:pt x="190" y="522"/>
                  </a:lnTo>
                  <a:lnTo>
                    <a:pt x="104" y="522"/>
                  </a:lnTo>
                  <a:lnTo>
                    <a:pt x="78" y="532"/>
                  </a:lnTo>
                  <a:lnTo>
                    <a:pt x="78" y="560"/>
                  </a:lnTo>
                  <a:lnTo>
                    <a:pt x="85" y="581"/>
                  </a:lnTo>
                  <a:lnTo>
                    <a:pt x="114" y="618"/>
                  </a:lnTo>
                  <a:lnTo>
                    <a:pt x="114" y="644"/>
                  </a:lnTo>
                  <a:lnTo>
                    <a:pt x="104" y="674"/>
                  </a:lnTo>
                  <a:lnTo>
                    <a:pt x="85" y="683"/>
                  </a:lnTo>
                  <a:lnTo>
                    <a:pt x="59" y="683"/>
                  </a:lnTo>
                  <a:lnTo>
                    <a:pt x="38" y="664"/>
                  </a:lnTo>
                  <a:lnTo>
                    <a:pt x="29" y="635"/>
                  </a:lnTo>
                  <a:lnTo>
                    <a:pt x="38" y="625"/>
                  </a:lnTo>
                  <a:lnTo>
                    <a:pt x="29" y="618"/>
                  </a:lnTo>
                  <a:lnTo>
                    <a:pt x="11" y="600"/>
                  </a:lnTo>
                  <a:lnTo>
                    <a:pt x="0" y="590"/>
                  </a:lnTo>
                  <a:lnTo>
                    <a:pt x="0" y="532"/>
                  </a:lnTo>
                  <a:lnTo>
                    <a:pt x="11" y="475"/>
                  </a:lnTo>
                  <a:lnTo>
                    <a:pt x="29" y="465"/>
                  </a:lnTo>
                  <a:lnTo>
                    <a:pt x="68" y="446"/>
                  </a:lnTo>
                  <a:lnTo>
                    <a:pt x="152" y="435"/>
                  </a:lnTo>
                  <a:lnTo>
                    <a:pt x="228" y="435"/>
                  </a:lnTo>
                  <a:lnTo>
                    <a:pt x="285" y="435"/>
                  </a:lnTo>
                  <a:lnTo>
                    <a:pt x="331" y="426"/>
                  </a:lnTo>
                  <a:lnTo>
                    <a:pt x="331" y="416"/>
                  </a:lnTo>
                  <a:lnTo>
                    <a:pt x="321" y="408"/>
                  </a:lnTo>
                  <a:lnTo>
                    <a:pt x="304" y="389"/>
                  </a:lnTo>
                  <a:lnTo>
                    <a:pt x="321" y="381"/>
                  </a:lnTo>
                  <a:lnTo>
                    <a:pt x="361" y="362"/>
                  </a:lnTo>
                  <a:lnTo>
                    <a:pt x="380" y="372"/>
                  </a:lnTo>
                  <a:lnTo>
                    <a:pt x="389" y="381"/>
                  </a:lnTo>
                  <a:lnTo>
                    <a:pt x="399" y="285"/>
                  </a:lnTo>
                  <a:lnTo>
                    <a:pt x="399" y="247"/>
                  </a:lnTo>
                  <a:lnTo>
                    <a:pt x="399" y="160"/>
                  </a:lnTo>
                  <a:lnTo>
                    <a:pt x="399" y="87"/>
                  </a:lnTo>
                  <a:lnTo>
                    <a:pt x="389" y="18"/>
                  </a:lnTo>
                  <a:lnTo>
                    <a:pt x="389" y="0"/>
                  </a:lnTo>
                  <a:lnTo>
                    <a:pt x="465" y="0"/>
                  </a:lnTo>
                  <a:close/>
                </a:path>
              </a:pathLst>
            </a:custGeom>
            <a:noFill/>
            <a:ln w="0">
              <a:solidFill>
                <a:srgbClr val="91919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5" name="Freeform 41">
              <a:extLst>
                <a:ext uri="{FF2B5EF4-FFF2-40B4-BE49-F238E27FC236}">
                  <a16:creationId xmlns:a16="http://schemas.microsoft.com/office/drawing/2014/main" id="{ECAC36C8-629A-471F-B5EF-66CCA7E3152A}"/>
                </a:ext>
              </a:extLst>
            </p:cNvPr>
            <p:cNvSpPr>
              <a:spLocks/>
            </p:cNvSpPr>
            <p:nvPr/>
          </p:nvSpPr>
          <p:spPr bwMode="auto">
            <a:xfrm>
              <a:off x="554" y="2287"/>
              <a:ext cx="316" cy="267"/>
            </a:xfrm>
            <a:custGeom>
              <a:avLst/>
              <a:gdLst>
                <a:gd name="T0" fmla="*/ 950 w 950"/>
                <a:gd name="T1" fmla="*/ 582 h 801"/>
                <a:gd name="T2" fmla="*/ 911 w 950"/>
                <a:gd name="T3" fmla="*/ 648 h 801"/>
                <a:gd name="T4" fmla="*/ 827 w 950"/>
                <a:gd name="T5" fmla="*/ 724 h 801"/>
                <a:gd name="T6" fmla="*/ 751 w 950"/>
                <a:gd name="T7" fmla="*/ 762 h 801"/>
                <a:gd name="T8" fmla="*/ 675 w 950"/>
                <a:gd name="T9" fmla="*/ 801 h 801"/>
                <a:gd name="T10" fmla="*/ 626 w 950"/>
                <a:gd name="T11" fmla="*/ 801 h 801"/>
                <a:gd name="T12" fmla="*/ 599 w 950"/>
                <a:gd name="T13" fmla="*/ 772 h 801"/>
                <a:gd name="T14" fmla="*/ 542 w 950"/>
                <a:gd name="T15" fmla="*/ 752 h 801"/>
                <a:gd name="T16" fmla="*/ 446 w 950"/>
                <a:gd name="T17" fmla="*/ 742 h 801"/>
                <a:gd name="T18" fmla="*/ 285 w 950"/>
                <a:gd name="T19" fmla="*/ 724 h 801"/>
                <a:gd name="T20" fmla="*/ 151 w 950"/>
                <a:gd name="T21" fmla="*/ 705 h 801"/>
                <a:gd name="T22" fmla="*/ 76 w 950"/>
                <a:gd name="T23" fmla="*/ 685 h 801"/>
                <a:gd name="T24" fmla="*/ 58 w 950"/>
                <a:gd name="T25" fmla="*/ 656 h 801"/>
                <a:gd name="T26" fmla="*/ 39 w 950"/>
                <a:gd name="T27" fmla="*/ 639 h 801"/>
                <a:gd name="T28" fmla="*/ 27 w 950"/>
                <a:gd name="T29" fmla="*/ 600 h 801"/>
                <a:gd name="T30" fmla="*/ 27 w 950"/>
                <a:gd name="T31" fmla="*/ 514 h 801"/>
                <a:gd name="T32" fmla="*/ 19 w 950"/>
                <a:gd name="T33" fmla="*/ 429 h 801"/>
                <a:gd name="T34" fmla="*/ 9 w 950"/>
                <a:gd name="T35" fmla="*/ 277 h 801"/>
                <a:gd name="T36" fmla="*/ 0 w 950"/>
                <a:gd name="T37" fmla="*/ 155 h 801"/>
                <a:gd name="T38" fmla="*/ 0 w 950"/>
                <a:gd name="T39" fmla="*/ 98 h 801"/>
                <a:gd name="T40" fmla="*/ 27 w 950"/>
                <a:gd name="T41" fmla="*/ 30 h 801"/>
                <a:gd name="T42" fmla="*/ 66 w 950"/>
                <a:gd name="T43" fmla="*/ 0 h 801"/>
                <a:gd name="T44" fmla="*/ 950 w 950"/>
                <a:gd name="T45" fmla="*/ 582 h 8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50"/>
                <a:gd name="T70" fmla="*/ 0 h 801"/>
                <a:gd name="T71" fmla="*/ 950 w 950"/>
                <a:gd name="T72" fmla="*/ 801 h 8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50" h="801">
                  <a:moveTo>
                    <a:pt x="950" y="582"/>
                  </a:moveTo>
                  <a:lnTo>
                    <a:pt x="911" y="648"/>
                  </a:lnTo>
                  <a:lnTo>
                    <a:pt x="827" y="724"/>
                  </a:lnTo>
                  <a:lnTo>
                    <a:pt x="751" y="762"/>
                  </a:lnTo>
                  <a:lnTo>
                    <a:pt x="675" y="801"/>
                  </a:lnTo>
                  <a:lnTo>
                    <a:pt x="626" y="801"/>
                  </a:lnTo>
                  <a:lnTo>
                    <a:pt x="599" y="772"/>
                  </a:lnTo>
                  <a:lnTo>
                    <a:pt x="542" y="752"/>
                  </a:lnTo>
                  <a:lnTo>
                    <a:pt x="446" y="742"/>
                  </a:lnTo>
                  <a:lnTo>
                    <a:pt x="285" y="724"/>
                  </a:lnTo>
                  <a:lnTo>
                    <a:pt x="151" y="705"/>
                  </a:lnTo>
                  <a:lnTo>
                    <a:pt x="76" y="685"/>
                  </a:lnTo>
                  <a:lnTo>
                    <a:pt x="58" y="656"/>
                  </a:lnTo>
                  <a:lnTo>
                    <a:pt x="39" y="639"/>
                  </a:lnTo>
                  <a:lnTo>
                    <a:pt x="27" y="600"/>
                  </a:lnTo>
                  <a:lnTo>
                    <a:pt x="27" y="514"/>
                  </a:lnTo>
                  <a:lnTo>
                    <a:pt x="19" y="429"/>
                  </a:lnTo>
                  <a:lnTo>
                    <a:pt x="9" y="277"/>
                  </a:lnTo>
                  <a:lnTo>
                    <a:pt x="0" y="155"/>
                  </a:lnTo>
                  <a:lnTo>
                    <a:pt x="0" y="98"/>
                  </a:lnTo>
                  <a:lnTo>
                    <a:pt x="27" y="30"/>
                  </a:lnTo>
                  <a:lnTo>
                    <a:pt x="66" y="0"/>
                  </a:lnTo>
                  <a:lnTo>
                    <a:pt x="950" y="582"/>
                  </a:lnTo>
                  <a:close/>
                </a:path>
              </a:pathLst>
            </a:custGeom>
            <a:solidFill>
              <a:srgbClr val="DCDCDC"/>
            </a:solidFill>
            <a:ln w="0">
              <a:solidFill>
                <a:srgbClr val="5A5A5A"/>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6" name="Freeform 42">
              <a:extLst>
                <a:ext uri="{FF2B5EF4-FFF2-40B4-BE49-F238E27FC236}">
                  <a16:creationId xmlns:a16="http://schemas.microsoft.com/office/drawing/2014/main" id="{7C32217D-DCAD-4378-86A6-F6858CCCBBCF}"/>
                </a:ext>
              </a:extLst>
            </p:cNvPr>
            <p:cNvSpPr>
              <a:spLocks/>
            </p:cNvSpPr>
            <p:nvPr/>
          </p:nvSpPr>
          <p:spPr bwMode="auto">
            <a:xfrm>
              <a:off x="567" y="2284"/>
              <a:ext cx="300" cy="267"/>
            </a:xfrm>
            <a:custGeom>
              <a:avLst/>
              <a:gdLst>
                <a:gd name="T0" fmla="*/ 901 w 901"/>
                <a:gd name="T1" fmla="*/ 608 h 799"/>
                <a:gd name="T2" fmla="*/ 636 w 901"/>
                <a:gd name="T3" fmla="*/ 799 h 799"/>
                <a:gd name="T4" fmla="*/ 521 w 901"/>
                <a:gd name="T5" fmla="*/ 732 h 799"/>
                <a:gd name="T6" fmla="*/ 388 w 901"/>
                <a:gd name="T7" fmla="*/ 713 h 799"/>
                <a:gd name="T8" fmla="*/ 67 w 901"/>
                <a:gd name="T9" fmla="*/ 628 h 799"/>
                <a:gd name="T10" fmla="*/ 46 w 901"/>
                <a:gd name="T11" fmla="*/ 571 h 799"/>
                <a:gd name="T12" fmla="*/ 37 w 901"/>
                <a:gd name="T13" fmla="*/ 362 h 799"/>
                <a:gd name="T14" fmla="*/ 0 w 901"/>
                <a:gd name="T15" fmla="*/ 154 h 799"/>
                <a:gd name="T16" fmla="*/ 0 w 901"/>
                <a:gd name="T17" fmla="*/ 48 h 799"/>
                <a:gd name="T18" fmla="*/ 8 w 901"/>
                <a:gd name="T19" fmla="*/ 0 h 799"/>
                <a:gd name="T20" fmla="*/ 285 w 901"/>
                <a:gd name="T21" fmla="*/ 305 h 799"/>
                <a:gd name="T22" fmla="*/ 397 w 901"/>
                <a:gd name="T23" fmla="*/ 465 h 799"/>
                <a:gd name="T24" fmla="*/ 815 w 901"/>
                <a:gd name="T25" fmla="*/ 571 h 799"/>
                <a:gd name="T26" fmla="*/ 853 w 901"/>
                <a:gd name="T27" fmla="*/ 571 h 799"/>
                <a:gd name="T28" fmla="*/ 901 w 901"/>
                <a:gd name="T29" fmla="*/ 608 h 7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1"/>
                <a:gd name="T46" fmla="*/ 0 h 799"/>
                <a:gd name="T47" fmla="*/ 901 w 901"/>
                <a:gd name="T48" fmla="*/ 799 h 7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1" h="799">
                  <a:moveTo>
                    <a:pt x="901" y="608"/>
                  </a:moveTo>
                  <a:lnTo>
                    <a:pt x="636" y="799"/>
                  </a:lnTo>
                  <a:lnTo>
                    <a:pt x="521" y="732"/>
                  </a:lnTo>
                  <a:lnTo>
                    <a:pt x="388" y="713"/>
                  </a:lnTo>
                  <a:lnTo>
                    <a:pt x="67" y="628"/>
                  </a:lnTo>
                  <a:lnTo>
                    <a:pt x="46" y="571"/>
                  </a:lnTo>
                  <a:lnTo>
                    <a:pt x="37" y="362"/>
                  </a:lnTo>
                  <a:lnTo>
                    <a:pt x="0" y="154"/>
                  </a:lnTo>
                  <a:lnTo>
                    <a:pt x="0" y="48"/>
                  </a:lnTo>
                  <a:lnTo>
                    <a:pt x="8" y="0"/>
                  </a:lnTo>
                  <a:lnTo>
                    <a:pt x="285" y="305"/>
                  </a:lnTo>
                  <a:lnTo>
                    <a:pt x="397" y="465"/>
                  </a:lnTo>
                  <a:lnTo>
                    <a:pt x="815" y="571"/>
                  </a:lnTo>
                  <a:lnTo>
                    <a:pt x="853" y="571"/>
                  </a:lnTo>
                  <a:lnTo>
                    <a:pt x="901" y="60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7" name="Freeform 43">
              <a:extLst>
                <a:ext uri="{FF2B5EF4-FFF2-40B4-BE49-F238E27FC236}">
                  <a16:creationId xmlns:a16="http://schemas.microsoft.com/office/drawing/2014/main" id="{F7DADEBE-67F6-4908-95F6-3A799359DCAB}"/>
                </a:ext>
              </a:extLst>
            </p:cNvPr>
            <p:cNvSpPr>
              <a:spLocks/>
            </p:cNvSpPr>
            <p:nvPr/>
          </p:nvSpPr>
          <p:spPr bwMode="auto">
            <a:xfrm>
              <a:off x="639" y="2244"/>
              <a:ext cx="439" cy="471"/>
            </a:xfrm>
            <a:custGeom>
              <a:avLst/>
              <a:gdLst>
                <a:gd name="T0" fmla="*/ 160 w 1317"/>
                <a:gd name="T1" fmla="*/ 179 h 1415"/>
                <a:gd name="T2" fmla="*/ 342 w 1317"/>
                <a:gd name="T3" fmla="*/ 170 h 1415"/>
                <a:gd name="T4" fmla="*/ 57 w 1317"/>
                <a:gd name="T5" fmla="*/ 339 h 1415"/>
                <a:gd name="T6" fmla="*/ 0 w 1317"/>
                <a:gd name="T7" fmla="*/ 484 h 1415"/>
                <a:gd name="T8" fmla="*/ 0 w 1317"/>
                <a:gd name="T9" fmla="*/ 559 h 1415"/>
                <a:gd name="T10" fmla="*/ 47 w 1317"/>
                <a:gd name="T11" fmla="*/ 685 h 1415"/>
                <a:gd name="T12" fmla="*/ 378 w 1317"/>
                <a:gd name="T13" fmla="*/ 712 h 1415"/>
                <a:gd name="T14" fmla="*/ 703 w 1317"/>
                <a:gd name="T15" fmla="*/ 722 h 1415"/>
                <a:gd name="T16" fmla="*/ 930 w 1317"/>
                <a:gd name="T17" fmla="*/ 806 h 1415"/>
                <a:gd name="T18" fmla="*/ 1035 w 1317"/>
                <a:gd name="T19" fmla="*/ 1415 h 1415"/>
                <a:gd name="T20" fmla="*/ 1317 w 1317"/>
                <a:gd name="T21" fmla="*/ 1320 h 1415"/>
                <a:gd name="T22" fmla="*/ 1187 w 1317"/>
                <a:gd name="T23" fmla="*/ 806 h 1415"/>
                <a:gd name="T24" fmla="*/ 1091 w 1317"/>
                <a:gd name="T25" fmla="*/ 587 h 1415"/>
                <a:gd name="T26" fmla="*/ 1244 w 1317"/>
                <a:gd name="T27" fmla="*/ 445 h 1415"/>
                <a:gd name="T28" fmla="*/ 949 w 1317"/>
                <a:gd name="T29" fmla="*/ 142 h 1415"/>
                <a:gd name="T30" fmla="*/ 809 w 1317"/>
                <a:gd name="T31" fmla="*/ 29 h 1415"/>
                <a:gd name="T32" fmla="*/ 703 w 1317"/>
                <a:gd name="T33" fmla="*/ 0 h 1415"/>
                <a:gd name="T34" fmla="*/ 160 w 1317"/>
                <a:gd name="T35" fmla="*/ 179 h 14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17"/>
                <a:gd name="T55" fmla="*/ 0 h 1415"/>
                <a:gd name="T56" fmla="*/ 1317 w 1317"/>
                <a:gd name="T57" fmla="*/ 1415 h 14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17" h="1415">
                  <a:moveTo>
                    <a:pt x="160" y="179"/>
                  </a:moveTo>
                  <a:lnTo>
                    <a:pt x="342" y="170"/>
                  </a:lnTo>
                  <a:lnTo>
                    <a:pt x="57" y="339"/>
                  </a:lnTo>
                  <a:lnTo>
                    <a:pt x="0" y="484"/>
                  </a:lnTo>
                  <a:lnTo>
                    <a:pt x="0" y="559"/>
                  </a:lnTo>
                  <a:lnTo>
                    <a:pt x="47" y="685"/>
                  </a:lnTo>
                  <a:lnTo>
                    <a:pt x="378" y="712"/>
                  </a:lnTo>
                  <a:lnTo>
                    <a:pt x="703" y="722"/>
                  </a:lnTo>
                  <a:lnTo>
                    <a:pt x="930" y="806"/>
                  </a:lnTo>
                  <a:lnTo>
                    <a:pt x="1035" y="1415"/>
                  </a:lnTo>
                  <a:lnTo>
                    <a:pt x="1317" y="1320"/>
                  </a:lnTo>
                  <a:lnTo>
                    <a:pt x="1187" y="806"/>
                  </a:lnTo>
                  <a:lnTo>
                    <a:pt x="1091" y="587"/>
                  </a:lnTo>
                  <a:lnTo>
                    <a:pt x="1244" y="445"/>
                  </a:lnTo>
                  <a:lnTo>
                    <a:pt x="949" y="142"/>
                  </a:lnTo>
                  <a:lnTo>
                    <a:pt x="809" y="29"/>
                  </a:lnTo>
                  <a:lnTo>
                    <a:pt x="703" y="0"/>
                  </a:lnTo>
                  <a:lnTo>
                    <a:pt x="160" y="1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8" name="Freeform 44">
              <a:extLst>
                <a:ext uri="{FF2B5EF4-FFF2-40B4-BE49-F238E27FC236}">
                  <a16:creationId xmlns:a16="http://schemas.microsoft.com/office/drawing/2014/main" id="{E139E85E-F9F1-4128-B2E6-76D41C4615F6}"/>
                </a:ext>
              </a:extLst>
            </p:cNvPr>
            <p:cNvSpPr>
              <a:spLocks/>
            </p:cNvSpPr>
            <p:nvPr/>
          </p:nvSpPr>
          <p:spPr bwMode="auto">
            <a:xfrm>
              <a:off x="579" y="2322"/>
              <a:ext cx="50" cy="96"/>
            </a:xfrm>
            <a:custGeom>
              <a:avLst/>
              <a:gdLst>
                <a:gd name="T0" fmla="*/ 30 w 151"/>
                <a:gd name="T1" fmla="*/ 258 h 287"/>
                <a:gd name="T2" fmla="*/ 142 w 151"/>
                <a:gd name="T3" fmla="*/ 287 h 287"/>
                <a:gd name="T4" fmla="*/ 151 w 151"/>
                <a:gd name="T5" fmla="*/ 277 h 287"/>
                <a:gd name="T6" fmla="*/ 132 w 151"/>
                <a:gd name="T7" fmla="*/ 228 h 287"/>
                <a:gd name="T8" fmla="*/ 93 w 151"/>
                <a:gd name="T9" fmla="*/ 133 h 287"/>
                <a:gd name="T10" fmla="*/ 93 w 151"/>
                <a:gd name="T11" fmla="*/ 123 h 287"/>
                <a:gd name="T12" fmla="*/ 9 w 151"/>
                <a:gd name="T13" fmla="*/ 0 h 287"/>
                <a:gd name="T14" fmla="*/ 0 w 151"/>
                <a:gd name="T15" fmla="*/ 10 h 287"/>
                <a:gd name="T16" fmla="*/ 30 w 151"/>
                <a:gd name="T17" fmla="*/ 258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287"/>
                <a:gd name="T29" fmla="*/ 151 w 151"/>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287">
                  <a:moveTo>
                    <a:pt x="30" y="258"/>
                  </a:moveTo>
                  <a:lnTo>
                    <a:pt x="142" y="287"/>
                  </a:lnTo>
                  <a:lnTo>
                    <a:pt x="151" y="277"/>
                  </a:lnTo>
                  <a:lnTo>
                    <a:pt x="132" y="228"/>
                  </a:lnTo>
                  <a:lnTo>
                    <a:pt x="93" y="133"/>
                  </a:lnTo>
                  <a:lnTo>
                    <a:pt x="93" y="123"/>
                  </a:lnTo>
                  <a:lnTo>
                    <a:pt x="9" y="0"/>
                  </a:lnTo>
                  <a:lnTo>
                    <a:pt x="0" y="10"/>
                  </a:lnTo>
                  <a:lnTo>
                    <a:pt x="30" y="258"/>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9" name="Freeform 45">
              <a:extLst>
                <a:ext uri="{FF2B5EF4-FFF2-40B4-BE49-F238E27FC236}">
                  <a16:creationId xmlns:a16="http://schemas.microsoft.com/office/drawing/2014/main" id="{9E5CDF8E-4048-4F1C-B9AA-1305EDC97AB8}"/>
                </a:ext>
              </a:extLst>
            </p:cNvPr>
            <p:cNvSpPr>
              <a:spLocks/>
            </p:cNvSpPr>
            <p:nvPr/>
          </p:nvSpPr>
          <p:spPr bwMode="auto">
            <a:xfrm>
              <a:off x="550" y="2402"/>
              <a:ext cx="130" cy="123"/>
            </a:xfrm>
            <a:custGeom>
              <a:avLst/>
              <a:gdLst>
                <a:gd name="T0" fmla="*/ 0 w 388"/>
                <a:gd name="T1" fmla="*/ 9 h 370"/>
                <a:gd name="T2" fmla="*/ 0 w 388"/>
                <a:gd name="T3" fmla="*/ 19 h 370"/>
                <a:gd name="T4" fmla="*/ 0 w 388"/>
                <a:gd name="T5" fmla="*/ 28 h 370"/>
                <a:gd name="T6" fmla="*/ 10 w 388"/>
                <a:gd name="T7" fmla="*/ 38 h 370"/>
                <a:gd name="T8" fmla="*/ 19 w 388"/>
                <a:gd name="T9" fmla="*/ 48 h 370"/>
                <a:gd name="T10" fmla="*/ 49 w 388"/>
                <a:gd name="T11" fmla="*/ 58 h 370"/>
                <a:gd name="T12" fmla="*/ 161 w 388"/>
                <a:gd name="T13" fmla="*/ 84 h 370"/>
                <a:gd name="T14" fmla="*/ 171 w 388"/>
                <a:gd name="T15" fmla="*/ 94 h 370"/>
                <a:gd name="T16" fmla="*/ 209 w 388"/>
                <a:gd name="T17" fmla="*/ 104 h 370"/>
                <a:gd name="T18" fmla="*/ 218 w 388"/>
                <a:gd name="T19" fmla="*/ 104 h 370"/>
                <a:gd name="T20" fmla="*/ 314 w 388"/>
                <a:gd name="T21" fmla="*/ 141 h 370"/>
                <a:gd name="T22" fmla="*/ 353 w 388"/>
                <a:gd name="T23" fmla="*/ 179 h 370"/>
                <a:gd name="T24" fmla="*/ 361 w 388"/>
                <a:gd name="T25" fmla="*/ 218 h 370"/>
                <a:gd name="T26" fmla="*/ 371 w 388"/>
                <a:gd name="T27" fmla="*/ 360 h 370"/>
                <a:gd name="T28" fmla="*/ 378 w 388"/>
                <a:gd name="T29" fmla="*/ 360 h 370"/>
                <a:gd name="T30" fmla="*/ 388 w 388"/>
                <a:gd name="T31" fmla="*/ 370 h 370"/>
                <a:gd name="T32" fmla="*/ 388 w 388"/>
                <a:gd name="T33" fmla="*/ 321 h 370"/>
                <a:gd name="T34" fmla="*/ 388 w 388"/>
                <a:gd name="T35" fmla="*/ 210 h 370"/>
                <a:gd name="T36" fmla="*/ 378 w 388"/>
                <a:gd name="T37" fmla="*/ 179 h 370"/>
                <a:gd name="T38" fmla="*/ 371 w 388"/>
                <a:gd name="T39" fmla="*/ 161 h 370"/>
                <a:gd name="T40" fmla="*/ 353 w 388"/>
                <a:gd name="T41" fmla="*/ 141 h 370"/>
                <a:gd name="T42" fmla="*/ 314 w 388"/>
                <a:gd name="T43" fmla="*/ 112 h 370"/>
                <a:gd name="T44" fmla="*/ 295 w 388"/>
                <a:gd name="T45" fmla="*/ 104 h 370"/>
                <a:gd name="T46" fmla="*/ 247 w 388"/>
                <a:gd name="T47" fmla="*/ 84 h 370"/>
                <a:gd name="T48" fmla="*/ 228 w 388"/>
                <a:gd name="T49" fmla="*/ 73 h 370"/>
                <a:gd name="T50" fmla="*/ 37 w 388"/>
                <a:gd name="T51" fmla="*/ 19 h 370"/>
                <a:gd name="T52" fmla="*/ 19 w 388"/>
                <a:gd name="T53" fmla="*/ 0 h 370"/>
                <a:gd name="T54" fmla="*/ 0 w 388"/>
                <a:gd name="T55" fmla="*/ 9 h 3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88"/>
                <a:gd name="T85" fmla="*/ 0 h 370"/>
                <a:gd name="T86" fmla="*/ 388 w 388"/>
                <a:gd name="T87" fmla="*/ 370 h 3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88" h="370">
                  <a:moveTo>
                    <a:pt x="0" y="9"/>
                  </a:moveTo>
                  <a:lnTo>
                    <a:pt x="0" y="19"/>
                  </a:lnTo>
                  <a:lnTo>
                    <a:pt x="0" y="28"/>
                  </a:lnTo>
                  <a:lnTo>
                    <a:pt x="10" y="38"/>
                  </a:lnTo>
                  <a:lnTo>
                    <a:pt x="19" y="48"/>
                  </a:lnTo>
                  <a:lnTo>
                    <a:pt x="49" y="58"/>
                  </a:lnTo>
                  <a:lnTo>
                    <a:pt x="161" y="84"/>
                  </a:lnTo>
                  <a:lnTo>
                    <a:pt x="171" y="94"/>
                  </a:lnTo>
                  <a:lnTo>
                    <a:pt x="209" y="104"/>
                  </a:lnTo>
                  <a:lnTo>
                    <a:pt x="218" y="104"/>
                  </a:lnTo>
                  <a:lnTo>
                    <a:pt x="314" y="141"/>
                  </a:lnTo>
                  <a:lnTo>
                    <a:pt x="353" y="179"/>
                  </a:lnTo>
                  <a:lnTo>
                    <a:pt x="361" y="218"/>
                  </a:lnTo>
                  <a:lnTo>
                    <a:pt x="371" y="360"/>
                  </a:lnTo>
                  <a:lnTo>
                    <a:pt x="378" y="360"/>
                  </a:lnTo>
                  <a:lnTo>
                    <a:pt x="388" y="370"/>
                  </a:lnTo>
                  <a:lnTo>
                    <a:pt x="388" y="321"/>
                  </a:lnTo>
                  <a:lnTo>
                    <a:pt x="388" y="210"/>
                  </a:lnTo>
                  <a:lnTo>
                    <a:pt x="378" y="179"/>
                  </a:lnTo>
                  <a:lnTo>
                    <a:pt x="371" y="161"/>
                  </a:lnTo>
                  <a:lnTo>
                    <a:pt x="353" y="141"/>
                  </a:lnTo>
                  <a:lnTo>
                    <a:pt x="314" y="112"/>
                  </a:lnTo>
                  <a:lnTo>
                    <a:pt x="295" y="104"/>
                  </a:lnTo>
                  <a:lnTo>
                    <a:pt x="247" y="84"/>
                  </a:lnTo>
                  <a:lnTo>
                    <a:pt x="228" y="73"/>
                  </a:lnTo>
                  <a:lnTo>
                    <a:pt x="37" y="19"/>
                  </a:lnTo>
                  <a:lnTo>
                    <a:pt x="19"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0" name="Freeform 46">
              <a:extLst>
                <a:ext uri="{FF2B5EF4-FFF2-40B4-BE49-F238E27FC236}">
                  <a16:creationId xmlns:a16="http://schemas.microsoft.com/office/drawing/2014/main" id="{E1643627-ED85-4FC5-83EA-28AFF0CCF7DF}"/>
                </a:ext>
              </a:extLst>
            </p:cNvPr>
            <p:cNvSpPr>
              <a:spLocks/>
            </p:cNvSpPr>
            <p:nvPr/>
          </p:nvSpPr>
          <p:spPr bwMode="auto">
            <a:xfrm>
              <a:off x="645" y="2402"/>
              <a:ext cx="23" cy="19"/>
            </a:xfrm>
            <a:custGeom>
              <a:avLst/>
              <a:gdLst>
                <a:gd name="T0" fmla="*/ 0 w 68"/>
                <a:gd name="T1" fmla="*/ 0 h 58"/>
                <a:gd name="T2" fmla="*/ 0 w 68"/>
                <a:gd name="T3" fmla="*/ 9 h 58"/>
                <a:gd name="T4" fmla="*/ 10 w 68"/>
                <a:gd name="T5" fmla="*/ 28 h 58"/>
                <a:gd name="T6" fmla="*/ 19 w 68"/>
                <a:gd name="T7" fmla="*/ 38 h 58"/>
                <a:gd name="T8" fmla="*/ 19 w 68"/>
                <a:gd name="T9" fmla="*/ 48 h 58"/>
                <a:gd name="T10" fmla="*/ 29 w 68"/>
                <a:gd name="T11" fmla="*/ 58 h 58"/>
                <a:gd name="T12" fmla="*/ 68 w 68"/>
                <a:gd name="T13" fmla="*/ 0 h 58"/>
                <a:gd name="T14" fmla="*/ 57 w 68"/>
                <a:gd name="T15" fmla="*/ 9 h 58"/>
                <a:gd name="T16" fmla="*/ 39 w 68"/>
                <a:gd name="T17" fmla="*/ 9 h 58"/>
                <a:gd name="T18" fmla="*/ 29 w 68"/>
                <a:gd name="T19" fmla="*/ 9 h 58"/>
                <a:gd name="T20" fmla="*/ 19 w 68"/>
                <a:gd name="T21" fmla="*/ 0 h 58"/>
                <a:gd name="T22" fmla="*/ 10 w 68"/>
                <a:gd name="T23" fmla="*/ 0 h 58"/>
                <a:gd name="T24" fmla="*/ 0 w 68"/>
                <a:gd name="T25" fmla="*/ 0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58"/>
                <a:gd name="T41" fmla="*/ 68 w 68"/>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58">
                  <a:moveTo>
                    <a:pt x="0" y="0"/>
                  </a:moveTo>
                  <a:lnTo>
                    <a:pt x="0" y="9"/>
                  </a:lnTo>
                  <a:lnTo>
                    <a:pt x="10" y="28"/>
                  </a:lnTo>
                  <a:lnTo>
                    <a:pt x="19" y="38"/>
                  </a:lnTo>
                  <a:lnTo>
                    <a:pt x="19" y="48"/>
                  </a:lnTo>
                  <a:lnTo>
                    <a:pt x="29" y="58"/>
                  </a:lnTo>
                  <a:lnTo>
                    <a:pt x="68" y="0"/>
                  </a:lnTo>
                  <a:lnTo>
                    <a:pt x="57" y="9"/>
                  </a:lnTo>
                  <a:lnTo>
                    <a:pt x="39" y="9"/>
                  </a:lnTo>
                  <a:lnTo>
                    <a:pt x="29" y="9"/>
                  </a:lnTo>
                  <a:lnTo>
                    <a:pt x="19" y="0"/>
                  </a:lnTo>
                  <a:lnTo>
                    <a:pt x="10" y="0"/>
                  </a:lnTo>
                  <a:lnTo>
                    <a:pt x="0" y="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1" name="Freeform 47">
              <a:extLst>
                <a:ext uri="{FF2B5EF4-FFF2-40B4-BE49-F238E27FC236}">
                  <a16:creationId xmlns:a16="http://schemas.microsoft.com/office/drawing/2014/main" id="{BE08E2A5-64EB-4145-BBCB-E0834D16D21D}"/>
                </a:ext>
              </a:extLst>
            </p:cNvPr>
            <p:cNvSpPr>
              <a:spLocks/>
            </p:cNvSpPr>
            <p:nvPr/>
          </p:nvSpPr>
          <p:spPr bwMode="auto">
            <a:xfrm>
              <a:off x="589" y="2437"/>
              <a:ext cx="56" cy="44"/>
            </a:xfrm>
            <a:custGeom>
              <a:avLst/>
              <a:gdLst>
                <a:gd name="T0" fmla="*/ 0 w 169"/>
                <a:gd name="T1" fmla="*/ 0 h 133"/>
                <a:gd name="T2" fmla="*/ 0 w 169"/>
                <a:gd name="T3" fmla="*/ 18 h 133"/>
                <a:gd name="T4" fmla="*/ 9 w 169"/>
                <a:gd name="T5" fmla="*/ 133 h 133"/>
                <a:gd name="T6" fmla="*/ 19 w 169"/>
                <a:gd name="T7" fmla="*/ 133 h 133"/>
                <a:gd name="T8" fmla="*/ 169 w 169"/>
                <a:gd name="T9" fmla="*/ 85 h 133"/>
                <a:gd name="T10" fmla="*/ 169 w 169"/>
                <a:gd name="T11" fmla="*/ 75 h 133"/>
                <a:gd name="T12" fmla="*/ 161 w 169"/>
                <a:gd name="T13" fmla="*/ 65 h 133"/>
                <a:gd name="T14" fmla="*/ 131 w 169"/>
                <a:gd name="T15" fmla="*/ 27 h 133"/>
                <a:gd name="T16" fmla="*/ 121 w 169"/>
                <a:gd name="T17" fmla="*/ 27 h 133"/>
                <a:gd name="T18" fmla="*/ 9 w 169"/>
                <a:gd name="T19" fmla="*/ 0 h 133"/>
                <a:gd name="T20" fmla="*/ 0 w 169"/>
                <a:gd name="T21" fmla="*/ 0 h 1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
                <a:gd name="T34" fmla="*/ 0 h 133"/>
                <a:gd name="T35" fmla="*/ 169 w 169"/>
                <a:gd name="T36" fmla="*/ 133 h 1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 h="133">
                  <a:moveTo>
                    <a:pt x="0" y="0"/>
                  </a:moveTo>
                  <a:lnTo>
                    <a:pt x="0" y="18"/>
                  </a:lnTo>
                  <a:lnTo>
                    <a:pt x="9" y="133"/>
                  </a:lnTo>
                  <a:lnTo>
                    <a:pt x="19" y="133"/>
                  </a:lnTo>
                  <a:lnTo>
                    <a:pt x="169" y="85"/>
                  </a:lnTo>
                  <a:lnTo>
                    <a:pt x="169" y="75"/>
                  </a:lnTo>
                  <a:lnTo>
                    <a:pt x="161" y="65"/>
                  </a:lnTo>
                  <a:lnTo>
                    <a:pt x="131" y="27"/>
                  </a:lnTo>
                  <a:lnTo>
                    <a:pt x="121" y="27"/>
                  </a:lnTo>
                  <a:lnTo>
                    <a:pt x="9" y="0"/>
                  </a:lnTo>
                  <a:lnTo>
                    <a:pt x="0" y="0"/>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2" name="Freeform 48">
              <a:extLst>
                <a:ext uri="{FF2B5EF4-FFF2-40B4-BE49-F238E27FC236}">
                  <a16:creationId xmlns:a16="http://schemas.microsoft.com/office/drawing/2014/main" id="{E8616EA6-44A0-408F-AC77-74F6D9851BC6}"/>
                </a:ext>
              </a:extLst>
            </p:cNvPr>
            <p:cNvSpPr>
              <a:spLocks/>
            </p:cNvSpPr>
            <p:nvPr/>
          </p:nvSpPr>
          <p:spPr bwMode="auto">
            <a:xfrm>
              <a:off x="601" y="2478"/>
              <a:ext cx="63" cy="22"/>
            </a:xfrm>
            <a:custGeom>
              <a:avLst/>
              <a:gdLst>
                <a:gd name="T0" fmla="*/ 0 w 190"/>
                <a:gd name="T1" fmla="*/ 39 h 66"/>
                <a:gd name="T2" fmla="*/ 0 w 190"/>
                <a:gd name="T3" fmla="*/ 47 h 66"/>
                <a:gd name="T4" fmla="*/ 9 w 190"/>
                <a:gd name="T5" fmla="*/ 47 h 66"/>
                <a:gd name="T6" fmla="*/ 27 w 190"/>
                <a:gd name="T7" fmla="*/ 47 h 66"/>
                <a:gd name="T8" fmla="*/ 95 w 190"/>
                <a:gd name="T9" fmla="*/ 66 h 66"/>
                <a:gd name="T10" fmla="*/ 182 w 190"/>
                <a:gd name="T11" fmla="*/ 66 h 66"/>
                <a:gd name="T12" fmla="*/ 190 w 190"/>
                <a:gd name="T13" fmla="*/ 9 h 66"/>
                <a:gd name="T14" fmla="*/ 162 w 190"/>
                <a:gd name="T15" fmla="*/ 0 h 66"/>
                <a:gd name="T16" fmla="*/ 152 w 190"/>
                <a:gd name="T17" fmla="*/ 0 h 66"/>
                <a:gd name="T18" fmla="*/ 9 w 190"/>
                <a:gd name="T19" fmla="*/ 39 h 66"/>
                <a:gd name="T20" fmla="*/ 0 w 190"/>
                <a:gd name="T21" fmla="*/ 39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66"/>
                <a:gd name="T35" fmla="*/ 190 w 190"/>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66">
                  <a:moveTo>
                    <a:pt x="0" y="39"/>
                  </a:moveTo>
                  <a:lnTo>
                    <a:pt x="0" y="47"/>
                  </a:lnTo>
                  <a:lnTo>
                    <a:pt x="9" y="47"/>
                  </a:lnTo>
                  <a:lnTo>
                    <a:pt x="27" y="47"/>
                  </a:lnTo>
                  <a:lnTo>
                    <a:pt x="95" y="66"/>
                  </a:lnTo>
                  <a:lnTo>
                    <a:pt x="182" y="66"/>
                  </a:lnTo>
                  <a:lnTo>
                    <a:pt x="190" y="9"/>
                  </a:lnTo>
                  <a:lnTo>
                    <a:pt x="162" y="0"/>
                  </a:lnTo>
                  <a:lnTo>
                    <a:pt x="152" y="0"/>
                  </a:lnTo>
                  <a:lnTo>
                    <a:pt x="9" y="39"/>
                  </a:lnTo>
                  <a:lnTo>
                    <a:pt x="0" y="39"/>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3" name="Freeform 49">
              <a:extLst>
                <a:ext uri="{FF2B5EF4-FFF2-40B4-BE49-F238E27FC236}">
                  <a16:creationId xmlns:a16="http://schemas.microsoft.com/office/drawing/2014/main" id="{B9AFCDE4-8C65-45D6-9527-3BC022BCDE41}"/>
                </a:ext>
              </a:extLst>
            </p:cNvPr>
            <p:cNvSpPr>
              <a:spLocks/>
            </p:cNvSpPr>
            <p:nvPr/>
          </p:nvSpPr>
          <p:spPr bwMode="auto">
            <a:xfrm>
              <a:off x="690" y="2494"/>
              <a:ext cx="158" cy="38"/>
            </a:xfrm>
            <a:custGeom>
              <a:avLst/>
              <a:gdLst>
                <a:gd name="T0" fmla="*/ 28 w 474"/>
                <a:gd name="T1" fmla="*/ 0 h 114"/>
                <a:gd name="T2" fmla="*/ 9 w 474"/>
                <a:gd name="T3" fmla="*/ 0 h 114"/>
                <a:gd name="T4" fmla="*/ 0 w 474"/>
                <a:gd name="T5" fmla="*/ 10 h 114"/>
                <a:gd name="T6" fmla="*/ 9 w 474"/>
                <a:gd name="T7" fmla="*/ 28 h 114"/>
                <a:gd name="T8" fmla="*/ 58 w 474"/>
                <a:gd name="T9" fmla="*/ 28 h 114"/>
                <a:gd name="T10" fmla="*/ 104 w 474"/>
                <a:gd name="T11" fmla="*/ 28 h 114"/>
                <a:gd name="T12" fmla="*/ 115 w 474"/>
                <a:gd name="T13" fmla="*/ 28 h 114"/>
                <a:gd name="T14" fmla="*/ 172 w 474"/>
                <a:gd name="T15" fmla="*/ 36 h 114"/>
                <a:gd name="T16" fmla="*/ 182 w 474"/>
                <a:gd name="T17" fmla="*/ 46 h 114"/>
                <a:gd name="T18" fmla="*/ 324 w 474"/>
                <a:gd name="T19" fmla="*/ 114 h 114"/>
                <a:gd name="T20" fmla="*/ 333 w 474"/>
                <a:gd name="T21" fmla="*/ 114 h 114"/>
                <a:gd name="T22" fmla="*/ 361 w 474"/>
                <a:gd name="T23" fmla="*/ 95 h 114"/>
                <a:gd name="T24" fmla="*/ 370 w 474"/>
                <a:gd name="T25" fmla="*/ 95 h 114"/>
                <a:gd name="T26" fmla="*/ 436 w 474"/>
                <a:gd name="T27" fmla="*/ 46 h 114"/>
                <a:gd name="T28" fmla="*/ 446 w 474"/>
                <a:gd name="T29" fmla="*/ 28 h 114"/>
                <a:gd name="T30" fmla="*/ 474 w 474"/>
                <a:gd name="T31" fmla="*/ 0 h 114"/>
                <a:gd name="T32" fmla="*/ 464 w 474"/>
                <a:gd name="T33" fmla="*/ 0 h 114"/>
                <a:gd name="T34" fmla="*/ 370 w 474"/>
                <a:gd name="T35" fmla="*/ 0 h 114"/>
                <a:gd name="T36" fmla="*/ 361 w 474"/>
                <a:gd name="T37" fmla="*/ 0 h 114"/>
                <a:gd name="T38" fmla="*/ 285 w 474"/>
                <a:gd name="T39" fmla="*/ 0 h 114"/>
                <a:gd name="T40" fmla="*/ 267 w 474"/>
                <a:gd name="T41" fmla="*/ 0 h 114"/>
                <a:gd name="T42" fmla="*/ 85 w 474"/>
                <a:gd name="T43" fmla="*/ 10 h 114"/>
                <a:gd name="T44" fmla="*/ 28 w 474"/>
                <a:gd name="T45" fmla="*/ 0 h 1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4"/>
                <a:gd name="T70" fmla="*/ 0 h 114"/>
                <a:gd name="T71" fmla="*/ 474 w 474"/>
                <a:gd name="T72" fmla="*/ 114 h 1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4" h="114">
                  <a:moveTo>
                    <a:pt x="28" y="0"/>
                  </a:moveTo>
                  <a:lnTo>
                    <a:pt x="9" y="0"/>
                  </a:lnTo>
                  <a:lnTo>
                    <a:pt x="0" y="10"/>
                  </a:lnTo>
                  <a:lnTo>
                    <a:pt x="9" y="28"/>
                  </a:lnTo>
                  <a:lnTo>
                    <a:pt x="58" y="28"/>
                  </a:lnTo>
                  <a:lnTo>
                    <a:pt x="104" y="28"/>
                  </a:lnTo>
                  <a:lnTo>
                    <a:pt x="115" y="28"/>
                  </a:lnTo>
                  <a:lnTo>
                    <a:pt x="172" y="36"/>
                  </a:lnTo>
                  <a:lnTo>
                    <a:pt x="182" y="46"/>
                  </a:lnTo>
                  <a:lnTo>
                    <a:pt x="324" y="114"/>
                  </a:lnTo>
                  <a:lnTo>
                    <a:pt x="333" y="114"/>
                  </a:lnTo>
                  <a:lnTo>
                    <a:pt x="361" y="95"/>
                  </a:lnTo>
                  <a:lnTo>
                    <a:pt x="370" y="95"/>
                  </a:lnTo>
                  <a:lnTo>
                    <a:pt x="436" y="46"/>
                  </a:lnTo>
                  <a:lnTo>
                    <a:pt x="446" y="28"/>
                  </a:lnTo>
                  <a:lnTo>
                    <a:pt x="474" y="0"/>
                  </a:lnTo>
                  <a:lnTo>
                    <a:pt x="464" y="0"/>
                  </a:lnTo>
                  <a:lnTo>
                    <a:pt x="370" y="0"/>
                  </a:lnTo>
                  <a:lnTo>
                    <a:pt x="361" y="0"/>
                  </a:lnTo>
                  <a:lnTo>
                    <a:pt x="285" y="0"/>
                  </a:lnTo>
                  <a:lnTo>
                    <a:pt x="267" y="0"/>
                  </a:lnTo>
                  <a:lnTo>
                    <a:pt x="85" y="10"/>
                  </a:lnTo>
                  <a:lnTo>
                    <a:pt x="28" y="0"/>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4" name="Freeform 50">
              <a:extLst>
                <a:ext uri="{FF2B5EF4-FFF2-40B4-BE49-F238E27FC236}">
                  <a16:creationId xmlns:a16="http://schemas.microsoft.com/office/drawing/2014/main" id="{7309CCE0-0AE5-450F-AD59-7C9DA1F7D015}"/>
                </a:ext>
              </a:extLst>
            </p:cNvPr>
            <p:cNvSpPr>
              <a:spLocks/>
            </p:cNvSpPr>
            <p:nvPr/>
          </p:nvSpPr>
          <p:spPr bwMode="auto">
            <a:xfrm>
              <a:off x="686" y="2512"/>
              <a:ext cx="85" cy="29"/>
            </a:xfrm>
            <a:custGeom>
              <a:avLst/>
              <a:gdLst>
                <a:gd name="T0" fmla="*/ 0 w 255"/>
                <a:gd name="T1" fmla="*/ 9 h 86"/>
                <a:gd name="T2" fmla="*/ 10 w 255"/>
                <a:gd name="T3" fmla="*/ 19 h 86"/>
                <a:gd name="T4" fmla="*/ 38 w 255"/>
                <a:gd name="T5" fmla="*/ 29 h 86"/>
                <a:gd name="T6" fmla="*/ 86 w 255"/>
                <a:gd name="T7" fmla="*/ 29 h 86"/>
                <a:gd name="T8" fmla="*/ 125 w 255"/>
                <a:gd name="T9" fmla="*/ 29 h 86"/>
                <a:gd name="T10" fmla="*/ 182 w 255"/>
                <a:gd name="T11" fmla="*/ 39 h 86"/>
                <a:gd name="T12" fmla="*/ 192 w 255"/>
                <a:gd name="T13" fmla="*/ 48 h 86"/>
                <a:gd name="T14" fmla="*/ 247 w 255"/>
                <a:gd name="T15" fmla="*/ 86 h 86"/>
                <a:gd name="T16" fmla="*/ 255 w 255"/>
                <a:gd name="T17" fmla="*/ 86 h 86"/>
                <a:gd name="T18" fmla="*/ 247 w 255"/>
                <a:gd name="T19" fmla="*/ 76 h 86"/>
                <a:gd name="T20" fmla="*/ 218 w 255"/>
                <a:gd name="T21" fmla="*/ 48 h 86"/>
                <a:gd name="T22" fmla="*/ 182 w 255"/>
                <a:gd name="T23" fmla="*/ 29 h 86"/>
                <a:gd name="T24" fmla="*/ 135 w 255"/>
                <a:gd name="T25" fmla="*/ 9 h 86"/>
                <a:gd name="T26" fmla="*/ 95 w 255"/>
                <a:gd name="T27" fmla="*/ 0 h 86"/>
                <a:gd name="T28" fmla="*/ 48 w 255"/>
                <a:gd name="T29" fmla="*/ 0 h 86"/>
                <a:gd name="T30" fmla="*/ 19 w 255"/>
                <a:gd name="T31" fmla="*/ 0 h 86"/>
                <a:gd name="T32" fmla="*/ 0 w 255"/>
                <a:gd name="T33" fmla="*/ 9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86"/>
                <a:gd name="T53" fmla="*/ 255 w 255"/>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86">
                  <a:moveTo>
                    <a:pt x="0" y="9"/>
                  </a:moveTo>
                  <a:lnTo>
                    <a:pt x="10" y="19"/>
                  </a:lnTo>
                  <a:lnTo>
                    <a:pt x="38" y="29"/>
                  </a:lnTo>
                  <a:lnTo>
                    <a:pt x="86" y="29"/>
                  </a:lnTo>
                  <a:lnTo>
                    <a:pt x="125" y="29"/>
                  </a:lnTo>
                  <a:lnTo>
                    <a:pt x="182" y="39"/>
                  </a:lnTo>
                  <a:lnTo>
                    <a:pt x="192" y="48"/>
                  </a:lnTo>
                  <a:lnTo>
                    <a:pt x="247" y="86"/>
                  </a:lnTo>
                  <a:lnTo>
                    <a:pt x="255" y="86"/>
                  </a:lnTo>
                  <a:lnTo>
                    <a:pt x="247" y="76"/>
                  </a:lnTo>
                  <a:lnTo>
                    <a:pt x="218" y="48"/>
                  </a:lnTo>
                  <a:lnTo>
                    <a:pt x="182" y="29"/>
                  </a:lnTo>
                  <a:lnTo>
                    <a:pt x="135" y="9"/>
                  </a:lnTo>
                  <a:lnTo>
                    <a:pt x="95" y="0"/>
                  </a:lnTo>
                  <a:lnTo>
                    <a:pt x="48" y="0"/>
                  </a:lnTo>
                  <a:lnTo>
                    <a:pt x="19" y="0"/>
                  </a:lnTo>
                  <a:lnTo>
                    <a:pt x="0" y="9"/>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5" name="Freeform 51">
              <a:extLst>
                <a:ext uri="{FF2B5EF4-FFF2-40B4-BE49-F238E27FC236}">
                  <a16:creationId xmlns:a16="http://schemas.microsoft.com/office/drawing/2014/main" id="{A7E4DD33-2A63-43F3-84B1-7F8DA7EE20C0}"/>
                </a:ext>
              </a:extLst>
            </p:cNvPr>
            <p:cNvSpPr>
              <a:spLocks/>
            </p:cNvSpPr>
            <p:nvPr/>
          </p:nvSpPr>
          <p:spPr bwMode="auto">
            <a:xfrm>
              <a:off x="912" y="2389"/>
              <a:ext cx="88" cy="48"/>
            </a:xfrm>
            <a:custGeom>
              <a:avLst/>
              <a:gdLst>
                <a:gd name="T0" fmla="*/ 28 w 264"/>
                <a:gd name="T1" fmla="*/ 8 h 142"/>
                <a:gd name="T2" fmla="*/ 103 w 264"/>
                <a:gd name="T3" fmla="*/ 18 h 142"/>
                <a:gd name="T4" fmla="*/ 171 w 264"/>
                <a:gd name="T5" fmla="*/ 38 h 142"/>
                <a:gd name="T6" fmla="*/ 238 w 264"/>
                <a:gd name="T7" fmla="*/ 66 h 142"/>
                <a:gd name="T8" fmla="*/ 254 w 264"/>
                <a:gd name="T9" fmla="*/ 132 h 142"/>
                <a:gd name="T10" fmla="*/ 264 w 264"/>
                <a:gd name="T11" fmla="*/ 142 h 142"/>
                <a:gd name="T12" fmla="*/ 238 w 264"/>
                <a:gd name="T13" fmla="*/ 27 h 142"/>
                <a:gd name="T14" fmla="*/ 0 w 264"/>
                <a:gd name="T15" fmla="*/ 0 h 142"/>
                <a:gd name="T16" fmla="*/ 28 w 264"/>
                <a:gd name="T17" fmla="*/ 8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42"/>
                <a:gd name="T29" fmla="*/ 264 w 264"/>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42">
                  <a:moveTo>
                    <a:pt x="28" y="8"/>
                  </a:moveTo>
                  <a:lnTo>
                    <a:pt x="103" y="18"/>
                  </a:lnTo>
                  <a:lnTo>
                    <a:pt x="171" y="38"/>
                  </a:lnTo>
                  <a:lnTo>
                    <a:pt x="238" y="66"/>
                  </a:lnTo>
                  <a:lnTo>
                    <a:pt x="254" y="132"/>
                  </a:lnTo>
                  <a:lnTo>
                    <a:pt x="264" y="142"/>
                  </a:lnTo>
                  <a:lnTo>
                    <a:pt x="238" y="27"/>
                  </a:lnTo>
                  <a:lnTo>
                    <a:pt x="0" y="0"/>
                  </a:lnTo>
                  <a:lnTo>
                    <a:pt x="28" y="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6" name="Freeform 52">
              <a:extLst>
                <a:ext uri="{FF2B5EF4-FFF2-40B4-BE49-F238E27FC236}">
                  <a16:creationId xmlns:a16="http://schemas.microsoft.com/office/drawing/2014/main" id="{0CCD2168-1B19-44CF-B5A0-A44489A5B9B3}"/>
                </a:ext>
              </a:extLst>
            </p:cNvPr>
            <p:cNvSpPr>
              <a:spLocks/>
            </p:cNvSpPr>
            <p:nvPr/>
          </p:nvSpPr>
          <p:spPr bwMode="auto">
            <a:xfrm>
              <a:off x="705" y="2376"/>
              <a:ext cx="264" cy="171"/>
            </a:xfrm>
            <a:custGeom>
              <a:avLst/>
              <a:gdLst>
                <a:gd name="T0" fmla="*/ 486 w 791"/>
                <a:gd name="T1" fmla="*/ 21 h 514"/>
                <a:gd name="T2" fmla="*/ 324 w 791"/>
                <a:gd name="T3" fmla="*/ 162 h 514"/>
                <a:gd name="T4" fmla="*/ 181 w 791"/>
                <a:gd name="T5" fmla="*/ 239 h 514"/>
                <a:gd name="T6" fmla="*/ 30 w 791"/>
                <a:gd name="T7" fmla="*/ 288 h 514"/>
                <a:gd name="T8" fmla="*/ 0 w 791"/>
                <a:gd name="T9" fmla="*/ 306 h 514"/>
                <a:gd name="T10" fmla="*/ 258 w 791"/>
                <a:gd name="T11" fmla="*/ 325 h 514"/>
                <a:gd name="T12" fmla="*/ 506 w 791"/>
                <a:gd name="T13" fmla="*/ 325 h 514"/>
                <a:gd name="T14" fmla="*/ 636 w 791"/>
                <a:gd name="T15" fmla="*/ 381 h 514"/>
                <a:gd name="T16" fmla="*/ 733 w 791"/>
                <a:gd name="T17" fmla="*/ 418 h 514"/>
                <a:gd name="T18" fmla="*/ 752 w 791"/>
                <a:gd name="T19" fmla="*/ 514 h 514"/>
                <a:gd name="T20" fmla="*/ 791 w 791"/>
                <a:gd name="T21" fmla="*/ 325 h 514"/>
                <a:gd name="T22" fmla="*/ 693 w 791"/>
                <a:gd name="T23" fmla="*/ 353 h 514"/>
                <a:gd name="T24" fmla="*/ 685 w 791"/>
                <a:gd name="T25" fmla="*/ 296 h 514"/>
                <a:gd name="T26" fmla="*/ 524 w 791"/>
                <a:gd name="T27" fmla="*/ 306 h 514"/>
                <a:gd name="T28" fmla="*/ 457 w 791"/>
                <a:gd name="T29" fmla="*/ 239 h 514"/>
                <a:gd name="T30" fmla="*/ 447 w 791"/>
                <a:gd name="T31" fmla="*/ 136 h 514"/>
                <a:gd name="T32" fmla="*/ 506 w 791"/>
                <a:gd name="T33" fmla="*/ 0 h 514"/>
                <a:gd name="T34" fmla="*/ 486 w 791"/>
                <a:gd name="T35" fmla="*/ 21 h 5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1"/>
                <a:gd name="T55" fmla="*/ 0 h 514"/>
                <a:gd name="T56" fmla="*/ 791 w 791"/>
                <a:gd name="T57" fmla="*/ 514 h 5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1" h="514">
                  <a:moveTo>
                    <a:pt x="486" y="21"/>
                  </a:moveTo>
                  <a:lnTo>
                    <a:pt x="324" y="162"/>
                  </a:lnTo>
                  <a:lnTo>
                    <a:pt x="181" y="239"/>
                  </a:lnTo>
                  <a:lnTo>
                    <a:pt x="30" y="288"/>
                  </a:lnTo>
                  <a:lnTo>
                    <a:pt x="0" y="306"/>
                  </a:lnTo>
                  <a:lnTo>
                    <a:pt x="258" y="325"/>
                  </a:lnTo>
                  <a:lnTo>
                    <a:pt x="506" y="325"/>
                  </a:lnTo>
                  <a:lnTo>
                    <a:pt x="636" y="381"/>
                  </a:lnTo>
                  <a:lnTo>
                    <a:pt x="733" y="418"/>
                  </a:lnTo>
                  <a:lnTo>
                    <a:pt x="752" y="514"/>
                  </a:lnTo>
                  <a:lnTo>
                    <a:pt x="791" y="325"/>
                  </a:lnTo>
                  <a:lnTo>
                    <a:pt x="693" y="353"/>
                  </a:lnTo>
                  <a:lnTo>
                    <a:pt x="685" y="296"/>
                  </a:lnTo>
                  <a:lnTo>
                    <a:pt x="524" y="306"/>
                  </a:lnTo>
                  <a:lnTo>
                    <a:pt x="457" y="239"/>
                  </a:lnTo>
                  <a:lnTo>
                    <a:pt x="447" y="136"/>
                  </a:lnTo>
                  <a:lnTo>
                    <a:pt x="506" y="0"/>
                  </a:lnTo>
                  <a:lnTo>
                    <a:pt x="486" y="2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7" name="Freeform 53">
              <a:extLst>
                <a:ext uri="{FF2B5EF4-FFF2-40B4-BE49-F238E27FC236}">
                  <a16:creationId xmlns:a16="http://schemas.microsoft.com/office/drawing/2014/main" id="{5631616E-39AB-40C3-8EE1-9A35701281E0}"/>
                </a:ext>
              </a:extLst>
            </p:cNvPr>
            <p:cNvSpPr>
              <a:spLocks/>
            </p:cNvSpPr>
            <p:nvPr/>
          </p:nvSpPr>
          <p:spPr bwMode="auto">
            <a:xfrm>
              <a:off x="813" y="2715"/>
              <a:ext cx="35" cy="28"/>
            </a:xfrm>
            <a:custGeom>
              <a:avLst/>
              <a:gdLst>
                <a:gd name="T0" fmla="*/ 104 w 104"/>
                <a:gd name="T1" fmla="*/ 49 h 84"/>
                <a:gd name="T2" fmla="*/ 93 w 104"/>
                <a:gd name="T3" fmla="*/ 13 h 84"/>
                <a:gd name="T4" fmla="*/ 59 w 104"/>
                <a:gd name="T5" fmla="*/ 0 h 84"/>
                <a:gd name="T6" fmla="*/ 21 w 104"/>
                <a:gd name="T7" fmla="*/ 13 h 84"/>
                <a:gd name="T8" fmla="*/ 6 w 104"/>
                <a:gd name="T9" fmla="*/ 30 h 84"/>
                <a:gd name="T10" fmla="*/ 0 w 104"/>
                <a:gd name="T11" fmla="*/ 49 h 84"/>
                <a:gd name="T12" fmla="*/ 6 w 104"/>
                <a:gd name="T13" fmla="*/ 62 h 84"/>
                <a:gd name="T14" fmla="*/ 21 w 104"/>
                <a:gd name="T15" fmla="*/ 72 h 84"/>
                <a:gd name="T16" fmla="*/ 59 w 104"/>
                <a:gd name="T17" fmla="*/ 84 h 84"/>
                <a:gd name="T18" fmla="*/ 93 w 104"/>
                <a:gd name="T19" fmla="*/ 72 h 84"/>
                <a:gd name="T20" fmla="*/ 104 w 104"/>
                <a:gd name="T21" fmla="*/ 49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84"/>
                <a:gd name="T35" fmla="*/ 104 w 104"/>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84">
                  <a:moveTo>
                    <a:pt x="104" y="49"/>
                  </a:moveTo>
                  <a:lnTo>
                    <a:pt x="93" y="13"/>
                  </a:lnTo>
                  <a:lnTo>
                    <a:pt x="59" y="0"/>
                  </a:lnTo>
                  <a:lnTo>
                    <a:pt x="21" y="13"/>
                  </a:lnTo>
                  <a:lnTo>
                    <a:pt x="6" y="30"/>
                  </a:lnTo>
                  <a:lnTo>
                    <a:pt x="0" y="49"/>
                  </a:lnTo>
                  <a:lnTo>
                    <a:pt x="6" y="62"/>
                  </a:lnTo>
                  <a:lnTo>
                    <a:pt x="21" y="72"/>
                  </a:lnTo>
                  <a:lnTo>
                    <a:pt x="59" y="84"/>
                  </a:lnTo>
                  <a:lnTo>
                    <a:pt x="93" y="72"/>
                  </a:lnTo>
                  <a:lnTo>
                    <a:pt x="104"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8" name="Freeform 54">
              <a:extLst>
                <a:ext uri="{FF2B5EF4-FFF2-40B4-BE49-F238E27FC236}">
                  <a16:creationId xmlns:a16="http://schemas.microsoft.com/office/drawing/2014/main" id="{982D6764-82D3-4C32-B6FD-91989D1393AE}"/>
                </a:ext>
              </a:extLst>
            </p:cNvPr>
            <p:cNvSpPr>
              <a:spLocks/>
            </p:cNvSpPr>
            <p:nvPr/>
          </p:nvSpPr>
          <p:spPr bwMode="auto">
            <a:xfrm>
              <a:off x="813" y="2715"/>
              <a:ext cx="35" cy="28"/>
            </a:xfrm>
            <a:custGeom>
              <a:avLst/>
              <a:gdLst>
                <a:gd name="T0" fmla="*/ 104 w 104"/>
                <a:gd name="T1" fmla="*/ 49 h 84"/>
                <a:gd name="T2" fmla="*/ 93 w 104"/>
                <a:gd name="T3" fmla="*/ 13 h 84"/>
                <a:gd name="T4" fmla="*/ 59 w 104"/>
                <a:gd name="T5" fmla="*/ 0 h 84"/>
                <a:gd name="T6" fmla="*/ 21 w 104"/>
                <a:gd name="T7" fmla="*/ 13 h 84"/>
                <a:gd name="T8" fmla="*/ 6 w 104"/>
                <a:gd name="T9" fmla="*/ 30 h 84"/>
                <a:gd name="T10" fmla="*/ 0 w 104"/>
                <a:gd name="T11" fmla="*/ 49 h 84"/>
                <a:gd name="T12" fmla="*/ 6 w 104"/>
                <a:gd name="T13" fmla="*/ 62 h 84"/>
                <a:gd name="T14" fmla="*/ 21 w 104"/>
                <a:gd name="T15" fmla="*/ 72 h 84"/>
                <a:gd name="T16" fmla="*/ 59 w 104"/>
                <a:gd name="T17" fmla="*/ 84 h 84"/>
                <a:gd name="T18" fmla="*/ 93 w 104"/>
                <a:gd name="T19" fmla="*/ 72 h 84"/>
                <a:gd name="T20" fmla="*/ 104 w 104"/>
                <a:gd name="T21" fmla="*/ 49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84"/>
                <a:gd name="T35" fmla="*/ 104 w 104"/>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84">
                  <a:moveTo>
                    <a:pt x="104" y="49"/>
                  </a:moveTo>
                  <a:lnTo>
                    <a:pt x="93" y="13"/>
                  </a:lnTo>
                  <a:lnTo>
                    <a:pt x="59" y="0"/>
                  </a:lnTo>
                  <a:lnTo>
                    <a:pt x="21" y="13"/>
                  </a:lnTo>
                  <a:lnTo>
                    <a:pt x="6" y="30"/>
                  </a:lnTo>
                  <a:lnTo>
                    <a:pt x="0" y="49"/>
                  </a:lnTo>
                  <a:lnTo>
                    <a:pt x="6" y="62"/>
                  </a:lnTo>
                  <a:lnTo>
                    <a:pt x="21" y="72"/>
                  </a:lnTo>
                  <a:lnTo>
                    <a:pt x="59" y="84"/>
                  </a:lnTo>
                  <a:lnTo>
                    <a:pt x="93" y="72"/>
                  </a:lnTo>
                  <a:lnTo>
                    <a:pt x="104" y="49"/>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9" name="Freeform 55">
              <a:extLst>
                <a:ext uri="{FF2B5EF4-FFF2-40B4-BE49-F238E27FC236}">
                  <a16:creationId xmlns:a16="http://schemas.microsoft.com/office/drawing/2014/main" id="{897C7F34-7D63-463C-9E01-B3F1F2763E13}"/>
                </a:ext>
              </a:extLst>
            </p:cNvPr>
            <p:cNvSpPr>
              <a:spLocks/>
            </p:cNvSpPr>
            <p:nvPr/>
          </p:nvSpPr>
          <p:spPr bwMode="auto">
            <a:xfrm>
              <a:off x="756" y="2750"/>
              <a:ext cx="32" cy="35"/>
            </a:xfrm>
            <a:custGeom>
              <a:avLst/>
              <a:gdLst>
                <a:gd name="T0" fmla="*/ 96 w 96"/>
                <a:gd name="T1" fmla="*/ 57 h 106"/>
                <a:gd name="T2" fmla="*/ 83 w 96"/>
                <a:gd name="T3" fmla="*/ 17 h 106"/>
                <a:gd name="T4" fmla="*/ 47 w 96"/>
                <a:gd name="T5" fmla="*/ 0 h 106"/>
                <a:gd name="T6" fmla="*/ 17 w 96"/>
                <a:gd name="T7" fmla="*/ 17 h 106"/>
                <a:gd name="T8" fmla="*/ 0 w 96"/>
                <a:gd name="T9" fmla="*/ 57 h 106"/>
                <a:gd name="T10" fmla="*/ 6 w 96"/>
                <a:gd name="T11" fmla="*/ 77 h 106"/>
                <a:gd name="T12" fmla="*/ 17 w 96"/>
                <a:gd name="T13" fmla="*/ 92 h 106"/>
                <a:gd name="T14" fmla="*/ 47 w 96"/>
                <a:gd name="T15" fmla="*/ 106 h 106"/>
                <a:gd name="T16" fmla="*/ 83 w 96"/>
                <a:gd name="T17" fmla="*/ 92 h 106"/>
                <a:gd name="T18" fmla="*/ 96 w 96"/>
                <a:gd name="T19" fmla="*/ 5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106"/>
                <a:gd name="T32" fmla="*/ 96 w 9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106">
                  <a:moveTo>
                    <a:pt x="96" y="57"/>
                  </a:moveTo>
                  <a:lnTo>
                    <a:pt x="83" y="17"/>
                  </a:lnTo>
                  <a:lnTo>
                    <a:pt x="47" y="0"/>
                  </a:lnTo>
                  <a:lnTo>
                    <a:pt x="17" y="17"/>
                  </a:lnTo>
                  <a:lnTo>
                    <a:pt x="0" y="57"/>
                  </a:lnTo>
                  <a:lnTo>
                    <a:pt x="6" y="77"/>
                  </a:lnTo>
                  <a:lnTo>
                    <a:pt x="17" y="92"/>
                  </a:lnTo>
                  <a:lnTo>
                    <a:pt x="47" y="106"/>
                  </a:lnTo>
                  <a:lnTo>
                    <a:pt x="83" y="92"/>
                  </a:lnTo>
                  <a:lnTo>
                    <a:pt x="9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0" name="Freeform 56">
              <a:extLst>
                <a:ext uri="{FF2B5EF4-FFF2-40B4-BE49-F238E27FC236}">
                  <a16:creationId xmlns:a16="http://schemas.microsoft.com/office/drawing/2014/main" id="{6E4DDBDE-CA71-4FC5-B4C8-6AD2CC1CD799}"/>
                </a:ext>
              </a:extLst>
            </p:cNvPr>
            <p:cNvSpPr>
              <a:spLocks/>
            </p:cNvSpPr>
            <p:nvPr/>
          </p:nvSpPr>
          <p:spPr bwMode="auto">
            <a:xfrm>
              <a:off x="756" y="2750"/>
              <a:ext cx="32" cy="35"/>
            </a:xfrm>
            <a:custGeom>
              <a:avLst/>
              <a:gdLst>
                <a:gd name="T0" fmla="*/ 96 w 96"/>
                <a:gd name="T1" fmla="*/ 57 h 106"/>
                <a:gd name="T2" fmla="*/ 83 w 96"/>
                <a:gd name="T3" fmla="*/ 17 h 106"/>
                <a:gd name="T4" fmla="*/ 47 w 96"/>
                <a:gd name="T5" fmla="*/ 0 h 106"/>
                <a:gd name="T6" fmla="*/ 17 w 96"/>
                <a:gd name="T7" fmla="*/ 17 h 106"/>
                <a:gd name="T8" fmla="*/ 0 w 96"/>
                <a:gd name="T9" fmla="*/ 57 h 106"/>
                <a:gd name="T10" fmla="*/ 6 w 96"/>
                <a:gd name="T11" fmla="*/ 77 h 106"/>
                <a:gd name="T12" fmla="*/ 17 w 96"/>
                <a:gd name="T13" fmla="*/ 92 h 106"/>
                <a:gd name="T14" fmla="*/ 47 w 96"/>
                <a:gd name="T15" fmla="*/ 106 h 106"/>
                <a:gd name="T16" fmla="*/ 83 w 96"/>
                <a:gd name="T17" fmla="*/ 92 h 106"/>
                <a:gd name="T18" fmla="*/ 96 w 96"/>
                <a:gd name="T19" fmla="*/ 5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106"/>
                <a:gd name="T32" fmla="*/ 96 w 9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106">
                  <a:moveTo>
                    <a:pt x="96" y="57"/>
                  </a:moveTo>
                  <a:lnTo>
                    <a:pt x="83" y="17"/>
                  </a:lnTo>
                  <a:lnTo>
                    <a:pt x="47" y="0"/>
                  </a:lnTo>
                  <a:lnTo>
                    <a:pt x="17" y="17"/>
                  </a:lnTo>
                  <a:lnTo>
                    <a:pt x="0" y="57"/>
                  </a:lnTo>
                  <a:lnTo>
                    <a:pt x="6" y="77"/>
                  </a:lnTo>
                  <a:lnTo>
                    <a:pt x="17" y="92"/>
                  </a:lnTo>
                  <a:lnTo>
                    <a:pt x="47" y="106"/>
                  </a:lnTo>
                  <a:lnTo>
                    <a:pt x="83" y="92"/>
                  </a:lnTo>
                  <a:lnTo>
                    <a:pt x="96" y="57"/>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1" name="Freeform 57">
              <a:extLst>
                <a:ext uri="{FF2B5EF4-FFF2-40B4-BE49-F238E27FC236}">
                  <a16:creationId xmlns:a16="http://schemas.microsoft.com/office/drawing/2014/main" id="{ABA0392A-67EE-4876-B748-80B9B94E8060}"/>
                </a:ext>
              </a:extLst>
            </p:cNvPr>
            <p:cNvSpPr>
              <a:spLocks/>
            </p:cNvSpPr>
            <p:nvPr/>
          </p:nvSpPr>
          <p:spPr bwMode="auto">
            <a:xfrm>
              <a:off x="649" y="2759"/>
              <a:ext cx="27" cy="33"/>
            </a:xfrm>
            <a:custGeom>
              <a:avLst/>
              <a:gdLst>
                <a:gd name="T0" fmla="*/ 83 w 83"/>
                <a:gd name="T1" fmla="*/ 48 h 97"/>
                <a:gd name="T2" fmla="*/ 75 w 83"/>
                <a:gd name="T3" fmla="*/ 13 h 97"/>
                <a:gd name="T4" fmla="*/ 47 w 83"/>
                <a:gd name="T5" fmla="*/ 0 h 97"/>
                <a:gd name="T6" fmla="*/ 13 w 83"/>
                <a:gd name="T7" fmla="*/ 13 h 97"/>
                <a:gd name="T8" fmla="*/ 0 w 83"/>
                <a:gd name="T9" fmla="*/ 48 h 97"/>
                <a:gd name="T10" fmla="*/ 5 w 83"/>
                <a:gd name="T11" fmla="*/ 67 h 97"/>
                <a:gd name="T12" fmla="*/ 13 w 83"/>
                <a:gd name="T13" fmla="*/ 81 h 97"/>
                <a:gd name="T14" fmla="*/ 29 w 83"/>
                <a:gd name="T15" fmla="*/ 90 h 97"/>
                <a:gd name="T16" fmla="*/ 47 w 83"/>
                <a:gd name="T17" fmla="*/ 97 h 97"/>
                <a:gd name="T18" fmla="*/ 75 w 83"/>
                <a:gd name="T19" fmla="*/ 81 h 97"/>
                <a:gd name="T20" fmla="*/ 83 w 83"/>
                <a:gd name="T21" fmla="*/ 48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97"/>
                <a:gd name="T35" fmla="*/ 83 w 83"/>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97">
                  <a:moveTo>
                    <a:pt x="83" y="48"/>
                  </a:moveTo>
                  <a:lnTo>
                    <a:pt x="75" y="13"/>
                  </a:lnTo>
                  <a:lnTo>
                    <a:pt x="47" y="0"/>
                  </a:lnTo>
                  <a:lnTo>
                    <a:pt x="13" y="13"/>
                  </a:lnTo>
                  <a:lnTo>
                    <a:pt x="0" y="48"/>
                  </a:lnTo>
                  <a:lnTo>
                    <a:pt x="5" y="67"/>
                  </a:lnTo>
                  <a:lnTo>
                    <a:pt x="13" y="81"/>
                  </a:lnTo>
                  <a:lnTo>
                    <a:pt x="29" y="90"/>
                  </a:lnTo>
                  <a:lnTo>
                    <a:pt x="47" y="97"/>
                  </a:lnTo>
                  <a:lnTo>
                    <a:pt x="75" y="81"/>
                  </a:lnTo>
                  <a:lnTo>
                    <a:pt x="8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2" name="Freeform 58">
              <a:extLst>
                <a:ext uri="{FF2B5EF4-FFF2-40B4-BE49-F238E27FC236}">
                  <a16:creationId xmlns:a16="http://schemas.microsoft.com/office/drawing/2014/main" id="{853ACA4A-EBD8-41E9-B78B-DA9050BF86EE}"/>
                </a:ext>
              </a:extLst>
            </p:cNvPr>
            <p:cNvSpPr>
              <a:spLocks/>
            </p:cNvSpPr>
            <p:nvPr/>
          </p:nvSpPr>
          <p:spPr bwMode="auto">
            <a:xfrm>
              <a:off x="649" y="2759"/>
              <a:ext cx="27" cy="33"/>
            </a:xfrm>
            <a:custGeom>
              <a:avLst/>
              <a:gdLst>
                <a:gd name="T0" fmla="*/ 83 w 83"/>
                <a:gd name="T1" fmla="*/ 48 h 97"/>
                <a:gd name="T2" fmla="*/ 75 w 83"/>
                <a:gd name="T3" fmla="*/ 13 h 97"/>
                <a:gd name="T4" fmla="*/ 47 w 83"/>
                <a:gd name="T5" fmla="*/ 0 h 97"/>
                <a:gd name="T6" fmla="*/ 13 w 83"/>
                <a:gd name="T7" fmla="*/ 13 h 97"/>
                <a:gd name="T8" fmla="*/ 0 w 83"/>
                <a:gd name="T9" fmla="*/ 48 h 97"/>
                <a:gd name="T10" fmla="*/ 5 w 83"/>
                <a:gd name="T11" fmla="*/ 67 h 97"/>
                <a:gd name="T12" fmla="*/ 13 w 83"/>
                <a:gd name="T13" fmla="*/ 81 h 97"/>
                <a:gd name="T14" fmla="*/ 29 w 83"/>
                <a:gd name="T15" fmla="*/ 90 h 97"/>
                <a:gd name="T16" fmla="*/ 47 w 83"/>
                <a:gd name="T17" fmla="*/ 97 h 97"/>
                <a:gd name="T18" fmla="*/ 75 w 83"/>
                <a:gd name="T19" fmla="*/ 81 h 97"/>
                <a:gd name="T20" fmla="*/ 83 w 83"/>
                <a:gd name="T21" fmla="*/ 48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97"/>
                <a:gd name="T35" fmla="*/ 83 w 83"/>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97">
                  <a:moveTo>
                    <a:pt x="83" y="48"/>
                  </a:moveTo>
                  <a:lnTo>
                    <a:pt x="75" y="13"/>
                  </a:lnTo>
                  <a:lnTo>
                    <a:pt x="47" y="0"/>
                  </a:lnTo>
                  <a:lnTo>
                    <a:pt x="13" y="13"/>
                  </a:lnTo>
                  <a:lnTo>
                    <a:pt x="0" y="48"/>
                  </a:lnTo>
                  <a:lnTo>
                    <a:pt x="5" y="67"/>
                  </a:lnTo>
                  <a:lnTo>
                    <a:pt x="13" y="81"/>
                  </a:lnTo>
                  <a:lnTo>
                    <a:pt x="29" y="90"/>
                  </a:lnTo>
                  <a:lnTo>
                    <a:pt x="47" y="97"/>
                  </a:lnTo>
                  <a:lnTo>
                    <a:pt x="75" y="81"/>
                  </a:lnTo>
                  <a:lnTo>
                    <a:pt x="83" y="48"/>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3" name="Freeform 59">
              <a:extLst>
                <a:ext uri="{FF2B5EF4-FFF2-40B4-BE49-F238E27FC236}">
                  <a16:creationId xmlns:a16="http://schemas.microsoft.com/office/drawing/2014/main" id="{60EFB3BA-DE52-4660-BF9E-818D30BCA5B4}"/>
                </a:ext>
              </a:extLst>
            </p:cNvPr>
            <p:cNvSpPr>
              <a:spLocks/>
            </p:cNvSpPr>
            <p:nvPr/>
          </p:nvSpPr>
          <p:spPr bwMode="auto">
            <a:xfrm>
              <a:off x="579" y="2732"/>
              <a:ext cx="28" cy="27"/>
            </a:xfrm>
            <a:custGeom>
              <a:avLst/>
              <a:gdLst>
                <a:gd name="T0" fmla="*/ 85 w 85"/>
                <a:gd name="T1" fmla="*/ 44 h 83"/>
                <a:gd name="T2" fmla="*/ 72 w 85"/>
                <a:gd name="T3" fmla="*/ 11 h 83"/>
                <a:gd name="T4" fmla="*/ 49 w 85"/>
                <a:gd name="T5" fmla="*/ 0 h 83"/>
                <a:gd name="T6" fmla="*/ 14 w 85"/>
                <a:gd name="T7" fmla="*/ 11 h 83"/>
                <a:gd name="T8" fmla="*/ 0 w 85"/>
                <a:gd name="T9" fmla="*/ 44 h 83"/>
                <a:gd name="T10" fmla="*/ 14 w 85"/>
                <a:gd name="T11" fmla="*/ 71 h 83"/>
                <a:gd name="T12" fmla="*/ 49 w 85"/>
                <a:gd name="T13" fmla="*/ 83 h 83"/>
                <a:gd name="T14" fmla="*/ 72 w 85"/>
                <a:gd name="T15" fmla="*/ 71 h 83"/>
                <a:gd name="T16" fmla="*/ 85 w 85"/>
                <a:gd name="T17" fmla="*/ 4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83"/>
                <a:gd name="T29" fmla="*/ 85 w 85"/>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83">
                  <a:moveTo>
                    <a:pt x="85" y="44"/>
                  </a:moveTo>
                  <a:lnTo>
                    <a:pt x="72" y="11"/>
                  </a:lnTo>
                  <a:lnTo>
                    <a:pt x="49" y="0"/>
                  </a:lnTo>
                  <a:lnTo>
                    <a:pt x="14" y="11"/>
                  </a:lnTo>
                  <a:lnTo>
                    <a:pt x="0" y="44"/>
                  </a:lnTo>
                  <a:lnTo>
                    <a:pt x="14" y="71"/>
                  </a:lnTo>
                  <a:lnTo>
                    <a:pt x="49" y="83"/>
                  </a:lnTo>
                  <a:lnTo>
                    <a:pt x="72" y="71"/>
                  </a:lnTo>
                  <a:lnTo>
                    <a:pt x="8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4" name="Freeform 60">
              <a:extLst>
                <a:ext uri="{FF2B5EF4-FFF2-40B4-BE49-F238E27FC236}">
                  <a16:creationId xmlns:a16="http://schemas.microsoft.com/office/drawing/2014/main" id="{8234F046-35E7-4636-B6BA-D45035F61918}"/>
                </a:ext>
              </a:extLst>
            </p:cNvPr>
            <p:cNvSpPr>
              <a:spLocks/>
            </p:cNvSpPr>
            <p:nvPr/>
          </p:nvSpPr>
          <p:spPr bwMode="auto">
            <a:xfrm>
              <a:off x="579" y="2732"/>
              <a:ext cx="28" cy="27"/>
            </a:xfrm>
            <a:custGeom>
              <a:avLst/>
              <a:gdLst>
                <a:gd name="T0" fmla="*/ 85 w 85"/>
                <a:gd name="T1" fmla="*/ 44 h 83"/>
                <a:gd name="T2" fmla="*/ 72 w 85"/>
                <a:gd name="T3" fmla="*/ 11 h 83"/>
                <a:gd name="T4" fmla="*/ 49 w 85"/>
                <a:gd name="T5" fmla="*/ 0 h 83"/>
                <a:gd name="T6" fmla="*/ 14 w 85"/>
                <a:gd name="T7" fmla="*/ 11 h 83"/>
                <a:gd name="T8" fmla="*/ 0 w 85"/>
                <a:gd name="T9" fmla="*/ 44 h 83"/>
                <a:gd name="T10" fmla="*/ 14 w 85"/>
                <a:gd name="T11" fmla="*/ 71 h 83"/>
                <a:gd name="T12" fmla="*/ 49 w 85"/>
                <a:gd name="T13" fmla="*/ 83 h 83"/>
                <a:gd name="T14" fmla="*/ 72 w 85"/>
                <a:gd name="T15" fmla="*/ 71 h 83"/>
                <a:gd name="T16" fmla="*/ 85 w 85"/>
                <a:gd name="T17" fmla="*/ 4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83"/>
                <a:gd name="T29" fmla="*/ 85 w 85"/>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83">
                  <a:moveTo>
                    <a:pt x="85" y="44"/>
                  </a:moveTo>
                  <a:lnTo>
                    <a:pt x="72" y="11"/>
                  </a:lnTo>
                  <a:lnTo>
                    <a:pt x="49" y="0"/>
                  </a:lnTo>
                  <a:lnTo>
                    <a:pt x="14" y="11"/>
                  </a:lnTo>
                  <a:lnTo>
                    <a:pt x="0" y="44"/>
                  </a:lnTo>
                  <a:lnTo>
                    <a:pt x="14" y="71"/>
                  </a:lnTo>
                  <a:lnTo>
                    <a:pt x="49" y="83"/>
                  </a:lnTo>
                  <a:lnTo>
                    <a:pt x="72" y="71"/>
                  </a:lnTo>
                  <a:lnTo>
                    <a:pt x="85" y="44"/>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5" name="Freeform 61">
              <a:extLst>
                <a:ext uri="{FF2B5EF4-FFF2-40B4-BE49-F238E27FC236}">
                  <a16:creationId xmlns:a16="http://schemas.microsoft.com/office/drawing/2014/main" id="{3D9247E4-F2C7-4237-94B2-026CF4744E98}"/>
                </a:ext>
              </a:extLst>
            </p:cNvPr>
            <p:cNvSpPr>
              <a:spLocks/>
            </p:cNvSpPr>
            <p:nvPr/>
          </p:nvSpPr>
          <p:spPr bwMode="auto">
            <a:xfrm>
              <a:off x="718" y="2120"/>
              <a:ext cx="117" cy="127"/>
            </a:xfrm>
            <a:custGeom>
              <a:avLst/>
              <a:gdLst>
                <a:gd name="T0" fmla="*/ 325 w 351"/>
                <a:gd name="T1" fmla="*/ 382 h 382"/>
                <a:gd name="T2" fmla="*/ 351 w 351"/>
                <a:gd name="T3" fmla="*/ 382 h 382"/>
                <a:gd name="T4" fmla="*/ 285 w 351"/>
                <a:gd name="T5" fmla="*/ 266 h 382"/>
                <a:gd name="T6" fmla="*/ 239 w 351"/>
                <a:gd name="T7" fmla="*/ 181 h 382"/>
                <a:gd name="T8" fmla="*/ 200 w 351"/>
                <a:gd name="T9" fmla="*/ 116 h 382"/>
                <a:gd name="T10" fmla="*/ 152 w 351"/>
                <a:gd name="T11" fmla="*/ 48 h 382"/>
                <a:gd name="T12" fmla="*/ 133 w 351"/>
                <a:gd name="T13" fmla="*/ 18 h 382"/>
                <a:gd name="T14" fmla="*/ 113 w 351"/>
                <a:gd name="T15" fmla="*/ 10 h 382"/>
                <a:gd name="T16" fmla="*/ 77 w 351"/>
                <a:gd name="T17" fmla="*/ 10 h 382"/>
                <a:gd name="T18" fmla="*/ 49 w 351"/>
                <a:gd name="T19" fmla="*/ 0 h 382"/>
                <a:gd name="T20" fmla="*/ 19 w 351"/>
                <a:gd name="T21" fmla="*/ 0 h 382"/>
                <a:gd name="T22" fmla="*/ 0 w 351"/>
                <a:gd name="T23" fmla="*/ 0 h 382"/>
                <a:gd name="T24" fmla="*/ 0 w 351"/>
                <a:gd name="T25" fmla="*/ 18 h 382"/>
                <a:gd name="T26" fmla="*/ 30 w 351"/>
                <a:gd name="T27" fmla="*/ 28 h 382"/>
                <a:gd name="T28" fmla="*/ 49 w 351"/>
                <a:gd name="T29" fmla="*/ 28 h 382"/>
                <a:gd name="T30" fmla="*/ 40 w 351"/>
                <a:gd name="T31" fmla="*/ 38 h 382"/>
                <a:gd name="T32" fmla="*/ 30 w 351"/>
                <a:gd name="T33" fmla="*/ 57 h 382"/>
                <a:gd name="T34" fmla="*/ 19 w 351"/>
                <a:gd name="T35" fmla="*/ 67 h 382"/>
                <a:gd name="T36" fmla="*/ 10 w 351"/>
                <a:gd name="T37" fmla="*/ 86 h 382"/>
                <a:gd name="T38" fmla="*/ 40 w 351"/>
                <a:gd name="T39" fmla="*/ 106 h 382"/>
                <a:gd name="T40" fmla="*/ 67 w 351"/>
                <a:gd name="T41" fmla="*/ 124 h 382"/>
                <a:gd name="T42" fmla="*/ 123 w 351"/>
                <a:gd name="T43" fmla="*/ 163 h 382"/>
                <a:gd name="T44" fmla="*/ 142 w 351"/>
                <a:gd name="T45" fmla="*/ 163 h 382"/>
                <a:gd name="T46" fmla="*/ 170 w 351"/>
                <a:gd name="T47" fmla="*/ 236 h 382"/>
                <a:gd name="T48" fmla="*/ 182 w 351"/>
                <a:gd name="T49" fmla="*/ 276 h 382"/>
                <a:gd name="T50" fmla="*/ 190 w 351"/>
                <a:gd name="T51" fmla="*/ 315 h 382"/>
                <a:gd name="T52" fmla="*/ 200 w 351"/>
                <a:gd name="T53" fmla="*/ 323 h 382"/>
                <a:gd name="T54" fmla="*/ 190 w 351"/>
                <a:gd name="T55" fmla="*/ 333 h 382"/>
                <a:gd name="T56" fmla="*/ 325 w 351"/>
                <a:gd name="T57" fmla="*/ 382 h 3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51"/>
                <a:gd name="T88" fmla="*/ 0 h 382"/>
                <a:gd name="T89" fmla="*/ 351 w 351"/>
                <a:gd name="T90" fmla="*/ 382 h 38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51" h="382">
                  <a:moveTo>
                    <a:pt x="325" y="382"/>
                  </a:moveTo>
                  <a:lnTo>
                    <a:pt x="351" y="382"/>
                  </a:lnTo>
                  <a:lnTo>
                    <a:pt x="285" y="266"/>
                  </a:lnTo>
                  <a:lnTo>
                    <a:pt x="239" y="181"/>
                  </a:lnTo>
                  <a:lnTo>
                    <a:pt x="200" y="116"/>
                  </a:lnTo>
                  <a:lnTo>
                    <a:pt x="152" y="48"/>
                  </a:lnTo>
                  <a:lnTo>
                    <a:pt x="133" y="18"/>
                  </a:lnTo>
                  <a:lnTo>
                    <a:pt x="113" y="10"/>
                  </a:lnTo>
                  <a:lnTo>
                    <a:pt x="77" y="10"/>
                  </a:lnTo>
                  <a:lnTo>
                    <a:pt x="49" y="0"/>
                  </a:lnTo>
                  <a:lnTo>
                    <a:pt x="19" y="0"/>
                  </a:lnTo>
                  <a:lnTo>
                    <a:pt x="0" y="0"/>
                  </a:lnTo>
                  <a:lnTo>
                    <a:pt x="0" y="18"/>
                  </a:lnTo>
                  <a:lnTo>
                    <a:pt x="30" y="28"/>
                  </a:lnTo>
                  <a:lnTo>
                    <a:pt x="49" y="28"/>
                  </a:lnTo>
                  <a:lnTo>
                    <a:pt x="40" y="38"/>
                  </a:lnTo>
                  <a:lnTo>
                    <a:pt x="30" y="57"/>
                  </a:lnTo>
                  <a:lnTo>
                    <a:pt x="19" y="67"/>
                  </a:lnTo>
                  <a:lnTo>
                    <a:pt x="10" y="86"/>
                  </a:lnTo>
                  <a:lnTo>
                    <a:pt x="40" y="106"/>
                  </a:lnTo>
                  <a:lnTo>
                    <a:pt x="67" y="124"/>
                  </a:lnTo>
                  <a:lnTo>
                    <a:pt x="123" y="163"/>
                  </a:lnTo>
                  <a:lnTo>
                    <a:pt x="142" y="163"/>
                  </a:lnTo>
                  <a:lnTo>
                    <a:pt x="170" y="236"/>
                  </a:lnTo>
                  <a:lnTo>
                    <a:pt x="182" y="276"/>
                  </a:lnTo>
                  <a:lnTo>
                    <a:pt x="190" y="315"/>
                  </a:lnTo>
                  <a:lnTo>
                    <a:pt x="200" y="323"/>
                  </a:lnTo>
                  <a:lnTo>
                    <a:pt x="190" y="333"/>
                  </a:lnTo>
                  <a:lnTo>
                    <a:pt x="325" y="382"/>
                  </a:lnTo>
                  <a:close/>
                </a:path>
              </a:pathLst>
            </a:custGeom>
            <a:solidFill>
              <a:srgbClr val="D596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6" name="Freeform 62">
              <a:extLst>
                <a:ext uri="{FF2B5EF4-FFF2-40B4-BE49-F238E27FC236}">
                  <a16:creationId xmlns:a16="http://schemas.microsoft.com/office/drawing/2014/main" id="{7FE8C92B-2FBB-44E2-A901-8FE417825AAA}"/>
                </a:ext>
              </a:extLst>
            </p:cNvPr>
            <p:cNvSpPr>
              <a:spLocks/>
            </p:cNvSpPr>
            <p:nvPr/>
          </p:nvSpPr>
          <p:spPr bwMode="auto">
            <a:xfrm>
              <a:off x="550" y="2148"/>
              <a:ext cx="285" cy="250"/>
            </a:xfrm>
            <a:custGeom>
              <a:avLst/>
              <a:gdLst>
                <a:gd name="T0" fmla="*/ 854 w 854"/>
                <a:gd name="T1" fmla="*/ 296 h 750"/>
                <a:gd name="T2" fmla="*/ 854 w 854"/>
                <a:gd name="T3" fmla="*/ 286 h 750"/>
                <a:gd name="T4" fmla="*/ 731 w 854"/>
                <a:gd name="T5" fmla="*/ 247 h 750"/>
                <a:gd name="T6" fmla="*/ 712 w 854"/>
                <a:gd name="T7" fmla="*/ 247 h 750"/>
                <a:gd name="T8" fmla="*/ 685 w 854"/>
                <a:gd name="T9" fmla="*/ 229 h 750"/>
                <a:gd name="T10" fmla="*/ 636 w 854"/>
                <a:gd name="T11" fmla="*/ 190 h 750"/>
                <a:gd name="T12" fmla="*/ 609 w 854"/>
                <a:gd name="T13" fmla="*/ 171 h 750"/>
                <a:gd name="T14" fmla="*/ 543 w 854"/>
                <a:gd name="T15" fmla="*/ 95 h 750"/>
                <a:gd name="T16" fmla="*/ 456 w 854"/>
                <a:gd name="T17" fmla="*/ 68 h 750"/>
                <a:gd name="T18" fmla="*/ 397 w 854"/>
                <a:gd name="T19" fmla="*/ 20 h 750"/>
                <a:gd name="T20" fmla="*/ 388 w 854"/>
                <a:gd name="T21" fmla="*/ 68 h 750"/>
                <a:gd name="T22" fmla="*/ 285 w 854"/>
                <a:gd name="T23" fmla="*/ 20 h 750"/>
                <a:gd name="T24" fmla="*/ 209 w 854"/>
                <a:gd name="T25" fmla="*/ 0 h 750"/>
                <a:gd name="T26" fmla="*/ 135 w 854"/>
                <a:gd name="T27" fmla="*/ 48 h 750"/>
                <a:gd name="T28" fmla="*/ 95 w 854"/>
                <a:gd name="T29" fmla="*/ 106 h 750"/>
                <a:gd name="T30" fmla="*/ 37 w 854"/>
                <a:gd name="T31" fmla="*/ 247 h 750"/>
                <a:gd name="T32" fmla="*/ 0 w 854"/>
                <a:gd name="T33" fmla="*/ 343 h 750"/>
                <a:gd name="T34" fmla="*/ 116 w 854"/>
                <a:gd name="T35" fmla="*/ 552 h 750"/>
                <a:gd name="T36" fmla="*/ 285 w 854"/>
                <a:gd name="T37" fmla="*/ 723 h 750"/>
                <a:gd name="T38" fmla="*/ 378 w 854"/>
                <a:gd name="T39" fmla="*/ 750 h 750"/>
                <a:gd name="T40" fmla="*/ 456 w 854"/>
                <a:gd name="T41" fmla="*/ 693 h 750"/>
                <a:gd name="T42" fmla="*/ 446 w 854"/>
                <a:gd name="T43" fmla="*/ 562 h 750"/>
                <a:gd name="T44" fmla="*/ 484 w 854"/>
                <a:gd name="T45" fmla="*/ 532 h 750"/>
                <a:gd name="T46" fmla="*/ 626 w 854"/>
                <a:gd name="T47" fmla="*/ 475 h 750"/>
                <a:gd name="T48" fmla="*/ 809 w 854"/>
                <a:gd name="T49" fmla="*/ 350 h 750"/>
                <a:gd name="T50" fmla="*/ 854 w 854"/>
                <a:gd name="T51" fmla="*/ 296 h 7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4"/>
                <a:gd name="T79" fmla="*/ 0 h 750"/>
                <a:gd name="T80" fmla="*/ 854 w 854"/>
                <a:gd name="T81" fmla="*/ 750 h 7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4" h="750">
                  <a:moveTo>
                    <a:pt x="854" y="296"/>
                  </a:moveTo>
                  <a:lnTo>
                    <a:pt x="854" y="286"/>
                  </a:lnTo>
                  <a:lnTo>
                    <a:pt x="731" y="247"/>
                  </a:lnTo>
                  <a:lnTo>
                    <a:pt x="712" y="247"/>
                  </a:lnTo>
                  <a:lnTo>
                    <a:pt x="685" y="229"/>
                  </a:lnTo>
                  <a:lnTo>
                    <a:pt x="636" y="190"/>
                  </a:lnTo>
                  <a:lnTo>
                    <a:pt x="609" y="171"/>
                  </a:lnTo>
                  <a:lnTo>
                    <a:pt x="543" y="95"/>
                  </a:lnTo>
                  <a:lnTo>
                    <a:pt x="456" y="68"/>
                  </a:lnTo>
                  <a:lnTo>
                    <a:pt x="397" y="20"/>
                  </a:lnTo>
                  <a:lnTo>
                    <a:pt x="388" y="68"/>
                  </a:lnTo>
                  <a:lnTo>
                    <a:pt x="285" y="20"/>
                  </a:lnTo>
                  <a:lnTo>
                    <a:pt x="209" y="0"/>
                  </a:lnTo>
                  <a:lnTo>
                    <a:pt x="135" y="48"/>
                  </a:lnTo>
                  <a:lnTo>
                    <a:pt x="95" y="106"/>
                  </a:lnTo>
                  <a:lnTo>
                    <a:pt x="37" y="247"/>
                  </a:lnTo>
                  <a:lnTo>
                    <a:pt x="0" y="343"/>
                  </a:lnTo>
                  <a:lnTo>
                    <a:pt x="116" y="552"/>
                  </a:lnTo>
                  <a:lnTo>
                    <a:pt x="285" y="723"/>
                  </a:lnTo>
                  <a:lnTo>
                    <a:pt x="378" y="750"/>
                  </a:lnTo>
                  <a:lnTo>
                    <a:pt x="456" y="693"/>
                  </a:lnTo>
                  <a:lnTo>
                    <a:pt x="446" y="562"/>
                  </a:lnTo>
                  <a:lnTo>
                    <a:pt x="484" y="532"/>
                  </a:lnTo>
                  <a:lnTo>
                    <a:pt x="626" y="475"/>
                  </a:lnTo>
                  <a:lnTo>
                    <a:pt x="809" y="350"/>
                  </a:lnTo>
                  <a:lnTo>
                    <a:pt x="854" y="296"/>
                  </a:lnTo>
                  <a:close/>
                </a:path>
              </a:pathLst>
            </a:custGeom>
            <a:solidFill>
              <a:srgbClr val="5A5A5A"/>
            </a:solidFill>
            <a:ln w="0">
              <a:solidFill>
                <a:srgbClr val="5A5A5A"/>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7" name="Freeform 63">
              <a:extLst>
                <a:ext uri="{FF2B5EF4-FFF2-40B4-BE49-F238E27FC236}">
                  <a16:creationId xmlns:a16="http://schemas.microsoft.com/office/drawing/2014/main" id="{A6A2028E-FEB9-4E3B-8F4A-A9CCA8353DA5}"/>
                </a:ext>
              </a:extLst>
            </p:cNvPr>
            <p:cNvSpPr>
              <a:spLocks/>
            </p:cNvSpPr>
            <p:nvPr/>
          </p:nvSpPr>
          <p:spPr bwMode="auto">
            <a:xfrm>
              <a:off x="589" y="2174"/>
              <a:ext cx="97" cy="139"/>
            </a:xfrm>
            <a:custGeom>
              <a:avLst/>
              <a:gdLst>
                <a:gd name="T0" fmla="*/ 26 w 292"/>
                <a:gd name="T1" fmla="*/ 29 h 418"/>
                <a:gd name="T2" fmla="*/ 36 w 292"/>
                <a:gd name="T3" fmla="*/ 29 h 418"/>
                <a:gd name="T4" fmla="*/ 45 w 292"/>
                <a:gd name="T5" fmla="*/ 29 h 418"/>
                <a:gd name="T6" fmla="*/ 83 w 292"/>
                <a:gd name="T7" fmla="*/ 29 h 418"/>
                <a:gd name="T8" fmla="*/ 121 w 292"/>
                <a:gd name="T9" fmla="*/ 46 h 418"/>
                <a:gd name="T10" fmla="*/ 142 w 292"/>
                <a:gd name="T11" fmla="*/ 84 h 418"/>
                <a:gd name="T12" fmla="*/ 142 w 292"/>
                <a:gd name="T13" fmla="*/ 94 h 418"/>
                <a:gd name="T14" fmla="*/ 121 w 292"/>
                <a:gd name="T15" fmla="*/ 84 h 418"/>
                <a:gd name="T16" fmla="*/ 102 w 292"/>
                <a:gd name="T17" fmla="*/ 54 h 418"/>
                <a:gd name="T18" fmla="*/ 93 w 292"/>
                <a:gd name="T19" fmla="*/ 46 h 418"/>
                <a:gd name="T20" fmla="*/ 55 w 292"/>
                <a:gd name="T21" fmla="*/ 46 h 418"/>
                <a:gd name="T22" fmla="*/ 36 w 292"/>
                <a:gd name="T23" fmla="*/ 46 h 418"/>
                <a:gd name="T24" fmla="*/ 19 w 292"/>
                <a:gd name="T25" fmla="*/ 64 h 418"/>
                <a:gd name="T26" fmla="*/ 0 w 292"/>
                <a:gd name="T27" fmla="*/ 84 h 418"/>
                <a:gd name="T28" fmla="*/ 19 w 292"/>
                <a:gd name="T29" fmla="*/ 84 h 418"/>
                <a:gd name="T30" fmla="*/ 55 w 292"/>
                <a:gd name="T31" fmla="*/ 103 h 418"/>
                <a:gd name="T32" fmla="*/ 142 w 292"/>
                <a:gd name="T33" fmla="*/ 238 h 418"/>
                <a:gd name="T34" fmla="*/ 161 w 292"/>
                <a:gd name="T35" fmla="*/ 273 h 418"/>
                <a:gd name="T36" fmla="*/ 226 w 292"/>
                <a:gd name="T37" fmla="*/ 331 h 418"/>
                <a:gd name="T38" fmla="*/ 281 w 292"/>
                <a:gd name="T39" fmla="*/ 407 h 418"/>
                <a:gd name="T40" fmla="*/ 281 w 292"/>
                <a:gd name="T41" fmla="*/ 418 h 418"/>
                <a:gd name="T42" fmla="*/ 292 w 292"/>
                <a:gd name="T43" fmla="*/ 398 h 418"/>
                <a:gd name="T44" fmla="*/ 255 w 292"/>
                <a:gd name="T45" fmla="*/ 293 h 418"/>
                <a:gd name="T46" fmla="*/ 237 w 292"/>
                <a:gd name="T47" fmla="*/ 246 h 418"/>
                <a:gd name="T48" fmla="*/ 208 w 292"/>
                <a:gd name="T49" fmla="*/ 160 h 418"/>
                <a:gd name="T50" fmla="*/ 169 w 292"/>
                <a:gd name="T51" fmla="*/ 122 h 418"/>
                <a:gd name="T52" fmla="*/ 237 w 292"/>
                <a:gd name="T53" fmla="*/ 170 h 418"/>
                <a:gd name="T54" fmla="*/ 218 w 292"/>
                <a:gd name="T55" fmla="*/ 122 h 418"/>
                <a:gd name="T56" fmla="*/ 198 w 292"/>
                <a:gd name="T57" fmla="*/ 94 h 418"/>
                <a:gd name="T58" fmla="*/ 169 w 292"/>
                <a:gd name="T59" fmla="*/ 46 h 418"/>
                <a:gd name="T60" fmla="*/ 73 w 292"/>
                <a:gd name="T61" fmla="*/ 0 h 418"/>
                <a:gd name="T62" fmla="*/ 55 w 292"/>
                <a:gd name="T63" fmla="*/ 10 h 418"/>
                <a:gd name="T64" fmla="*/ 36 w 292"/>
                <a:gd name="T65" fmla="*/ 18 h 418"/>
                <a:gd name="T66" fmla="*/ 26 w 292"/>
                <a:gd name="T67" fmla="*/ 29 h 4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2"/>
                <a:gd name="T103" fmla="*/ 0 h 418"/>
                <a:gd name="T104" fmla="*/ 292 w 292"/>
                <a:gd name="T105" fmla="*/ 418 h 4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2" h="418">
                  <a:moveTo>
                    <a:pt x="26" y="29"/>
                  </a:moveTo>
                  <a:lnTo>
                    <a:pt x="36" y="29"/>
                  </a:lnTo>
                  <a:lnTo>
                    <a:pt x="45" y="29"/>
                  </a:lnTo>
                  <a:lnTo>
                    <a:pt x="83" y="29"/>
                  </a:lnTo>
                  <a:lnTo>
                    <a:pt x="121" y="46"/>
                  </a:lnTo>
                  <a:lnTo>
                    <a:pt x="142" y="84"/>
                  </a:lnTo>
                  <a:lnTo>
                    <a:pt x="142" y="94"/>
                  </a:lnTo>
                  <a:lnTo>
                    <a:pt x="121" y="84"/>
                  </a:lnTo>
                  <a:lnTo>
                    <a:pt x="102" y="54"/>
                  </a:lnTo>
                  <a:lnTo>
                    <a:pt x="93" y="46"/>
                  </a:lnTo>
                  <a:lnTo>
                    <a:pt x="55" y="46"/>
                  </a:lnTo>
                  <a:lnTo>
                    <a:pt x="36" y="46"/>
                  </a:lnTo>
                  <a:lnTo>
                    <a:pt x="19" y="64"/>
                  </a:lnTo>
                  <a:lnTo>
                    <a:pt x="0" y="84"/>
                  </a:lnTo>
                  <a:lnTo>
                    <a:pt x="19" y="84"/>
                  </a:lnTo>
                  <a:lnTo>
                    <a:pt x="55" y="103"/>
                  </a:lnTo>
                  <a:lnTo>
                    <a:pt x="142" y="238"/>
                  </a:lnTo>
                  <a:lnTo>
                    <a:pt x="161" y="273"/>
                  </a:lnTo>
                  <a:lnTo>
                    <a:pt x="226" y="331"/>
                  </a:lnTo>
                  <a:lnTo>
                    <a:pt x="281" y="407"/>
                  </a:lnTo>
                  <a:lnTo>
                    <a:pt x="281" y="418"/>
                  </a:lnTo>
                  <a:lnTo>
                    <a:pt x="292" y="398"/>
                  </a:lnTo>
                  <a:lnTo>
                    <a:pt x="255" y="293"/>
                  </a:lnTo>
                  <a:lnTo>
                    <a:pt x="237" y="246"/>
                  </a:lnTo>
                  <a:lnTo>
                    <a:pt x="208" y="160"/>
                  </a:lnTo>
                  <a:lnTo>
                    <a:pt x="169" y="122"/>
                  </a:lnTo>
                  <a:lnTo>
                    <a:pt x="237" y="170"/>
                  </a:lnTo>
                  <a:lnTo>
                    <a:pt x="218" y="122"/>
                  </a:lnTo>
                  <a:lnTo>
                    <a:pt x="198" y="94"/>
                  </a:lnTo>
                  <a:lnTo>
                    <a:pt x="169" y="46"/>
                  </a:lnTo>
                  <a:lnTo>
                    <a:pt x="73" y="0"/>
                  </a:lnTo>
                  <a:lnTo>
                    <a:pt x="55" y="10"/>
                  </a:lnTo>
                  <a:lnTo>
                    <a:pt x="36" y="18"/>
                  </a:lnTo>
                  <a:lnTo>
                    <a:pt x="26" y="29"/>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8" name="Freeform 64">
              <a:extLst>
                <a:ext uri="{FF2B5EF4-FFF2-40B4-BE49-F238E27FC236}">
                  <a16:creationId xmlns:a16="http://schemas.microsoft.com/office/drawing/2014/main" id="{BC9D6458-C454-4506-95B9-39879D94FE1F}"/>
                </a:ext>
              </a:extLst>
            </p:cNvPr>
            <p:cNvSpPr>
              <a:spLocks/>
            </p:cNvSpPr>
            <p:nvPr/>
          </p:nvSpPr>
          <p:spPr bwMode="auto">
            <a:xfrm>
              <a:off x="721" y="2177"/>
              <a:ext cx="48" cy="104"/>
            </a:xfrm>
            <a:custGeom>
              <a:avLst/>
              <a:gdLst>
                <a:gd name="T0" fmla="*/ 0 w 142"/>
                <a:gd name="T1" fmla="*/ 0 h 311"/>
                <a:gd name="T2" fmla="*/ 0 w 142"/>
                <a:gd name="T3" fmla="*/ 8 h 311"/>
                <a:gd name="T4" fmla="*/ 9 w 142"/>
                <a:gd name="T5" fmla="*/ 26 h 311"/>
                <a:gd name="T6" fmla="*/ 20 w 142"/>
                <a:gd name="T7" fmla="*/ 54 h 311"/>
                <a:gd name="T8" fmla="*/ 39 w 142"/>
                <a:gd name="T9" fmla="*/ 63 h 311"/>
                <a:gd name="T10" fmla="*/ 67 w 142"/>
                <a:gd name="T11" fmla="*/ 84 h 311"/>
                <a:gd name="T12" fmla="*/ 103 w 142"/>
                <a:gd name="T13" fmla="*/ 179 h 311"/>
                <a:gd name="T14" fmla="*/ 113 w 142"/>
                <a:gd name="T15" fmla="*/ 218 h 311"/>
                <a:gd name="T16" fmla="*/ 123 w 142"/>
                <a:gd name="T17" fmla="*/ 256 h 311"/>
                <a:gd name="T18" fmla="*/ 132 w 142"/>
                <a:gd name="T19" fmla="*/ 292 h 311"/>
                <a:gd name="T20" fmla="*/ 142 w 142"/>
                <a:gd name="T21" fmla="*/ 311 h 311"/>
                <a:gd name="T22" fmla="*/ 142 w 142"/>
                <a:gd name="T23" fmla="*/ 263 h 311"/>
                <a:gd name="T24" fmla="*/ 113 w 142"/>
                <a:gd name="T25" fmla="*/ 150 h 311"/>
                <a:gd name="T26" fmla="*/ 96 w 142"/>
                <a:gd name="T27" fmla="*/ 122 h 311"/>
                <a:gd name="T28" fmla="*/ 77 w 142"/>
                <a:gd name="T29" fmla="*/ 84 h 311"/>
                <a:gd name="T30" fmla="*/ 67 w 142"/>
                <a:gd name="T31" fmla="*/ 54 h 311"/>
                <a:gd name="T32" fmla="*/ 39 w 142"/>
                <a:gd name="T33" fmla="*/ 19 h 311"/>
                <a:gd name="T34" fmla="*/ 20 w 142"/>
                <a:gd name="T35" fmla="*/ 0 h 311"/>
                <a:gd name="T36" fmla="*/ 0 w 142"/>
                <a:gd name="T37" fmla="*/ 0 h 3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2"/>
                <a:gd name="T58" fmla="*/ 0 h 311"/>
                <a:gd name="T59" fmla="*/ 142 w 142"/>
                <a:gd name="T60" fmla="*/ 311 h 3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2" h="311">
                  <a:moveTo>
                    <a:pt x="0" y="0"/>
                  </a:moveTo>
                  <a:lnTo>
                    <a:pt x="0" y="8"/>
                  </a:lnTo>
                  <a:lnTo>
                    <a:pt x="9" y="26"/>
                  </a:lnTo>
                  <a:lnTo>
                    <a:pt x="20" y="54"/>
                  </a:lnTo>
                  <a:lnTo>
                    <a:pt x="39" y="63"/>
                  </a:lnTo>
                  <a:lnTo>
                    <a:pt x="67" y="84"/>
                  </a:lnTo>
                  <a:lnTo>
                    <a:pt x="103" y="179"/>
                  </a:lnTo>
                  <a:lnTo>
                    <a:pt x="113" y="218"/>
                  </a:lnTo>
                  <a:lnTo>
                    <a:pt x="123" y="256"/>
                  </a:lnTo>
                  <a:lnTo>
                    <a:pt x="132" y="292"/>
                  </a:lnTo>
                  <a:lnTo>
                    <a:pt x="142" y="311"/>
                  </a:lnTo>
                  <a:lnTo>
                    <a:pt x="142" y="263"/>
                  </a:lnTo>
                  <a:lnTo>
                    <a:pt x="113" y="150"/>
                  </a:lnTo>
                  <a:lnTo>
                    <a:pt x="96" y="122"/>
                  </a:lnTo>
                  <a:lnTo>
                    <a:pt x="77" y="84"/>
                  </a:lnTo>
                  <a:lnTo>
                    <a:pt x="67" y="54"/>
                  </a:lnTo>
                  <a:lnTo>
                    <a:pt x="39" y="19"/>
                  </a:lnTo>
                  <a:lnTo>
                    <a:pt x="20" y="0"/>
                  </a:lnTo>
                  <a:lnTo>
                    <a:pt x="0" y="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9" name="Freeform 65">
              <a:extLst>
                <a:ext uri="{FF2B5EF4-FFF2-40B4-BE49-F238E27FC236}">
                  <a16:creationId xmlns:a16="http://schemas.microsoft.com/office/drawing/2014/main" id="{415E4B86-E5C0-4F28-BA45-F8D005CC71D7}"/>
                </a:ext>
              </a:extLst>
            </p:cNvPr>
            <p:cNvSpPr>
              <a:spLocks/>
            </p:cNvSpPr>
            <p:nvPr/>
          </p:nvSpPr>
          <p:spPr bwMode="auto">
            <a:xfrm>
              <a:off x="702" y="2198"/>
              <a:ext cx="51" cy="89"/>
            </a:xfrm>
            <a:custGeom>
              <a:avLst/>
              <a:gdLst>
                <a:gd name="T0" fmla="*/ 8 w 153"/>
                <a:gd name="T1" fmla="*/ 40 h 266"/>
                <a:gd name="T2" fmla="*/ 28 w 153"/>
                <a:gd name="T3" fmla="*/ 79 h 266"/>
                <a:gd name="T4" fmla="*/ 28 w 153"/>
                <a:gd name="T5" fmla="*/ 87 h 266"/>
                <a:gd name="T6" fmla="*/ 47 w 153"/>
                <a:gd name="T7" fmla="*/ 136 h 266"/>
                <a:gd name="T8" fmla="*/ 47 w 153"/>
                <a:gd name="T9" fmla="*/ 146 h 266"/>
                <a:gd name="T10" fmla="*/ 57 w 153"/>
                <a:gd name="T11" fmla="*/ 155 h 266"/>
                <a:gd name="T12" fmla="*/ 66 w 153"/>
                <a:gd name="T13" fmla="*/ 193 h 266"/>
                <a:gd name="T14" fmla="*/ 77 w 153"/>
                <a:gd name="T15" fmla="*/ 239 h 266"/>
                <a:gd name="T16" fmla="*/ 106 w 153"/>
                <a:gd name="T17" fmla="*/ 248 h 266"/>
                <a:gd name="T18" fmla="*/ 134 w 153"/>
                <a:gd name="T19" fmla="*/ 266 h 266"/>
                <a:gd name="T20" fmla="*/ 153 w 153"/>
                <a:gd name="T21" fmla="*/ 266 h 266"/>
                <a:gd name="T22" fmla="*/ 153 w 153"/>
                <a:gd name="T23" fmla="*/ 229 h 266"/>
                <a:gd name="T24" fmla="*/ 153 w 153"/>
                <a:gd name="T25" fmla="*/ 183 h 266"/>
                <a:gd name="T26" fmla="*/ 144 w 153"/>
                <a:gd name="T27" fmla="*/ 146 h 266"/>
                <a:gd name="T28" fmla="*/ 134 w 153"/>
                <a:gd name="T29" fmla="*/ 106 h 266"/>
                <a:gd name="T30" fmla="*/ 114 w 153"/>
                <a:gd name="T31" fmla="*/ 69 h 266"/>
                <a:gd name="T32" fmla="*/ 87 w 153"/>
                <a:gd name="T33" fmla="*/ 40 h 266"/>
                <a:gd name="T34" fmla="*/ 47 w 153"/>
                <a:gd name="T35" fmla="*/ 21 h 266"/>
                <a:gd name="T36" fmla="*/ 20 w 153"/>
                <a:gd name="T37" fmla="*/ 0 h 266"/>
                <a:gd name="T38" fmla="*/ 0 w 153"/>
                <a:gd name="T39" fmla="*/ 11 h 266"/>
                <a:gd name="T40" fmla="*/ 8 w 153"/>
                <a:gd name="T41" fmla="*/ 40 h 2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3"/>
                <a:gd name="T64" fmla="*/ 0 h 266"/>
                <a:gd name="T65" fmla="*/ 153 w 153"/>
                <a:gd name="T66" fmla="*/ 266 h 2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3" h="266">
                  <a:moveTo>
                    <a:pt x="8" y="40"/>
                  </a:moveTo>
                  <a:lnTo>
                    <a:pt x="28" y="79"/>
                  </a:lnTo>
                  <a:lnTo>
                    <a:pt x="28" y="87"/>
                  </a:lnTo>
                  <a:lnTo>
                    <a:pt x="47" y="136"/>
                  </a:lnTo>
                  <a:lnTo>
                    <a:pt x="47" y="146"/>
                  </a:lnTo>
                  <a:lnTo>
                    <a:pt x="57" y="155"/>
                  </a:lnTo>
                  <a:lnTo>
                    <a:pt x="66" y="193"/>
                  </a:lnTo>
                  <a:lnTo>
                    <a:pt x="77" y="239"/>
                  </a:lnTo>
                  <a:lnTo>
                    <a:pt x="106" y="248"/>
                  </a:lnTo>
                  <a:lnTo>
                    <a:pt x="134" y="266"/>
                  </a:lnTo>
                  <a:lnTo>
                    <a:pt x="153" y="266"/>
                  </a:lnTo>
                  <a:lnTo>
                    <a:pt x="153" y="229"/>
                  </a:lnTo>
                  <a:lnTo>
                    <a:pt x="153" y="183"/>
                  </a:lnTo>
                  <a:lnTo>
                    <a:pt x="144" y="146"/>
                  </a:lnTo>
                  <a:lnTo>
                    <a:pt x="134" y="106"/>
                  </a:lnTo>
                  <a:lnTo>
                    <a:pt x="114" y="69"/>
                  </a:lnTo>
                  <a:lnTo>
                    <a:pt x="87" y="40"/>
                  </a:lnTo>
                  <a:lnTo>
                    <a:pt x="47" y="21"/>
                  </a:lnTo>
                  <a:lnTo>
                    <a:pt x="20" y="0"/>
                  </a:lnTo>
                  <a:lnTo>
                    <a:pt x="0" y="11"/>
                  </a:lnTo>
                  <a:lnTo>
                    <a:pt x="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0" name="Freeform 66">
              <a:extLst>
                <a:ext uri="{FF2B5EF4-FFF2-40B4-BE49-F238E27FC236}">
                  <a16:creationId xmlns:a16="http://schemas.microsoft.com/office/drawing/2014/main" id="{977789B7-3EF3-47DB-948C-B3F6C4B32302}"/>
                </a:ext>
              </a:extLst>
            </p:cNvPr>
            <p:cNvSpPr>
              <a:spLocks/>
            </p:cNvSpPr>
            <p:nvPr/>
          </p:nvSpPr>
          <p:spPr bwMode="auto">
            <a:xfrm>
              <a:off x="554" y="2208"/>
              <a:ext cx="117" cy="171"/>
            </a:xfrm>
            <a:custGeom>
              <a:avLst/>
              <a:gdLst>
                <a:gd name="T0" fmla="*/ 0 w 351"/>
                <a:gd name="T1" fmla="*/ 153 h 513"/>
                <a:gd name="T2" fmla="*/ 19 w 351"/>
                <a:gd name="T3" fmla="*/ 209 h 513"/>
                <a:gd name="T4" fmla="*/ 47 w 351"/>
                <a:gd name="T5" fmla="*/ 248 h 513"/>
                <a:gd name="T6" fmla="*/ 96 w 351"/>
                <a:gd name="T7" fmla="*/ 304 h 513"/>
                <a:gd name="T8" fmla="*/ 169 w 351"/>
                <a:gd name="T9" fmla="*/ 427 h 513"/>
                <a:gd name="T10" fmla="*/ 189 w 351"/>
                <a:gd name="T11" fmla="*/ 445 h 513"/>
                <a:gd name="T12" fmla="*/ 199 w 351"/>
                <a:gd name="T13" fmla="*/ 457 h 513"/>
                <a:gd name="T14" fmla="*/ 227 w 351"/>
                <a:gd name="T15" fmla="*/ 484 h 513"/>
                <a:gd name="T16" fmla="*/ 267 w 351"/>
                <a:gd name="T17" fmla="*/ 513 h 513"/>
                <a:gd name="T18" fmla="*/ 275 w 351"/>
                <a:gd name="T19" fmla="*/ 408 h 513"/>
                <a:gd name="T20" fmla="*/ 294 w 351"/>
                <a:gd name="T21" fmla="*/ 382 h 513"/>
                <a:gd name="T22" fmla="*/ 304 w 351"/>
                <a:gd name="T23" fmla="*/ 361 h 513"/>
                <a:gd name="T24" fmla="*/ 343 w 351"/>
                <a:gd name="T25" fmla="*/ 342 h 513"/>
                <a:gd name="T26" fmla="*/ 351 w 351"/>
                <a:gd name="T27" fmla="*/ 334 h 513"/>
                <a:gd name="T28" fmla="*/ 343 w 351"/>
                <a:gd name="T29" fmla="*/ 334 h 513"/>
                <a:gd name="T30" fmla="*/ 314 w 351"/>
                <a:gd name="T31" fmla="*/ 352 h 513"/>
                <a:gd name="T32" fmla="*/ 275 w 351"/>
                <a:gd name="T33" fmla="*/ 361 h 513"/>
                <a:gd name="T34" fmla="*/ 267 w 351"/>
                <a:gd name="T35" fmla="*/ 352 h 513"/>
                <a:gd name="T36" fmla="*/ 294 w 351"/>
                <a:gd name="T37" fmla="*/ 324 h 513"/>
                <a:gd name="T38" fmla="*/ 343 w 351"/>
                <a:gd name="T39" fmla="*/ 285 h 513"/>
                <a:gd name="T40" fmla="*/ 324 w 351"/>
                <a:gd name="T41" fmla="*/ 266 h 513"/>
                <a:gd name="T42" fmla="*/ 285 w 351"/>
                <a:gd name="T43" fmla="*/ 218 h 513"/>
                <a:gd name="T44" fmla="*/ 248 w 351"/>
                <a:gd name="T45" fmla="*/ 218 h 513"/>
                <a:gd name="T46" fmla="*/ 208 w 351"/>
                <a:gd name="T47" fmla="*/ 209 h 513"/>
                <a:gd name="T48" fmla="*/ 218 w 351"/>
                <a:gd name="T49" fmla="*/ 199 h 513"/>
                <a:gd name="T50" fmla="*/ 248 w 351"/>
                <a:gd name="T51" fmla="*/ 190 h 513"/>
                <a:gd name="T52" fmla="*/ 237 w 351"/>
                <a:gd name="T53" fmla="*/ 170 h 513"/>
                <a:gd name="T54" fmla="*/ 208 w 351"/>
                <a:gd name="T55" fmla="*/ 143 h 513"/>
                <a:gd name="T56" fmla="*/ 199 w 351"/>
                <a:gd name="T57" fmla="*/ 153 h 513"/>
                <a:gd name="T58" fmla="*/ 151 w 351"/>
                <a:gd name="T59" fmla="*/ 135 h 513"/>
                <a:gd name="T60" fmla="*/ 189 w 351"/>
                <a:gd name="T61" fmla="*/ 125 h 513"/>
                <a:gd name="T62" fmla="*/ 208 w 351"/>
                <a:gd name="T63" fmla="*/ 116 h 513"/>
                <a:gd name="T64" fmla="*/ 199 w 351"/>
                <a:gd name="T65" fmla="*/ 86 h 513"/>
                <a:gd name="T66" fmla="*/ 179 w 351"/>
                <a:gd name="T67" fmla="*/ 67 h 513"/>
                <a:gd name="T68" fmla="*/ 169 w 351"/>
                <a:gd name="T69" fmla="*/ 57 h 513"/>
                <a:gd name="T70" fmla="*/ 142 w 351"/>
                <a:gd name="T71" fmla="*/ 29 h 513"/>
                <a:gd name="T72" fmla="*/ 132 w 351"/>
                <a:gd name="T73" fmla="*/ 10 h 513"/>
                <a:gd name="T74" fmla="*/ 85 w 351"/>
                <a:gd name="T75" fmla="*/ 0 h 513"/>
                <a:gd name="T76" fmla="*/ 76 w 351"/>
                <a:gd name="T77" fmla="*/ 10 h 513"/>
                <a:gd name="T78" fmla="*/ 47 w 351"/>
                <a:gd name="T79" fmla="*/ 39 h 513"/>
                <a:gd name="T80" fmla="*/ 39 w 351"/>
                <a:gd name="T81" fmla="*/ 49 h 513"/>
                <a:gd name="T82" fmla="*/ 0 w 351"/>
                <a:gd name="T83" fmla="*/ 125 h 513"/>
                <a:gd name="T84" fmla="*/ 0 w 351"/>
                <a:gd name="T85" fmla="*/ 153 h 5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1"/>
                <a:gd name="T130" fmla="*/ 0 h 513"/>
                <a:gd name="T131" fmla="*/ 351 w 351"/>
                <a:gd name="T132" fmla="*/ 513 h 5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1" h="513">
                  <a:moveTo>
                    <a:pt x="0" y="153"/>
                  </a:moveTo>
                  <a:lnTo>
                    <a:pt x="19" y="209"/>
                  </a:lnTo>
                  <a:lnTo>
                    <a:pt x="47" y="248"/>
                  </a:lnTo>
                  <a:lnTo>
                    <a:pt x="96" y="304"/>
                  </a:lnTo>
                  <a:lnTo>
                    <a:pt x="169" y="427"/>
                  </a:lnTo>
                  <a:lnTo>
                    <a:pt x="189" y="445"/>
                  </a:lnTo>
                  <a:lnTo>
                    <a:pt x="199" y="457"/>
                  </a:lnTo>
                  <a:lnTo>
                    <a:pt x="227" y="484"/>
                  </a:lnTo>
                  <a:lnTo>
                    <a:pt x="267" y="513"/>
                  </a:lnTo>
                  <a:lnTo>
                    <a:pt x="275" y="408"/>
                  </a:lnTo>
                  <a:lnTo>
                    <a:pt x="294" y="382"/>
                  </a:lnTo>
                  <a:lnTo>
                    <a:pt x="304" y="361"/>
                  </a:lnTo>
                  <a:lnTo>
                    <a:pt x="343" y="342"/>
                  </a:lnTo>
                  <a:lnTo>
                    <a:pt x="351" y="334"/>
                  </a:lnTo>
                  <a:lnTo>
                    <a:pt x="343" y="334"/>
                  </a:lnTo>
                  <a:lnTo>
                    <a:pt x="314" y="352"/>
                  </a:lnTo>
                  <a:lnTo>
                    <a:pt x="275" y="361"/>
                  </a:lnTo>
                  <a:lnTo>
                    <a:pt x="267" y="352"/>
                  </a:lnTo>
                  <a:lnTo>
                    <a:pt x="294" y="324"/>
                  </a:lnTo>
                  <a:lnTo>
                    <a:pt x="343" y="285"/>
                  </a:lnTo>
                  <a:lnTo>
                    <a:pt x="324" y="266"/>
                  </a:lnTo>
                  <a:lnTo>
                    <a:pt x="285" y="218"/>
                  </a:lnTo>
                  <a:lnTo>
                    <a:pt x="248" y="218"/>
                  </a:lnTo>
                  <a:lnTo>
                    <a:pt x="208" y="209"/>
                  </a:lnTo>
                  <a:lnTo>
                    <a:pt x="218" y="199"/>
                  </a:lnTo>
                  <a:lnTo>
                    <a:pt x="248" y="190"/>
                  </a:lnTo>
                  <a:lnTo>
                    <a:pt x="237" y="170"/>
                  </a:lnTo>
                  <a:lnTo>
                    <a:pt x="208" y="143"/>
                  </a:lnTo>
                  <a:lnTo>
                    <a:pt x="199" y="153"/>
                  </a:lnTo>
                  <a:lnTo>
                    <a:pt x="151" y="135"/>
                  </a:lnTo>
                  <a:lnTo>
                    <a:pt x="189" y="125"/>
                  </a:lnTo>
                  <a:lnTo>
                    <a:pt x="208" y="116"/>
                  </a:lnTo>
                  <a:lnTo>
                    <a:pt x="199" y="86"/>
                  </a:lnTo>
                  <a:lnTo>
                    <a:pt x="179" y="67"/>
                  </a:lnTo>
                  <a:lnTo>
                    <a:pt x="169" y="57"/>
                  </a:lnTo>
                  <a:lnTo>
                    <a:pt x="142" y="29"/>
                  </a:lnTo>
                  <a:lnTo>
                    <a:pt x="132" y="10"/>
                  </a:lnTo>
                  <a:lnTo>
                    <a:pt x="85" y="0"/>
                  </a:lnTo>
                  <a:lnTo>
                    <a:pt x="76" y="10"/>
                  </a:lnTo>
                  <a:lnTo>
                    <a:pt x="47" y="39"/>
                  </a:lnTo>
                  <a:lnTo>
                    <a:pt x="39" y="49"/>
                  </a:lnTo>
                  <a:lnTo>
                    <a:pt x="0" y="125"/>
                  </a:lnTo>
                  <a:lnTo>
                    <a:pt x="0" y="1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1" name="Freeform 67">
              <a:extLst>
                <a:ext uri="{FF2B5EF4-FFF2-40B4-BE49-F238E27FC236}">
                  <a16:creationId xmlns:a16="http://schemas.microsoft.com/office/drawing/2014/main" id="{A6523CBC-1421-44E5-A84E-8B1F3D19E39E}"/>
                </a:ext>
              </a:extLst>
            </p:cNvPr>
            <p:cNvSpPr>
              <a:spLocks/>
            </p:cNvSpPr>
            <p:nvPr/>
          </p:nvSpPr>
          <p:spPr bwMode="auto">
            <a:xfrm>
              <a:off x="674" y="2215"/>
              <a:ext cx="64" cy="88"/>
            </a:xfrm>
            <a:custGeom>
              <a:avLst/>
              <a:gdLst>
                <a:gd name="T0" fmla="*/ 0 w 191"/>
                <a:gd name="T1" fmla="*/ 20 h 266"/>
                <a:gd name="T2" fmla="*/ 7 w 191"/>
                <a:gd name="T3" fmla="*/ 48 h 266"/>
                <a:gd name="T4" fmla="*/ 26 w 191"/>
                <a:gd name="T5" fmla="*/ 116 h 266"/>
                <a:gd name="T6" fmla="*/ 75 w 191"/>
                <a:gd name="T7" fmla="*/ 180 h 266"/>
                <a:gd name="T8" fmla="*/ 105 w 191"/>
                <a:gd name="T9" fmla="*/ 229 h 266"/>
                <a:gd name="T10" fmla="*/ 132 w 191"/>
                <a:gd name="T11" fmla="*/ 247 h 266"/>
                <a:gd name="T12" fmla="*/ 132 w 191"/>
                <a:gd name="T13" fmla="*/ 266 h 266"/>
                <a:gd name="T14" fmla="*/ 191 w 191"/>
                <a:gd name="T15" fmla="*/ 247 h 266"/>
                <a:gd name="T16" fmla="*/ 191 w 191"/>
                <a:gd name="T17" fmla="*/ 217 h 266"/>
                <a:gd name="T18" fmla="*/ 172 w 191"/>
                <a:gd name="T19" fmla="*/ 217 h 266"/>
                <a:gd name="T20" fmla="*/ 151 w 191"/>
                <a:gd name="T21" fmla="*/ 199 h 266"/>
                <a:gd name="T22" fmla="*/ 132 w 191"/>
                <a:gd name="T23" fmla="*/ 151 h 266"/>
                <a:gd name="T24" fmla="*/ 123 w 191"/>
                <a:gd name="T25" fmla="*/ 97 h 266"/>
                <a:gd name="T26" fmla="*/ 113 w 191"/>
                <a:gd name="T27" fmla="*/ 78 h 266"/>
                <a:gd name="T28" fmla="*/ 75 w 191"/>
                <a:gd name="T29" fmla="*/ 48 h 266"/>
                <a:gd name="T30" fmla="*/ 47 w 191"/>
                <a:gd name="T31" fmla="*/ 20 h 266"/>
                <a:gd name="T32" fmla="*/ 7 w 191"/>
                <a:gd name="T33" fmla="*/ 0 h 266"/>
                <a:gd name="T34" fmla="*/ 0 w 191"/>
                <a:gd name="T35" fmla="*/ 20 h 2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1"/>
                <a:gd name="T55" fmla="*/ 0 h 266"/>
                <a:gd name="T56" fmla="*/ 191 w 191"/>
                <a:gd name="T57" fmla="*/ 266 h 2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1" h="266">
                  <a:moveTo>
                    <a:pt x="0" y="20"/>
                  </a:moveTo>
                  <a:lnTo>
                    <a:pt x="7" y="48"/>
                  </a:lnTo>
                  <a:lnTo>
                    <a:pt x="26" y="116"/>
                  </a:lnTo>
                  <a:lnTo>
                    <a:pt x="75" y="180"/>
                  </a:lnTo>
                  <a:lnTo>
                    <a:pt x="105" y="229"/>
                  </a:lnTo>
                  <a:lnTo>
                    <a:pt x="132" y="247"/>
                  </a:lnTo>
                  <a:lnTo>
                    <a:pt x="132" y="266"/>
                  </a:lnTo>
                  <a:lnTo>
                    <a:pt x="191" y="247"/>
                  </a:lnTo>
                  <a:lnTo>
                    <a:pt x="191" y="217"/>
                  </a:lnTo>
                  <a:lnTo>
                    <a:pt x="172" y="217"/>
                  </a:lnTo>
                  <a:lnTo>
                    <a:pt x="151" y="199"/>
                  </a:lnTo>
                  <a:lnTo>
                    <a:pt x="132" y="151"/>
                  </a:lnTo>
                  <a:lnTo>
                    <a:pt x="123" y="97"/>
                  </a:lnTo>
                  <a:lnTo>
                    <a:pt x="113" y="78"/>
                  </a:lnTo>
                  <a:lnTo>
                    <a:pt x="75" y="48"/>
                  </a:lnTo>
                  <a:lnTo>
                    <a:pt x="47" y="20"/>
                  </a:lnTo>
                  <a:lnTo>
                    <a:pt x="7"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2" name="Freeform 68">
              <a:extLst>
                <a:ext uri="{FF2B5EF4-FFF2-40B4-BE49-F238E27FC236}">
                  <a16:creationId xmlns:a16="http://schemas.microsoft.com/office/drawing/2014/main" id="{47DC9CCB-AD2D-467B-BA33-9DEEBD61DE33}"/>
                </a:ext>
              </a:extLst>
            </p:cNvPr>
            <p:cNvSpPr>
              <a:spLocks/>
            </p:cNvSpPr>
            <p:nvPr/>
          </p:nvSpPr>
          <p:spPr bwMode="auto">
            <a:xfrm>
              <a:off x="791" y="2237"/>
              <a:ext cx="16" cy="7"/>
            </a:xfrm>
            <a:custGeom>
              <a:avLst/>
              <a:gdLst>
                <a:gd name="T0" fmla="*/ 0 w 47"/>
                <a:gd name="T1" fmla="*/ 0 h 20"/>
                <a:gd name="T2" fmla="*/ 0 w 47"/>
                <a:gd name="T3" fmla="*/ 11 h 20"/>
                <a:gd name="T4" fmla="*/ 20 w 47"/>
                <a:gd name="T5" fmla="*/ 20 h 20"/>
                <a:gd name="T6" fmla="*/ 47 w 47"/>
                <a:gd name="T7" fmla="*/ 20 h 20"/>
                <a:gd name="T8" fmla="*/ 29 w 47"/>
                <a:gd name="T9" fmla="*/ 2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0" y="0"/>
                  </a:moveTo>
                  <a:lnTo>
                    <a:pt x="0" y="11"/>
                  </a:lnTo>
                  <a:lnTo>
                    <a:pt x="20" y="20"/>
                  </a:lnTo>
                  <a:lnTo>
                    <a:pt x="47" y="20"/>
                  </a:lnTo>
                  <a:lnTo>
                    <a:pt x="29" y="20"/>
                  </a:lnTo>
                  <a:lnTo>
                    <a:pt x="0" y="0"/>
                  </a:lnTo>
                  <a:close/>
                </a:path>
              </a:pathLst>
            </a:custGeom>
            <a:solidFill>
              <a:srgbClr val="FFFFFF"/>
            </a:solidFill>
            <a:ln w="0">
              <a:solidFill>
                <a:srgbClr val="E0F1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3" name="Freeform 69">
              <a:extLst>
                <a:ext uri="{FF2B5EF4-FFF2-40B4-BE49-F238E27FC236}">
                  <a16:creationId xmlns:a16="http://schemas.microsoft.com/office/drawing/2014/main" id="{7CD7DC42-CCC9-4CBF-9F28-D3002DD50934}"/>
                </a:ext>
              </a:extLst>
            </p:cNvPr>
            <p:cNvSpPr>
              <a:spLocks/>
            </p:cNvSpPr>
            <p:nvPr/>
          </p:nvSpPr>
          <p:spPr bwMode="auto">
            <a:xfrm>
              <a:off x="696" y="2244"/>
              <a:ext cx="184" cy="139"/>
            </a:xfrm>
            <a:custGeom>
              <a:avLst/>
              <a:gdLst>
                <a:gd name="T0" fmla="*/ 332 w 551"/>
                <a:gd name="T1" fmla="*/ 152 h 418"/>
                <a:gd name="T2" fmla="*/ 208 w 551"/>
                <a:gd name="T3" fmla="*/ 209 h 418"/>
                <a:gd name="T4" fmla="*/ 66 w 551"/>
                <a:gd name="T5" fmla="*/ 255 h 418"/>
                <a:gd name="T6" fmla="*/ 9 w 551"/>
                <a:gd name="T7" fmla="*/ 285 h 418"/>
                <a:gd name="T8" fmla="*/ 0 w 551"/>
                <a:gd name="T9" fmla="*/ 407 h 418"/>
                <a:gd name="T10" fmla="*/ 39 w 551"/>
                <a:gd name="T11" fmla="*/ 407 h 418"/>
                <a:gd name="T12" fmla="*/ 218 w 551"/>
                <a:gd name="T13" fmla="*/ 321 h 418"/>
                <a:gd name="T14" fmla="*/ 314 w 551"/>
                <a:gd name="T15" fmla="*/ 266 h 418"/>
                <a:gd name="T16" fmla="*/ 372 w 551"/>
                <a:gd name="T17" fmla="*/ 255 h 418"/>
                <a:gd name="T18" fmla="*/ 417 w 551"/>
                <a:gd name="T19" fmla="*/ 198 h 418"/>
                <a:gd name="T20" fmla="*/ 474 w 551"/>
                <a:gd name="T21" fmla="*/ 142 h 418"/>
                <a:gd name="T22" fmla="*/ 493 w 551"/>
                <a:gd name="T23" fmla="*/ 112 h 418"/>
                <a:gd name="T24" fmla="*/ 455 w 551"/>
                <a:gd name="T25" fmla="*/ 112 h 418"/>
                <a:gd name="T26" fmla="*/ 427 w 551"/>
                <a:gd name="T27" fmla="*/ 130 h 418"/>
                <a:gd name="T28" fmla="*/ 427 w 551"/>
                <a:gd name="T29" fmla="*/ 122 h 418"/>
                <a:gd name="T30" fmla="*/ 474 w 551"/>
                <a:gd name="T31" fmla="*/ 103 h 418"/>
                <a:gd name="T32" fmla="*/ 533 w 551"/>
                <a:gd name="T33" fmla="*/ 103 h 418"/>
                <a:gd name="T34" fmla="*/ 493 w 551"/>
                <a:gd name="T35" fmla="*/ 73 h 418"/>
                <a:gd name="T36" fmla="*/ 445 w 551"/>
                <a:gd name="T37" fmla="*/ 73 h 418"/>
                <a:gd name="T38" fmla="*/ 445 w 551"/>
                <a:gd name="T39" fmla="*/ 73 h 418"/>
                <a:gd name="T40" fmla="*/ 493 w 551"/>
                <a:gd name="T41" fmla="*/ 64 h 418"/>
                <a:gd name="T42" fmla="*/ 551 w 551"/>
                <a:gd name="T43" fmla="*/ 64 h 418"/>
                <a:gd name="T44" fmla="*/ 523 w 551"/>
                <a:gd name="T45" fmla="*/ 47 h 418"/>
                <a:gd name="T46" fmla="*/ 474 w 551"/>
                <a:gd name="T47" fmla="*/ 29 h 418"/>
                <a:gd name="T48" fmla="*/ 455 w 551"/>
                <a:gd name="T49" fmla="*/ 37 h 418"/>
                <a:gd name="T50" fmla="*/ 474 w 551"/>
                <a:gd name="T51" fmla="*/ 29 h 418"/>
                <a:gd name="T52" fmla="*/ 513 w 551"/>
                <a:gd name="T53" fmla="*/ 29 h 418"/>
                <a:gd name="T54" fmla="*/ 523 w 551"/>
                <a:gd name="T55" fmla="*/ 19 h 418"/>
                <a:gd name="T56" fmla="*/ 513 w 551"/>
                <a:gd name="T57" fmla="*/ 10 h 418"/>
                <a:gd name="T58" fmla="*/ 465 w 551"/>
                <a:gd name="T59" fmla="*/ 0 h 418"/>
                <a:gd name="T60" fmla="*/ 445 w 551"/>
                <a:gd name="T61" fmla="*/ 29 h 418"/>
                <a:gd name="T62" fmla="*/ 417 w 551"/>
                <a:gd name="T63" fmla="*/ 47 h 418"/>
                <a:gd name="T64" fmla="*/ 391 w 551"/>
                <a:gd name="T65" fmla="*/ 73 h 418"/>
                <a:gd name="T66" fmla="*/ 372 w 551"/>
                <a:gd name="T67" fmla="*/ 103 h 4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1"/>
                <a:gd name="T103" fmla="*/ 0 h 418"/>
                <a:gd name="T104" fmla="*/ 551 w 551"/>
                <a:gd name="T105" fmla="*/ 418 h 4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1" h="418">
                  <a:moveTo>
                    <a:pt x="342" y="142"/>
                  </a:moveTo>
                  <a:lnTo>
                    <a:pt x="332" y="152"/>
                  </a:lnTo>
                  <a:lnTo>
                    <a:pt x="314" y="160"/>
                  </a:lnTo>
                  <a:lnTo>
                    <a:pt x="208" y="209"/>
                  </a:lnTo>
                  <a:lnTo>
                    <a:pt x="133" y="228"/>
                  </a:lnTo>
                  <a:lnTo>
                    <a:pt x="66" y="255"/>
                  </a:lnTo>
                  <a:lnTo>
                    <a:pt x="27" y="276"/>
                  </a:lnTo>
                  <a:lnTo>
                    <a:pt x="9" y="285"/>
                  </a:lnTo>
                  <a:lnTo>
                    <a:pt x="0" y="388"/>
                  </a:lnTo>
                  <a:lnTo>
                    <a:pt x="0" y="407"/>
                  </a:lnTo>
                  <a:lnTo>
                    <a:pt x="19" y="418"/>
                  </a:lnTo>
                  <a:lnTo>
                    <a:pt x="39" y="407"/>
                  </a:lnTo>
                  <a:lnTo>
                    <a:pt x="172" y="351"/>
                  </a:lnTo>
                  <a:lnTo>
                    <a:pt x="218" y="321"/>
                  </a:lnTo>
                  <a:lnTo>
                    <a:pt x="275" y="285"/>
                  </a:lnTo>
                  <a:lnTo>
                    <a:pt x="314" y="266"/>
                  </a:lnTo>
                  <a:lnTo>
                    <a:pt x="351" y="255"/>
                  </a:lnTo>
                  <a:lnTo>
                    <a:pt x="372" y="255"/>
                  </a:lnTo>
                  <a:lnTo>
                    <a:pt x="400" y="228"/>
                  </a:lnTo>
                  <a:lnTo>
                    <a:pt x="417" y="198"/>
                  </a:lnTo>
                  <a:lnTo>
                    <a:pt x="435" y="160"/>
                  </a:lnTo>
                  <a:lnTo>
                    <a:pt x="474" y="142"/>
                  </a:lnTo>
                  <a:lnTo>
                    <a:pt x="503" y="130"/>
                  </a:lnTo>
                  <a:lnTo>
                    <a:pt x="493" y="112"/>
                  </a:lnTo>
                  <a:lnTo>
                    <a:pt x="484" y="112"/>
                  </a:lnTo>
                  <a:lnTo>
                    <a:pt x="455" y="112"/>
                  </a:lnTo>
                  <a:lnTo>
                    <a:pt x="445" y="122"/>
                  </a:lnTo>
                  <a:lnTo>
                    <a:pt x="427" y="130"/>
                  </a:lnTo>
                  <a:lnTo>
                    <a:pt x="417" y="130"/>
                  </a:lnTo>
                  <a:lnTo>
                    <a:pt x="427" y="122"/>
                  </a:lnTo>
                  <a:lnTo>
                    <a:pt x="465" y="103"/>
                  </a:lnTo>
                  <a:lnTo>
                    <a:pt x="474" y="103"/>
                  </a:lnTo>
                  <a:lnTo>
                    <a:pt x="484" y="93"/>
                  </a:lnTo>
                  <a:lnTo>
                    <a:pt x="533" y="103"/>
                  </a:lnTo>
                  <a:lnTo>
                    <a:pt x="541" y="84"/>
                  </a:lnTo>
                  <a:lnTo>
                    <a:pt x="493" y="73"/>
                  </a:lnTo>
                  <a:lnTo>
                    <a:pt x="465" y="73"/>
                  </a:lnTo>
                  <a:lnTo>
                    <a:pt x="445" y="73"/>
                  </a:lnTo>
                  <a:lnTo>
                    <a:pt x="435" y="84"/>
                  </a:lnTo>
                  <a:lnTo>
                    <a:pt x="445" y="73"/>
                  </a:lnTo>
                  <a:lnTo>
                    <a:pt x="455" y="64"/>
                  </a:lnTo>
                  <a:lnTo>
                    <a:pt x="493" y="64"/>
                  </a:lnTo>
                  <a:lnTo>
                    <a:pt x="541" y="73"/>
                  </a:lnTo>
                  <a:lnTo>
                    <a:pt x="551" y="64"/>
                  </a:lnTo>
                  <a:lnTo>
                    <a:pt x="533" y="57"/>
                  </a:lnTo>
                  <a:lnTo>
                    <a:pt x="523" y="47"/>
                  </a:lnTo>
                  <a:lnTo>
                    <a:pt x="493" y="37"/>
                  </a:lnTo>
                  <a:lnTo>
                    <a:pt x="474" y="29"/>
                  </a:lnTo>
                  <a:lnTo>
                    <a:pt x="455" y="29"/>
                  </a:lnTo>
                  <a:lnTo>
                    <a:pt x="455" y="37"/>
                  </a:lnTo>
                  <a:lnTo>
                    <a:pt x="465" y="29"/>
                  </a:lnTo>
                  <a:lnTo>
                    <a:pt x="474" y="29"/>
                  </a:lnTo>
                  <a:lnTo>
                    <a:pt x="484" y="19"/>
                  </a:lnTo>
                  <a:lnTo>
                    <a:pt x="513" y="29"/>
                  </a:lnTo>
                  <a:lnTo>
                    <a:pt x="523" y="29"/>
                  </a:lnTo>
                  <a:lnTo>
                    <a:pt x="523" y="19"/>
                  </a:lnTo>
                  <a:lnTo>
                    <a:pt x="523" y="10"/>
                  </a:lnTo>
                  <a:lnTo>
                    <a:pt x="513" y="10"/>
                  </a:lnTo>
                  <a:lnTo>
                    <a:pt x="503" y="0"/>
                  </a:lnTo>
                  <a:lnTo>
                    <a:pt x="465" y="0"/>
                  </a:lnTo>
                  <a:lnTo>
                    <a:pt x="445" y="19"/>
                  </a:lnTo>
                  <a:lnTo>
                    <a:pt x="445" y="29"/>
                  </a:lnTo>
                  <a:lnTo>
                    <a:pt x="427" y="37"/>
                  </a:lnTo>
                  <a:lnTo>
                    <a:pt x="417" y="47"/>
                  </a:lnTo>
                  <a:lnTo>
                    <a:pt x="410" y="57"/>
                  </a:lnTo>
                  <a:lnTo>
                    <a:pt x="391" y="73"/>
                  </a:lnTo>
                  <a:lnTo>
                    <a:pt x="372" y="93"/>
                  </a:lnTo>
                  <a:lnTo>
                    <a:pt x="372" y="103"/>
                  </a:lnTo>
                  <a:lnTo>
                    <a:pt x="342" y="142"/>
                  </a:lnTo>
                  <a:close/>
                </a:path>
              </a:pathLst>
            </a:custGeom>
            <a:solidFill>
              <a:srgbClr val="D596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4" name="Freeform 70">
              <a:extLst>
                <a:ext uri="{FF2B5EF4-FFF2-40B4-BE49-F238E27FC236}">
                  <a16:creationId xmlns:a16="http://schemas.microsoft.com/office/drawing/2014/main" id="{A73347D1-561A-4881-869D-626B210651CD}"/>
                </a:ext>
              </a:extLst>
            </p:cNvPr>
            <p:cNvSpPr>
              <a:spLocks/>
            </p:cNvSpPr>
            <p:nvPr/>
          </p:nvSpPr>
          <p:spPr bwMode="auto">
            <a:xfrm>
              <a:off x="771" y="2237"/>
              <a:ext cx="17" cy="47"/>
            </a:xfrm>
            <a:custGeom>
              <a:avLst/>
              <a:gdLst>
                <a:gd name="T0" fmla="*/ 10 w 49"/>
                <a:gd name="T1" fmla="*/ 93 h 142"/>
                <a:gd name="T2" fmla="*/ 40 w 49"/>
                <a:gd name="T3" fmla="*/ 142 h 142"/>
                <a:gd name="T4" fmla="*/ 49 w 49"/>
                <a:gd name="T5" fmla="*/ 93 h 142"/>
                <a:gd name="T6" fmla="*/ 30 w 49"/>
                <a:gd name="T7" fmla="*/ 113 h 142"/>
                <a:gd name="T8" fmla="*/ 22 w 49"/>
                <a:gd name="T9" fmla="*/ 93 h 142"/>
                <a:gd name="T10" fmla="*/ 30 w 49"/>
                <a:gd name="T11" fmla="*/ 49 h 142"/>
                <a:gd name="T12" fmla="*/ 22 w 49"/>
                <a:gd name="T13" fmla="*/ 0 h 142"/>
                <a:gd name="T14" fmla="*/ 0 w 49"/>
                <a:gd name="T15" fmla="*/ 39 h 142"/>
                <a:gd name="T16" fmla="*/ 10 w 49"/>
                <a:gd name="T17" fmla="*/ 93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142"/>
                <a:gd name="T29" fmla="*/ 49 w 49"/>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142">
                  <a:moveTo>
                    <a:pt x="10" y="93"/>
                  </a:moveTo>
                  <a:lnTo>
                    <a:pt x="40" y="142"/>
                  </a:lnTo>
                  <a:lnTo>
                    <a:pt x="49" y="93"/>
                  </a:lnTo>
                  <a:lnTo>
                    <a:pt x="30" y="113"/>
                  </a:lnTo>
                  <a:lnTo>
                    <a:pt x="22" y="93"/>
                  </a:lnTo>
                  <a:lnTo>
                    <a:pt x="30" y="49"/>
                  </a:lnTo>
                  <a:lnTo>
                    <a:pt x="22" y="0"/>
                  </a:lnTo>
                  <a:lnTo>
                    <a:pt x="0" y="39"/>
                  </a:lnTo>
                  <a:lnTo>
                    <a:pt x="10" y="93"/>
                  </a:lnTo>
                  <a:close/>
                </a:path>
              </a:pathLst>
            </a:custGeom>
            <a:solidFill>
              <a:srgbClr val="FFFFFF"/>
            </a:solidFill>
            <a:ln w="0">
              <a:solidFill>
                <a:srgbClr val="E0F1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5" name="Freeform 71">
              <a:extLst>
                <a:ext uri="{FF2B5EF4-FFF2-40B4-BE49-F238E27FC236}">
                  <a16:creationId xmlns:a16="http://schemas.microsoft.com/office/drawing/2014/main" id="{72E6614E-C95D-4C6F-8AE0-CE68EDFC3CF6}"/>
                </a:ext>
              </a:extLst>
            </p:cNvPr>
            <p:cNvSpPr>
              <a:spLocks/>
            </p:cNvSpPr>
            <p:nvPr/>
          </p:nvSpPr>
          <p:spPr bwMode="auto">
            <a:xfrm>
              <a:off x="798" y="2250"/>
              <a:ext cx="35" cy="13"/>
            </a:xfrm>
            <a:custGeom>
              <a:avLst/>
              <a:gdLst>
                <a:gd name="T0" fmla="*/ 46 w 105"/>
                <a:gd name="T1" fmla="*/ 0 h 38"/>
                <a:gd name="T2" fmla="*/ 46 w 105"/>
                <a:gd name="T3" fmla="*/ 10 h 38"/>
                <a:gd name="T4" fmla="*/ 9 w 105"/>
                <a:gd name="T5" fmla="*/ 10 h 38"/>
                <a:gd name="T6" fmla="*/ 0 w 105"/>
                <a:gd name="T7" fmla="*/ 10 h 38"/>
                <a:gd name="T8" fmla="*/ 27 w 105"/>
                <a:gd name="T9" fmla="*/ 18 h 38"/>
                <a:gd name="T10" fmla="*/ 67 w 105"/>
                <a:gd name="T11" fmla="*/ 38 h 38"/>
                <a:gd name="T12" fmla="*/ 76 w 105"/>
                <a:gd name="T13" fmla="*/ 28 h 38"/>
                <a:gd name="T14" fmla="*/ 95 w 105"/>
                <a:gd name="T15" fmla="*/ 10 h 38"/>
                <a:gd name="T16" fmla="*/ 105 w 105"/>
                <a:gd name="T17" fmla="*/ 0 h 38"/>
                <a:gd name="T18" fmla="*/ 95 w 105"/>
                <a:gd name="T19" fmla="*/ 0 h 38"/>
                <a:gd name="T20" fmla="*/ 56 w 105"/>
                <a:gd name="T21" fmla="*/ 0 h 38"/>
                <a:gd name="T22" fmla="*/ 46 w 105"/>
                <a:gd name="T23" fmla="*/ 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38"/>
                <a:gd name="T38" fmla="*/ 105 w 105"/>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38">
                  <a:moveTo>
                    <a:pt x="46" y="0"/>
                  </a:moveTo>
                  <a:lnTo>
                    <a:pt x="46" y="10"/>
                  </a:lnTo>
                  <a:lnTo>
                    <a:pt x="9" y="10"/>
                  </a:lnTo>
                  <a:lnTo>
                    <a:pt x="0" y="10"/>
                  </a:lnTo>
                  <a:lnTo>
                    <a:pt x="27" y="18"/>
                  </a:lnTo>
                  <a:lnTo>
                    <a:pt x="67" y="38"/>
                  </a:lnTo>
                  <a:lnTo>
                    <a:pt x="76" y="28"/>
                  </a:lnTo>
                  <a:lnTo>
                    <a:pt x="95" y="10"/>
                  </a:lnTo>
                  <a:lnTo>
                    <a:pt x="105" y="0"/>
                  </a:lnTo>
                  <a:lnTo>
                    <a:pt x="95" y="0"/>
                  </a:lnTo>
                  <a:lnTo>
                    <a:pt x="56" y="0"/>
                  </a:lnTo>
                  <a:lnTo>
                    <a:pt x="46" y="0"/>
                  </a:lnTo>
                  <a:close/>
                </a:path>
              </a:pathLst>
            </a:custGeom>
            <a:solidFill>
              <a:srgbClr val="FFFFFF"/>
            </a:solidFill>
            <a:ln w="0">
              <a:solidFill>
                <a:srgbClr val="E0F1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6" name="Freeform 72">
              <a:extLst>
                <a:ext uri="{FF2B5EF4-FFF2-40B4-BE49-F238E27FC236}">
                  <a16:creationId xmlns:a16="http://schemas.microsoft.com/office/drawing/2014/main" id="{F14BC173-7494-4FBC-AA86-C6155F4AA447}"/>
                </a:ext>
              </a:extLst>
            </p:cNvPr>
            <p:cNvSpPr>
              <a:spLocks/>
            </p:cNvSpPr>
            <p:nvPr/>
          </p:nvSpPr>
          <p:spPr bwMode="auto">
            <a:xfrm>
              <a:off x="649" y="2329"/>
              <a:ext cx="31" cy="63"/>
            </a:xfrm>
            <a:custGeom>
              <a:avLst/>
              <a:gdLst>
                <a:gd name="T0" fmla="*/ 9 w 93"/>
                <a:gd name="T1" fmla="*/ 123 h 190"/>
                <a:gd name="T2" fmla="*/ 0 w 93"/>
                <a:gd name="T3" fmla="*/ 152 h 190"/>
                <a:gd name="T4" fmla="*/ 0 w 93"/>
                <a:gd name="T5" fmla="*/ 190 h 190"/>
                <a:gd name="T6" fmla="*/ 39 w 93"/>
                <a:gd name="T7" fmla="*/ 163 h 190"/>
                <a:gd name="T8" fmla="*/ 58 w 93"/>
                <a:gd name="T9" fmla="*/ 163 h 190"/>
                <a:gd name="T10" fmla="*/ 58 w 93"/>
                <a:gd name="T11" fmla="*/ 172 h 190"/>
                <a:gd name="T12" fmla="*/ 58 w 93"/>
                <a:gd name="T13" fmla="*/ 114 h 190"/>
                <a:gd name="T14" fmla="*/ 47 w 93"/>
                <a:gd name="T15" fmla="*/ 142 h 190"/>
                <a:gd name="T16" fmla="*/ 47 w 93"/>
                <a:gd name="T17" fmla="*/ 152 h 190"/>
                <a:gd name="T18" fmla="*/ 39 w 93"/>
                <a:gd name="T19" fmla="*/ 152 h 190"/>
                <a:gd name="T20" fmla="*/ 19 w 93"/>
                <a:gd name="T21" fmla="*/ 152 h 190"/>
                <a:gd name="T22" fmla="*/ 39 w 93"/>
                <a:gd name="T23" fmla="*/ 123 h 190"/>
                <a:gd name="T24" fmla="*/ 66 w 93"/>
                <a:gd name="T25" fmla="*/ 21 h 190"/>
                <a:gd name="T26" fmla="*/ 93 w 93"/>
                <a:gd name="T27" fmla="*/ 0 h 190"/>
                <a:gd name="T28" fmla="*/ 58 w 93"/>
                <a:gd name="T29" fmla="*/ 11 h 190"/>
                <a:gd name="T30" fmla="*/ 39 w 93"/>
                <a:gd name="T31" fmla="*/ 30 h 190"/>
                <a:gd name="T32" fmla="*/ 19 w 93"/>
                <a:gd name="T33" fmla="*/ 47 h 190"/>
                <a:gd name="T34" fmla="*/ 9 w 93"/>
                <a:gd name="T35" fmla="*/ 76 h 190"/>
                <a:gd name="T36" fmla="*/ 9 w 93"/>
                <a:gd name="T37" fmla="*/ 123 h 1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3"/>
                <a:gd name="T58" fmla="*/ 0 h 190"/>
                <a:gd name="T59" fmla="*/ 93 w 93"/>
                <a:gd name="T60" fmla="*/ 190 h 1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3" h="190">
                  <a:moveTo>
                    <a:pt x="9" y="123"/>
                  </a:moveTo>
                  <a:lnTo>
                    <a:pt x="0" y="152"/>
                  </a:lnTo>
                  <a:lnTo>
                    <a:pt x="0" y="190"/>
                  </a:lnTo>
                  <a:lnTo>
                    <a:pt x="39" y="163"/>
                  </a:lnTo>
                  <a:lnTo>
                    <a:pt x="58" y="163"/>
                  </a:lnTo>
                  <a:lnTo>
                    <a:pt x="58" y="172"/>
                  </a:lnTo>
                  <a:lnTo>
                    <a:pt x="58" y="114"/>
                  </a:lnTo>
                  <a:lnTo>
                    <a:pt x="47" y="142"/>
                  </a:lnTo>
                  <a:lnTo>
                    <a:pt x="47" y="152"/>
                  </a:lnTo>
                  <a:lnTo>
                    <a:pt x="39" y="152"/>
                  </a:lnTo>
                  <a:lnTo>
                    <a:pt x="19" y="152"/>
                  </a:lnTo>
                  <a:lnTo>
                    <a:pt x="39" y="123"/>
                  </a:lnTo>
                  <a:lnTo>
                    <a:pt x="66" y="21"/>
                  </a:lnTo>
                  <a:lnTo>
                    <a:pt x="93" y="0"/>
                  </a:lnTo>
                  <a:lnTo>
                    <a:pt x="58" y="11"/>
                  </a:lnTo>
                  <a:lnTo>
                    <a:pt x="39" y="30"/>
                  </a:lnTo>
                  <a:lnTo>
                    <a:pt x="19" y="47"/>
                  </a:lnTo>
                  <a:lnTo>
                    <a:pt x="9" y="76"/>
                  </a:lnTo>
                  <a:lnTo>
                    <a:pt x="9"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7" name="Freeform 73">
              <a:extLst>
                <a:ext uri="{FF2B5EF4-FFF2-40B4-BE49-F238E27FC236}">
                  <a16:creationId xmlns:a16="http://schemas.microsoft.com/office/drawing/2014/main" id="{E271A43B-99A5-4C23-8DFB-02DB4F408B65}"/>
                </a:ext>
              </a:extLst>
            </p:cNvPr>
            <p:cNvSpPr>
              <a:spLocks/>
            </p:cNvSpPr>
            <p:nvPr/>
          </p:nvSpPr>
          <p:spPr bwMode="auto">
            <a:xfrm>
              <a:off x="680" y="2332"/>
              <a:ext cx="16" cy="29"/>
            </a:xfrm>
            <a:custGeom>
              <a:avLst/>
              <a:gdLst>
                <a:gd name="T0" fmla="*/ 0 w 49"/>
                <a:gd name="T1" fmla="*/ 36 h 85"/>
                <a:gd name="T2" fmla="*/ 9 w 49"/>
                <a:gd name="T3" fmla="*/ 55 h 85"/>
                <a:gd name="T4" fmla="*/ 9 w 49"/>
                <a:gd name="T5" fmla="*/ 65 h 85"/>
                <a:gd name="T6" fmla="*/ 20 w 49"/>
                <a:gd name="T7" fmla="*/ 73 h 85"/>
                <a:gd name="T8" fmla="*/ 20 w 49"/>
                <a:gd name="T9" fmla="*/ 85 h 85"/>
                <a:gd name="T10" fmla="*/ 30 w 49"/>
                <a:gd name="T11" fmla="*/ 46 h 85"/>
                <a:gd name="T12" fmla="*/ 39 w 49"/>
                <a:gd name="T13" fmla="*/ 29 h 85"/>
                <a:gd name="T14" fmla="*/ 49 w 49"/>
                <a:gd name="T15" fmla="*/ 10 h 85"/>
                <a:gd name="T16" fmla="*/ 39 w 49"/>
                <a:gd name="T17" fmla="*/ 0 h 85"/>
                <a:gd name="T18" fmla="*/ 0 w 49"/>
                <a:gd name="T19" fmla="*/ 36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85"/>
                <a:gd name="T32" fmla="*/ 49 w 49"/>
                <a:gd name="T33" fmla="*/ 85 h 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85">
                  <a:moveTo>
                    <a:pt x="0" y="36"/>
                  </a:moveTo>
                  <a:lnTo>
                    <a:pt x="9" y="55"/>
                  </a:lnTo>
                  <a:lnTo>
                    <a:pt x="9" y="65"/>
                  </a:lnTo>
                  <a:lnTo>
                    <a:pt x="20" y="73"/>
                  </a:lnTo>
                  <a:lnTo>
                    <a:pt x="20" y="85"/>
                  </a:lnTo>
                  <a:lnTo>
                    <a:pt x="30" y="46"/>
                  </a:lnTo>
                  <a:lnTo>
                    <a:pt x="39" y="29"/>
                  </a:lnTo>
                  <a:lnTo>
                    <a:pt x="49" y="10"/>
                  </a:lnTo>
                  <a:lnTo>
                    <a:pt x="39" y="0"/>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8" name="Freeform 74">
              <a:extLst>
                <a:ext uri="{FF2B5EF4-FFF2-40B4-BE49-F238E27FC236}">
                  <a16:creationId xmlns:a16="http://schemas.microsoft.com/office/drawing/2014/main" id="{B27FEBD5-83D9-49D7-8311-A37E367458C3}"/>
                </a:ext>
              </a:extLst>
            </p:cNvPr>
            <p:cNvSpPr>
              <a:spLocks/>
            </p:cNvSpPr>
            <p:nvPr/>
          </p:nvSpPr>
          <p:spPr bwMode="auto">
            <a:xfrm>
              <a:off x="680" y="2370"/>
              <a:ext cx="6" cy="16"/>
            </a:xfrm>
            <a:custGeom>
              <a:avLst/>
              <a:gdLst>
                <a:gd name="T0" fmla="*/ 0 w 20"/>
                <a:gd name="T1" fmla="*/ 49 h 49"/>
                <a:gd name="T2" fmla="*/ 9 w 20"/>
                <a:gd name="T3" fmla="*/ 49 h 49"/>
                <a:gd name="T4" fmla="*/ 20 w 20"/>
                <a:gd name="T5" fmla="*/ 40 h 49"/>
                <a:gd name="T6" fmla="*/ 20 w 20"/>
                <a:gd name="T7" fmla="*/ 29 h 49"/>
                <a:gd name="T8" fmla="*/ 20 w 20"/>
                <a:gd name="T9" fmla="*/ 0 h 49"/>
                <a:gd name="T10" fmla="*/ 20 w 20"/>
                <a:gd name="T11" fmla="*/ 10 h 49"/>
                <a:gd name="T12" fmla="*/ 9 w 20"/>
                <a:gd name="T13" fmla="*/ 19 h 49"/>
                <a:gd name="T14" fmla="*/ 0 w 20"/>
                <a:gd name="T15" fmla="*/ 29 h 49"/>
                <a:gd name="T16" fmla="*/ 0 w 20"/>
                <a:gd name="T17" fmla="*/ 40 h 49"/>
                <a:gd name="T18" fmla="*/ 0 w 20"/>
                <a:gd name="T19" fmla="*/ 49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49"/>
                <a:gd name="T32" fmla="*/ 20 w 20"/>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49">
                  <a:moveTo>
                    <a:pt x="0" y="49"/>
                  </a:moveTo>
                  <a:lnTo>
                    <a:pt x="9" y="49"/>
                  </a:lnTo>
                  <a:lnTo>
                    <a:pt x="20" y="40"/>
                  </a:lnTo>
                  <a:lnTo>
                    <a:pt x="20" y="29"/>
                  </a:lnTo>
                  <a:lnTo>
                    <a:pt x="20" y="0"/>
                  </a:lnTo>
                  <a:lnTo>
                    <a:pt x="20" y="10"/>
                  </a:lnTo>
                  <a:lnTo>
                    <a:pt x="9" y="19"/>
                  </a:lnTo>
                  <a:lnTo>
                    <a:pt x="0" y="29"/>
                  </a:lnTo>
                  <a:lnTo>
                    <a:pt x="0" y="40"/>
                  </a:lnTo>
                  <a:lnTo>
                    <a:pt x="0" y="49"/>
                  </a:lnTo>
                  <a:close/>
                </a:path>
              </a:pathLst>
            </a:custGeom>
            <a:solidFill>
              <a:srgbClr val="E0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9" name="Freeform 75">
              <a:extLst>
                <a:ext uri="{FF2B5EF4-FFF2-40B4-BE49-F238E27FC236}">
                  <a16:creationId xmlns:a16="http://schemas.microsoft.com/office/drawing/2014/main" id="{89A0F69F-019D-44D7-AF57-BB67FA894573}"/>
                </a:ext>
              </a:extLst>
            </p:cNvPr>
            <p:cNvSpPr>
              <a:spLocks/>
            </p:cNvSpPr>
            <p:nvPr/>
          </p:nvSpPr>
          <p:spPr bwMode="auto">
            <a:xfrm>
              <a:off x="876" y="2370"/>
              <a:ext cx="33" cy="19"/>
            </a:xfrm>
            <a:custGeom>
              <a:avLst/>
              <a:gdLst>
                <a:gd name="T0" fmla="*/ 58 w 98"/>
                <a:gd name="T1" fmla="*/ 19 h 59"/>
                <a:gd name="T2" fmla="*/ 49 w 98"/>
                <a:gd name="T3" fmla="*/ 0 h 59"/>
                <a:gd name="T4" fmla="*/ 10 w 98"/>
                <a:gd name="T5" fmla="*/ 10 h 59"/>
                <a:gd name="T6" fmla="*/ 0 w 98"/>
                <a:gd name="T7" fmla="*/ 19 h 59"/>
                <a:gd name="T8" fmla="*/ 19 w 98"/>
                <a:gd name="T9" fmla="*/ 29 h 59"/>
                <a:gd name="T10" fmla="*/ 49 w 98"/>
                <a:gd name="T11" fmla="*/ 40 h 59"/>
                <a:gd name="T12" fmla="*/ 98 w 98"/>
                <a:gd name="T13" fmla="*/ 59 h 59"/>
                <a:gd name="T14" fmla="*/ 58 w 98"/>
                <a:gd name="T15" fmla="*/ 19 h 59"/>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59"/>
                <a:gd name="T26" fmla="*/ 98 w 98"/>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59">
                  <a:moveTo>
                    <a:pt x="58" y="19"/>
                  </a:moveTo>
                  <a:lnTo>
                    <a:pt x="49" y="0"/>
                  </a:lnTo>
                  <a:lnTo>
                    <a:pt x="10" y="10"/>
                  </a:lnTo>
                  <a:lnTo>
                    <a:pt x="0" y="19"/>
                  </a:lnTo>
                  <a:lnTo>
                    <a:pt x="19" y="29"/>
                  </a:lnTo>
                  <a:lnTo>
                    <a:pt x="49" y="40"/>
                  </a:lnTo>
                  <a:lnTo>
                    <a:pt x="98" y="59"/>
                  </a:lnTo>
                  <a:lnTo>
                    <a:pt x="58" y="19"/>
                  </a:lnTo>
                  <a:close/>
                </a:path>
              </a:pathLst>
            </a:custGeom>
            <a:solidFill>
              <a:srgbClr val="FFFFFF"/>
            </a:solidFill>
            <a:ln w="0">
              <a:solidFill>
                <a:srgbClr val="FFFF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0" name="Freeform 76">
              <a:extLst>
                <a:ext uri="{FF2B5EF4-FFF2-40B4-BE49-F238E27FC236}">
                  <a16:creationId xmlns:a16="http://schemas.microsoft.com/office/drawing/2014/main" id="{372D4129-B3FC-4025-BF92-FBDC1DBF1052}"/>
                </a:ext>
              </a:extLst>
            </p:cNvPr>
            <p:cNvSpPr>
              <a:spLocks/>
            </p:cNvSpPr>
            <p:nvPr/>
          </p:nvSpPr>
          <p:spPr bwMode="auto">
            <a:xfrm>
              <a:off x="626" y="2040"/>
              <a:ext cx="95" cy="124"/>
            </a:xfrm>
            <a:custGeom>
              <a:avLst/>
              <a:gdLst>
                <a:gd name="T0" fmla="*/ 218 w 285"/>
                <a:gd name="T1" fmla="*/ 0 h 372"/>
                <a:gd name="T2" fmla="*/ 236 w 285"/>
                <a:gd name="T3" fmla="*/ 10 h 372"/>
                <a:gd name="T4" fmla="*/ 256 w 285"/>
                <a:gd name="T5" fmla="*/ 87 h 372"/>
                <a:gd name="T6" fmla="*/ 256 w 285"/>
                <a:gd name="T7" fmla="*/ 114 h 372"/>
                <a:gd name="T8" fmla="*/ 275 w 285"/>
                <a:gd name="T9" fmla="*/ 153 h 372"/>
                <a:gd name="T10" fmla="*/ 285 w 285"/>
                <a:gd name="T11" fmla="*/ 172 h 372"/>
                <a:gd name="T12" fmla="*/ 275 w 285"/>
                <a:gd name="T13" fmla="*/ 183 h 372"/>
                <a:gd name="T14" fmla="*/ 266 w 285"/>
                <a:gd name="T15" fmla="*/ 219 h 372"/>
                <a:gd name="T16" fmla="*/ 256 w 285"/>
                <a:gd name="T17" fmla="*/ 229 h 372"/>
                <a:gd name="T18" fmla="*/ 256 w 285"/>
                <a:gd name="T19" fmla="*/ 256 h 372"/>
                <a:gd name="T20" fmla="*/ 256 w 285"/>
                <a:gd name="T21" fmla="*/ 295 h 372"/>
                <a:gd name="T22" fmla="*/ 256 w 285"/>
                <a:gd name="T23" fmla="*/ 314 h 372"/>
                <a:gd name="T24" fmla="*/ 228 w 285"/>
                <a:gd name="T25" fmla="*/ 334 h 372"/>
                <a:gd name="T26" fmla="*/ 199 w 285"/>
                <a:gd name="T27" fmla="*/ 344 h 372"/>
                <a:gd name="T28" fmla="*/ 169 w 285"/>
                <a:gd name="T29" fmla="*/ 344 h 372"/>
                <a:gd name="T30" fmla="*/ 169 w 285"/>
                <a:gd name="T31" fmla="*/ 372 h 372"/>
                <a:gd name="T32" fmla="*/ 0 w 285"/>
                <a:gd name="T33" fmla="*/ 324 h 372"/>
                <a:gd name="T34" fmla="*/ 57 w 285"/>
                <a:gd name="T35" fmla="*/ 238 h 372"/>
                <a:gd name="T36" fmla="*/ 57 w 285"/>
                <a:gd name="T37" fmla="*/ 199 h 372"/>
                <a:gd name="T38" fmla="*/ 76 w 285"/>
                <a:gd name="T39" fmla="*/ 192 h 372"/>
                <a:gd name="T40" fmla="*/ 106 w 285"/>
                <a:gd name="T41" fmla="*/ 96 h 372"/>
                <a:gd name="T42" fmla="*/ 218 w 285"/>
                <a:gd name="T43" fmla="*/ 0 h 3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5"/>
                <a:gd name="T67" fmla="*/ 0 h 372"/>
                <a:gd name="T68" fmla="*/ 285 w 285"/>
                <a:gd name="T69" fmla="*/ 372 h 3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5" h="372">
                  <a:moveTo>
                    <a:pt x="218" y="0"/>
                  </a:moveTo>
                  <a:lnTo>
                    <a:pt x="236" y="10"/>
                  </a:lnTo>
                  <a:lnTo>
                    <a:pt x="256" y="87"/>
                  </a:lnTo>
                  <a:lnTo>
                    <a:pt x="256" y="114"/>
                  </a:lnTo>
                  <a:lnTo>
                    <a:pt x="275" y="153"/>
                  </a:lnTo>
                  <a:lnTo>
                    <a:pt x="285" y="172"/>
                  </a:lnTo>
                  <a:lnTo>
                    <a:pt x="275" y="183"/>
                  </a:lnTo>
                  <a:lnTo>
                    <a:pt x="266" y="219"/>
                  </a:lnTo>
                  <a:lnTo>
                    <a:pt x="256" y="229"/>
                  </a:lnTo>
                  <a:lnTo>
                    <a:pt x="256" y="256"/>
                  </a:lnTo>
                  <a:lnTo>
                    <a:pt x="256" y="295"/>
                  </a:lnTo>
                  <a:lnTo>
                    <a:pt x="256" y="314"/>
                  </a:lnTo>
                  <a:lnTo>
                    <a:pt x="228" y="334"/>
                  </a:lnTo>
                  <a:lnTo>
                    <a:pt x="199" y="344"/>
                  </a:lnTo>
                  <a:lnTo>
                    <a:pt x="169" y="344"/>
                  </a:lnTo>
                  <a:lnTo>
                    <a:pt x="169" y="372"/>
                  </a:lnTo>
                  <a:lnTo>
                    <a:pt x="0" y="324"/>
                  </a:lnTo>
                  <a:lnTo>
                    <a:pt x="57" y="238"/>
                  </a:lnTo>
                  <a:lnTo>
                    <a:pt x="57" y="199"/>
                  </a:lnTo>
                  <a:lnTo>
                    <a:pt x="76" y="192"/>
                  </a:lnTo>
                  <a:lnTo>
                    <a:pt x="106" y="96"/>
                  </a:lnTo>
                  <a:lnTo>
                    <a:pt x="218" y="0"/>
                  </a:lnTo>
                  <a:close/>
                </a:path>
              </a:pathLst>
            </a:custGeom>
            <a:solidFill>
              <a:srgbClr val="9600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1" name="Freeform 77">
              <a:extLst>
                <a:ext uri="{FF2B5EF4-FFF2-40B4-BE49-F238E27FC236}">
                  <a16:creationId xmlns:a16="http://schemas.microsoft.com/office/drawing/2014/main" id="{E702C60C-56AF-405A-99B4-7367137690F8}"/>
                </a:ext>
              </a:extLst>
            </p:cNvPr>
            <p:cNvSpPr>
              <a:spLocks/>
            </p:cNvSpPr>
            <p:nvPr/>
          </p:nvSpPr>
          <p:spPr bwMode="auto">
            <a:xfrm>
              <a:off x="629" y="2044"/>
              <a:ext cx="95" cy="130"/>
            </a:xfrm>
            <a:custGeom>
              <a:avLst/>
              <a:gdLst>
                <a:gd name="T0" fmla="*/ 160 w 285"/>
                <a:gd name="T1" fmla="*/ 37 h 391"/>
                <a:gd name="T2" fmla="*/ 151 w 285"/>
                <a:gd name="T3" fmla="*/ 104 h 391"/>
                <a:gd name="T4" fmla="*/ 141 w 285"/>
                <a:gd name="T5" fmla="*/ 153 h 391"/>
                <a:gd name="T6" fmla="*/ 134 w 285"/>
                <a:gd name="T7" fmla="*/ 182 h 391"/>
                <a:gd name="T8" fmla="*/ 124 w 285"/>
                <a:gd name="T9" fmla="*/ 173 h 391"/>
                <a:gd name="T10" fmla="*/ 105 w 285"/>
                <a:gd name="T11" fmla="*/ 153 h 391"/>
                <a:gd name="T12" fmla="*/ 87 w 285"/>
                <a:gd name="T13" fmla="*/ 153 h 391"/>
                <a:gd name="T14" fmla="*/ 77 w 285"/>
                <a:gd name="T15" fmla="*/ 162 h 391"/>
                <a:gd name="T16" fmla="*/ 77 w 285"/>
                <a:gd name="T17" fmla="*/ 182 h 391"/>
                <a:gd name="T18" fmla="*/ 77 w 285"/>
                <a:gd name="T19" fmla="*/ 189 h 391"/>
                <a:gd name="T20" fmla="*/ 87 w 285"/>
                <a:gd name="T21" fmla="*/ 228 h 391"/>
                <a:gd name="T22" fmla="*/ 105 w 285"/>
                <a:gd name="T23" fmla="*/ 228 h 391"/>
                <a:gd name="T24" fmla="*/ 116 w 285"/>
                <a:gd name="T25" fmla="*/ 219 h 391"/>
                <a:gd name="T26" fmla="*/ 124 w 285"/>
                <a:gd name="T27" fmla="*/ 219 h 391"/>
                <a:gd name="T28" fmla="*/ 124 w 285"/>
                <a:gd name="T29" fmla="*/ 238 h 391"/>
                <a:gd name="T30" fmla="*/ 116 w 285"/>
                <a:gd name="T31" fmla="*/ 246 h 391"/>
                <a:gd name="T32" fmla="*/ 105 w 285"/>
                <a:gd name="T33" fmla="*/ 246 h 391"/>
                <a:gd name="T34" fmla="*/ 97 w 285"/>
                <a:gd name="T35" fmla="*/ 246 h 391"/>
                <a:gd name="T36" fmla="*/ 87 w 285"/>
                <a:gd name="T37" fmla="*/ 238 h 391"/>
                <a:gd name="T38" fmla="*/ 77 w 285"/>
                <a:gd name="T39" fmla="*/ 228 h 391"/>
                <a:gd name="T40" fmla="*/ 67 w 285"/>
                <a:gd name="T41" fmla="*/ 198 h 391"/>
                <a:gd name="T42" fmla="*/ 67 w 285"/>
                <a:gd name="T43" fmla="*/ 182 h 391"/>
                <a:gd name="T44" fmla="*/ 21 w 285"/>
                <a:gd name="T45" fmla="*/ 276 h 391"/>
                <a:gd name="T46" fmla="*/ 0 w 285"/>
                <a:gd name="T47" fmla="*/ 295 h 391"/>
                <a:gd name="T48" fmla="*/ 0 w 285"/>
                <a:gd name="T49" fmla="*/ 314 h 391"/>
                <a:gd name="T50" fmla="*/ 10 w 285"/>
                <a:gd name="T51" fmla="*/ 334 h 391"/>
                <a:gd name="T52" fmla="*/ 124 w 285"/>
                <a:gd name="T53" fmla="*/ 382 h 391"/>
                <a:gd name="T54" fmla="*/ 151 w 285"/>
                <a:gd name="T55" fmla="*/ 391 h 391"/>
                <a:gd name="T56" fmla="*/ 160 w 285"/>
                <a:gd name="T57" fmla="*/ 382 h 391"/>
                <a:gd name="T58" fmla="*/ 160 w 285"/>
                <a:gd name="T59" fmla="*/ 362 h 391"/>
                <a:gd name="T60" fmla="*/ 124 w 285"/>
                <a:gd name="T61" fmla="*/ 285 h 391"/>
                <a:gd name="T62" fmla="*/ 134 w 285"/>
                <a:gd name="T63" fmla="*/ 276 h 391"/>
                <a:gd name="T64" fmla="*/ 209 w 285"/>
                <a:gd name="T65" fmla="*/ 304 h 391"/>
                <a:gd name="T66" fmla="*/ 227 w 285"/>
                <a:gd name="T67" fmla="*/ 314 h 391"/>
                <a:gd name="T68" fmla="*/ 247 w 285"/>
                <a:gd name="T69" fmla="*/ 304 h 391"/>
                <a:gd name="T70" fmla="*/ 257 w 285"/>
                <a:gd name="T71" fmla="*/ 276 h 391"/>
                <a:gd name="T72" fmla="*/ 257 w 285"/>
                <a:gd name="T73" fmla="*/ 246 h 391"/>
                <a:gd name="T74" fmla="*/ 257 w 285"/>
                <a:gd name="T75" fmla="*/ 228 h 391"/>
                <a:gd name="T76" fmla="*/ 257 w 285"/>
                <a:gd name="T77" fmla="*/ 219 h 391"/>
                <a:gd name="T78" fmla="*/ 266 w 285"/>
                <a:gd name="T79" fmla="*/ 219 h 391"/>
                <a:gd name="T80" fmla="*/ 266 w 285"/>
                <a:gd name="T81" fmla="*/ 198 h 391"/>
                <a:gd name="T82" fmla="*/ 257 w 285"/>
                <a:gd name="T83" fmla="*/ 182 h 391"/>
                <a:gd name="T84" fmla="*/ 247 w 285"/>
                <a:gd name="T85" fmla="*/ 182 h 391"/>
                <a:gd name="T86" fmla="*/ 239 w 285"/>
                <a:gd name="T87" fmla="*/ 173 h 391"/>
                <a:gd name="T88" fmla="*/ 239 w 285"/>
                <a:gd name="T89" fmla="*/ 162 h 391"/>
                <a:gd name="T90" fmla="*/ 247 w 285"/>
                <a:gd name="T91" fmla="*/ 153 h 391"/>
                <a:gd name="T92" fmla="*/ 247 w 285"/>
                <a:gd name="T93" fmla="*/ 162 h 391"/>
                <a:gd name="T94" fmla="*/ 247 w 285"/>
                <a:gd name="T95" fmla="*/ 173 h 391"/>
                <a:gd name="T96" fmla="*/ 257 w 285"/>
                <a:gd name="T97" fmla="*/ 173 h 391"/>
                <a:gd name="T98" fmla="*/ 285 w 285"/>
                <a:gd name="T99" fmla="*/ 162 h 391"/>
                <a:gd name="T100" fmla="*/ 285 w 285"/>
                <a:gd name="T101" fmla="*/ 153 h 391"/>
                <a:gd name="T102" fmla="*/ 247 w 285"/>
                <a:gd name="T103" fmla="*/ 96 h 391"/>
                <a:gd name="T104" fmla="*/ 257 w 285"/>
                <a:gd name="T105" fmla="*/ 67 h 391"/>
                <a:gd name="T106" fmla="*/ 247 w 285"/>
                <a:gd name="T107" fmla="*/ 10 h 391"/>
                <a:gd name="T108" fmla="*/ 227 w 285"/>
                <a:gd name="T109" fmla="*/ 10 h 391"/>
                <a:gd name="T110" fmla="*/ 219 w 285"/>
                <a:gd name="T111" fmla="*/ 0 h 391"/>
                <a:gd name="T112" fmla="*/ 160 w 285"/>
                <a:gd name="T113" fmla="*/ 37 h 3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5"/>
                <a:gd name="T172" fmla="*/ 0 h 391"/>
                <a:gd name="T173" fmla="*/ 285 w 285"/>
                <a:gd name="T174" fmla="*/ 391 h 3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5" h="391">
                  <a:moveTo>
                    <a:pt x="160" y="37"/>
                  </a:moveTo>
                  <a:lnTo>
                    <a:pt x="151" y="104"/>
                  </a:lnTo>
                  <a:lnTo>
                    <a:pt x="141" y="153"/>
                  </a:lnTo>
                  <a:lnTo>
                    <a:pt x="134" y="182"/>
                  </a:lnTo>
                  <a:lnTo>
                    <a:pt x="124" y="173"/>
                  </a:lnTo>
                  <a:lnTo>
                    <a:pt x="105" y="153"/>
                  </a:lnTo>
                  <a:lnTo>
                    <a:pt x="87" y="153"/>
                  </a:lnTo>
                  <a:lnTo>
                    <a:pt x="77" y="162"/>
                  </a:lnTo>
                  <a:lnTo>
                    <a:pt x="77" y="182"/>
                  </a:lnTo>
                  <a:lnTo>
                    <a:pt x="77" y="189"/>
                  </a:lnTo>
                  <a:lnTo>
                    <a:pt x="87" y="228"/>
                  </a:lnTo>
                  <a:lnTo>
                    <a:pt x="105" y="228"/>
                  </a:lnTo>
                  <a:lnTo>
                    <a:pt x="116" y="219"/>
                  </a:lnTo>
                  <a:lnTo>
                    <a:pt x="124" y="219"/>
                  </a:lnTo>
                  <a:lnTo>
                    <a:pt x="124" y="238"/>
                  </a:lnTo>
                  <a:lnTo>
                    <a:pt x="116" y="246"/>
                  </a:lnTo>
                  <a:lnTo>
                    <a:pt x="105" y="246"/>
                  </a:lnTo>
                  <a:lnTo>
                    <a:pt x="97" y="246"/>
                  </a:lnTo>
                  <a:lnTo>
                    <a:pt x="87" y="238"/>
                  </a:lnTo>
                  <a:lnTo>
                    <a:pt x="77" y="228"/>
                  </a:lnTo>
                  <a:lnTo>
                    <a:pt x="67" y="198"/>
                  </a:lnTo>
                  <a:lnTo>
                    <a:pt x="67" y="182"/>
                  </a:lnTo>
                  <a:lnTo>
                    <a:pt x="21" y="276"/>
                  </a:lnTo>
                  <a:lnTo>
                    <a:pt x="0" y="295"/>
                  </a:lnTo>
                  <a:lnTo>
                    <a:pt x="0" y="314"/>
                  </a:lnTo>
                  <a:lnTo>
                    <a:pt x="10" y="334"/>
                  </a:lnTo>
                  <a:lnTo>
                    <a:pt x="124" y="382"/>
                  </a:lnTo>
                  <a:lnTo>
                    <a:pt x="151" y="391"/>
                  </a:lnTo>
                  <a:lnTo>
                    <a:pt x="160" y="382"/>
                  </a:lnTo>
                  <a:lnTo>
                    <a:pt x="160" y="362"/>
                  </a:lnTo>
                  <a:lnTo>
                    <a:pt x="124" y="285"/>
                  </a:lnTo>
                  <a:lnTo>
                    <a:pt x="134" y="276"/>
                  </a:lnTo>
                  <a:lnTo>
                    <a:pt x="209" y="304"/>
                  </a:lnTo>
                  <a:lnTo>
                    <a:pt x="227" y="314"/>
                  </a:lnTo>
                  <a:lnTo>
                    <a:pt x="247" y="304"/>
                  </a:lnTo>
                  <a:lnTo>
                    <a:pt x="257" y="276"/>
                  </a:lnTo>
                  <a:lnTo>
                    <a:pt x="257" y="246"/>
                  </a:lnTo>
                  <a:lnTo>
                    <a:pt x="257" y="228"/>
                  </a:lnTo>
                  <a:lnTo>
                    <a:pt x="257" y="219"/>
                  </a:lnTo>
                  <a:lnTo>
                    <a:pt x="266" y="219"/>
                  </a:lnTo>
                  <a:lnTo>
                    <a:pt x="266" y="198"/>
                  </a:lnTo>
                  <a:lnTo>
                    <a:pt x="257" y="182"/>
                  </a:lnTo>
                  <a:lnTo>
                    <a:pt x="247" y="182"/>
                  </a:lnTo>
                  <a:lnTo>
                    <a:pt x="239" y="173"/>
                  </a:lnTo>
                  <a:lnTo>
                    <a:pt x="239" y="162"/>
                  </a:lnTo>
                  <a:lnTo>
                    <a:pt x="247" y="153"/>
                  </a:lnTo>
                  <a:lnTo>
                    <a:pt x="247" y="162"/>
                  </a:lnTo>
                  <a:lnTo>
                    <a:pt x="247" y="173"/>
                  </a:lnTo>
                  <a:lnTo>
                    <a:pt x="257" y="173"/>
                  </a:lnTo>
                  <a:lnTo>
                    <a:pt x="285" y="162"/>
                  </a:lnTo>
                  <a:lnTo>
                    <a:pt x="285" y="153"/>
                  </a:lnTo>
                  <a:lnTo>
                    <a:pt x="247" y="96"/>
                  </a:lnTo>
                  <a:lnTo>
                    <a:pt x="257" y="67"/>
                  </a:lnTo>
                  <a:lnTo>
                    <a:pt x="247" y="10"/>
                  </a:lnTo>
                  <a:lnTo>
                    <a:pt x="227" y="10"/>
                  </a:lnTo>
                  <a:lnTo>
                    <a:pt x="219" y="0"/>
                  </a:lnTo>
                  <a:lnTo>
                    <a:pt x="160" y="37"/>
                  </a:lnTo>
                  <a:close/>
                </a:path>
              </a:pathLst>
            </a:custGeom>
            <a:solidFill>
              <a:srgbClr val="D596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2" name="Freeform 78">
              <a:extLst>
                <a:ext uri="{FF2B5EF4-FFF2-40B4-BE49-F238E27FC236}">
                  <a16:creationId xmlns:a16="http://schemas.microsoft.com/office/drawing/2014/main" id="{43DE74B6-D912-46AF-A2E5-4C3B84D5F7AD}"/>
                </a:ext>
              </a:extLst>
            </p:cNvPr>
            <p:cNvSpPr>
              <a:spLocks/>
            </p:cNvSpPr>
            <p:nvPr/>
          </p:nvSpPr>
          <p:spPr bwMode="auto">
            <a:xfrm>
              <a:off x="623" y="2161"/>
              <a:ext cx="32" cy="19"/>
            </a:xfrm>
            <a:custGeom>
              <a:avLst/>
              <a:gdLst>
                <a:gd name="T0" fmla="*/ 0 w 96"/>
                <a:gd name="T1" fmla="*/ 0 h 57"/>
                <a:gd name="T2" fmla="*/ 19 w 96"/>
                <a:gd name="T3" fmla="*/ 0 h 57"/>
                <a:gd name="T4" fmla="*/ 77 w 96"/>
                <a:gd name="T5" fmla="*/ 57 h 57"/>
                <a:gd name="T6" fmla="*/ 96 w 96"/>
                <a:gd name="T7" fmla="*/ 19 h 57"/>
                <a:gd name="T8" fmla="*/ 0 w 96"/>
                <a:gd name="T9" fmla="*/ 0 h 57"/>
                <a:gd name="T10" fmla="*/ 0 60000 65536"/>
                <a:gd name="T11" fmla="*/ 0 60000 65536"/>
                <a:gd name="T12" fmla="*/ 0 60000 65536"/>
                <a:gd name="T13" fmla="*/ 0 60000 65536"/>
                <a:gd name="T14" fmla="*/ 0 60000 65536"/>
                <a:gd name="T15" fmla="*/ 0 w 96"/>
                <a:gd name="T16" fmla="*/ 0 h 57"/>
                <a:gd name="T17" fmla="*/ 96 w 96"/>
                <a:gd name="T18" fmla="*/ 57 h 57"/>
              </a:gdLst>
              <a:ahLst/>
              <a:cxnLst>
                <a:cxn ang="T10">
                  <a:pos x="T0" y="T1"/>
                </a:cxn>
                <a:cxn ang="T11">
                  <a:pos x="T2" y="T3"/>
                </a:cxn>
                <a:cxn ang="T12">
                  <a:pos x="T4" y="T5"/>
                </a:cxn>
                <a:cxn ang="T13">
                  <a:pos x="T6" y="T7"/>
                </a:cxn>
                <a:cxn ang="T14">
                  <a:pos x="T8" y="T9"/>
                </a:cxn>
              </a:cxnLst>
              <a:rect l="T15" t="T16" r="T17" b="T18"/>
              <a:pathLst>
                <a:path w="96" h="57">
                  <a:moveTo>
                    <a:pt x="0" y="0"/>
                  </a:moveTo>
                  <a:lnTo>
                    <a:pt x="19" y="0"/>
                  </a:lnTo>
                  <a:lnTo>
                    <a:pt x="77" y="57"/>
                  </a:lnTo>
                  <a:lnTo>
                    <a:pt x="96" y="1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3" name="Freeform 79">
              <a:extLst>
                <a:ext uri="{FF2B5EF4-FFF2-40B4-BE49-F238E27FC236}">
                  <a16:creationId xmlns:a16="http://schemas.microsoft.com/office/drawing/2014/main" id="{4CBBA4D3-E04F-4162-A86E-8A8578ED61EC}"/>
                </a:ext>
              </a:extLst>
            </p:cNvPr>
            <p:cNvSpPr>
              <a:spLocks/>
            </p:cNvSpPr>
            <p:nvPr/>
          </p:nvSpPr>
          <p:spPr bwMode="auto">
            <a:xfrm>
              <a:off x="686" y="2161"/>
              <a:ext cx="16" cy="41"/>
            </a:xfrm>
            <a:custGeom>
              <a:avLst/>
              <a:gdLst>
                <a:gd name="T0" fmla="*/ 0 w 48"/>
                <a:gd name="T1" fmla="*/ 49 h 123"/>
                <a:gd name="T2" fmla="*/ 19 w 48"/>
                <a:gd name="T3" fmla="*/ 103 h 123"/>
                <a:gd name="T4" fmla="*/ 29 w 48"/>
                <a:gd name="T5" fmla="*/ 123 h 123"/>
                <a:gd name="T6" fmla="*/ 48 w 48"/>
                <a:gd name="T7" fmla="*/ 30 h 123"/>
                <a:gd name="T8" fmla="*/ 38 w 48"/>
                <a:gd name="T9" fmla="*/ 19 h 123"/>
                <a:gd name="T10" fmla="*/ 19 w 48"/>
                <a:gd name="T11" fmla="*/ 0 h 123"/>
                <a:gd name="T12" fmla="*/ 10 w 48"/>
                <a:gd name="T13" fmla="*/ 10 h 123"/>
                <a:gd name="T14" fmla="*/ 0 w 48"/>
                <a:gd name="T15" fmla="*/ 49 h 123"/>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3"/>
                <a:gd name="T26" fmla="*/ 48 w 48"/>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3">
                  <a:moveTo>
                    <a:pt x="0" y="49"/>
                  </a:moveTo>
                  <a:lnTo>
                    <a:pt x="19" y="103"/>
                  </a:lnTo>
                  <a:lnTo>
                    <a:pt x="29" y="123"/>
                  </a:lnTo>
                  <a:lnTo>
                    <a:pt x="48" y="30"/>
                  </a:lnTo>
                  <a:lnTo>
                    <a:pt x="38" y="19"/>
                  </a:lnTo>
                  <a:lnTo>
                    <a:pt x="19" y="0"/>
                  </a:lnTo>
                  <a:lnTo>
                    <a:pt x="10" y="10"/>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4" name="Freeform 80">
              <a:extLst>
                <a:ext uri="{FF2B5EF4-FFF2-40B4-BE49-F238E27FC236}">
                  <a16:creationId xmlns:a16="http://schemas.microsoft.com/office/drawing/2014/main" id="{4A7CC932-FE00-4F4D-8A2B-D9794AD9D99F}"/>
                </a:ext>
              </a:extLst>
            </p:cNvPr>
            <p:cNvSpPr>
              <a:spLocks/>
            </p:cNvSpPr>
            <p:nvPr/>
          </p:nvSpPr>
          <p:spPr bwMode="auto">
            <a:xfrm>
              <a:off x="664" y="2174"/>
              <a:ext cx="10" cy="15"/>
            </a:xfrm>
            <a:custGeom>
              <a:avLst/>
              <a:gdLst>
                <a:gd name="T0" fmla="*/ 0 w 29"/>
                <a:gd name="T1" fmla="*/ 18 h 46"/>
                <a:gd name="T2" fmla="*/ 29 w 29"/>
                <a:gd name="T3" fmla="*/ 46 h 46"/>
                <a:gd name="T4" fmla="*/ 11 w 29"/>
                <a:gd name="T5" fmla="*/ 0 h 46"/>
                <a:gd name="T6" fmla="*/ 0 w 29"/>
                <a:gd name="T7" fmla="*/ 18 h 46"/>
                <a:gd name="T8" fmla="*/ 0 60000 65536"/>
                <a:gd name="T9" fmla="*/ 0 60000 65536"/>
                <a:gd name="T10" fmla="*/ 0 60000 65536"/>
                <a:gd name="T11" fmla="*/ 0 60000 65536"/>
                <a:gd name="T12" fmla="*/ 0 w 29"/>
                <a:gd name="T13" fmla="*/ 0 h 46"/>
                <a:gd name="T14" fmla="*/ 29 w 29"/>
                <a:gd name="T15" fmla="*/ 46 h 46"/>
              </a:gdLst>
              <a:ahLst/>
              <a:cxnLst>
                <a:cxn ang="T8">
                  <a:pos x="T0" y="T1"/>
                </a:cxn>
                <a:cxn ang="T9">
                  <a:pos x="T2" y="T3"/>
                </a:cxn>
                <a:cxn ang="T10">
                  <a:pos x="T4" y="T5"/>
                </a:cxn>
                <a:cxn ang="T11">
                  <a:pos x="T6" y="T7"/>
                </a:cxn>
              </a:cxnLst>
              <a:rect l="T12" t="T13" r="T14" b="T15"/>
              <a:pathLst>
                <a:path w="29" h="46">
                  <a:moveTo>
                    <a:pt x="0" y="18"/>
                  </a:moveTo>
                  <a:lnTo>
                    <a:pt x="29" y="46"/>
                  </a:lnTo>
                  <a:lnTo>
                    <a:pt x="11"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5" name="Freeform 81">
              <a:extLst>
                <a:ext uri="{FF2B5EF4-FFF2-40B4-BE49-F238E27FC236}">
                  <a16:creationId xmlns:a16="http://schemas.microsoft.com/office/drawing/2014/main" id="{D34B7713-0512-43E7-9B8F-7171500734C4}"/>
                </a:ext>
              </a:extLst>
            </p:cNvPr>
            <p:cNvSpPr>
              <a:spLocks/>
            </p:cNvSpPr>
            <p:nvPr/>
          </p:nvSpPr>
          <p:spPr bwMode="auto">
            <a:xfrm>
              <a:off x="604" y="2006"/>
              <a:ext cx="114" cy="136"/>
            </a:xfrm>
            <a:custGeom>
              <a:avLst/>
              <a:gdLst>
                <a:gd name="T0" fmla="*/ 315 w 342"/>
                <a:gd name="T1" fmla="*/ 132 h 408"/>
                <a:gd name="T2" fmla="*/ 247 w 342"/>
                <a:gd name="T3" fmla="*/ 142 h 408"/>
                <a:gd name="T4" fmla="*/ 236 w 342"/>
                <a:gd name="T5" fmla="*/ 170 h 408"/>
                <a:gd name="T6" fmla="*/ 227 w 342"/>
                <a:gd name="T7" fmla="*/ 217 h 408"/>
                <a:gd name="T8" fmla="*/ 227 w 342"/>
                <a:gd name="T9" fmla="*/ 248 h 408"/>
                <a:gd name="T10" fmla="*/ 217 w 342"/>
                <a:gd name="T11" fmla="*/ 275 h 408"/>
                <a:gd name="T12" fmla="*/ 210 w 342"/>
                <a:gd name="T13" fmla="*/ 295 h 408"/>
                <a:gd name="T14" fmla="*/ 173 w 342"/>
                <a:gd name="T15" fmla="*/ 266 h 408"/>
                <a:gd name="T16" fmla="*/ 143 w 342"/>
                <a:gd name="T17" fmla="*/ 286 h 408"/>
                <a:gd name="T18" fmla="*/ 143 w 342"/>
                <a:gd name="T19" fmla="*/ 311 h 408"/>
                <a:gd name="T20" fmla="*/ 143 w 342"/>
                <a:gd name="T21" fmla="*/ 341 h 408"/>
                <a:gd name="T22" fmla="*/ 134 w 342"/>
                <a:gd name="T23" fmla="*/ 351 h 408"/>
                <a:gd name="T24" fmla="*/ 124 w 342"/>
                <a:gd name="T25" fmla="*/ 369 h 408"/>
                <a:gd name="T26" fmla="*/ 106 w 342"/>
                <a:gd name="T27" fmla="*/ 398 h 408"/>
                <a:gd name="T28" fmla="*/ 97 w 342"/>
                <a:gd name="T29" fmla="*/ 398 h 408"/>
                <a:gd name="T30" fmla="*/ 76 w 342"/>
                <a:gd name="T31" fmla="*/ 408 h 408"/>
                <a:gd name="T32" fmla="*/ 67 w 342"/>
                <a:gd name="T33" fmla="*/ 398 h 408"/>
                <a:gd name="T34" fmla="*/ 48 w 342"/>
                <a:gd name="T35" fmla="*/ 369 h 408"/>
                <a:gd name="T36" fmla="*/ 28 w 342"/>
                <a:gd name="T37" fmla="*/ 332 h 408"/>
                <a:gd name="T38" fmla="*/ 10 w 342"/>
                <a:gd name="T39" fmla="*/ 302 h 408"/>
                <a:gd name="T40" fmla="*/ 10 w 342"/>
                <a:gd name="T41" fmla="*/ 256 h 408"/>
                <a:gd name="T42" fmla="*/ 0 w 342"/>
                <a:gd name="T43" fmla="*/ 217 h 408"/>
                <a:gd name="T44" fmla="*/ 0 w 342"/>
                <a:gd name="T45" fmla="*/ 190 h 408"/>
                <a:gd name="T46" fmla="*/ 0 w 342"/>
                <a:gd name="T47" fmla="*/ 160 h 408"/>
                <a:gd name="T48" fmla="*/ 10 w 342"/>
                <a:gd name="T49" fmla="*/ 123 h 408"/>
                <a:gd name="T50" fmla="*/ 28 w 342"/>
                <a:gd name="T51" fmla="*/ 93 h 408"/>
                <a:gd name="T52" fmla="*/ 48 w 342"/>
                <a:gd name="T53" fmla="*/ 64 h 408"/>
                <a:gd name="T54" fmla="*/ 67 w 342"/>
                <a:gd name="T55" fmla="*/ 38 h 408"/>
                <a:gd name="T56" fmla="*/ 97 w 342"/>
                <a:gd name="T57" fmla="*/ 20 h 408"/>
                <a:gd name="T58" fmla="*/ 116 w 342"/>
                <a:gd name="T59" fmla="*/ 8 h 408"/>
                <a:gd name="T60" fmla="*/ 153 w 342"/>
                <a:gd name="T61" fmla="*/ 0 h 408"/>
                <a:gd name="T62" fmla="*/ 192 w 342"/>
                <a:gd name="T63" fmla="*/ 0 h 408"/>
                <a:gd name="T64" fmla="*/ 227 w 342"/>
                <a:gd name="T65" fmla="*/ 8 h 408"/>
                <a:gd name="T66" fmla="*/ 247 w 342"/>
                <a:gd name="T67" fmla="*/ 28 h 408"/>
                <a:gd name="T68" fmla="*/ 295 w 342"/>
                <a:gd name="T69" fmla="*/ 38 h 408"/>
                <a:gd name="T70" fmla="*/ 333 w 342"/>
                <a:gd name="T71" fmla="*/ 64 h 408"/>
                <a:gd name="T72" fmla="*/ 342 w 342"/>
                <a:gd name="T73" fmla="*/ 113 h 408"/>
                <a:gd name="T74" fmla="*/ 315 w 342"/>
                <a:gd name="T75" fmla="*/ 132 h 4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2"/>
                <a:gd name="T115" fmla="*/ 0 h 408"/>
                <a:gd name="T116" fmla="*/ 342 w 342"/>
                <a:gd name="T117" fmla="*/ 408 h 4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2" h="408">
                  <a:moveTo>
                    <a:pt x="315" y="132"/>
                  </a:moveTo>
                  <a:lnTo>
                    <a:pt x="247" y="142"/>
                  </a:lnTo>
                  <a:lnTo>
                    <a:pt x="236" y="170"/>
                  </a:lnTo>
                  <a:lnTo>
                    <a:pt x="227" y="217"/>
                  </a:lnTo>
                  <a:lnTo>
                    <a:pt x="227" y="248"/>
                  </a:lnTo>
                  <a:lnTo>
                    <a:pt x="217" y="275"/>
                  </a:lnTo>
                  <a:lnTo>
                    <a:pt x="210" y="295"/>
                  </a:lnTo>
                  <a:lnTo>
                    <a:pt x="173" y="266"/>
                  </a:lnTo>
                  <a:lnTo>
                    <a:pt x="143" y="286"/>
                  </a:lnTo>
                  <a:lnTo>
                    <a:pt x="143" y="311"/>
                  </a:lnTo>
                  <a:lnTo>
                    <a:pt x="143" y="341"/>
                  </a:lnTo>
                  <a:lnTo>
                    <a:pt x="134" y="351"/>
                  </a:lnTo>
                  <a:lnTo>
                    <a:pt x="124" y="369"/>
                  </a:lnTo>
                  <a:lnTo>
                    <a:pt x="106" y="398"/>
                  </a:lnTo>
                  <a:lnTo>
                    <a:pt x="97" y="398"/>
                  </a:lnTo>
                  <a:lnTo>
                    <a:pt x="76" y="408"/>
                  </a:lnTo>
                  <a:lnTo>
                    <a:pt x="67" y="398"/>
                  </a:lnTo>
                  <a:lnTo>
                    <a:pt x="48" y="369"/>
                  </a:lnTo>
                  <a:lnTo>
                    <a:pt x="28" y="332"/>
                  </a:lnTo>
                  <a:lnTo>
                    <a:pt x="10" y="302"/>
                  </a:lnTo>
                  <a:lnTo>
                    <a:pt x="10" y="256"/>
                  </a:lnTo>
                  <a:lnTo>
                    <a:pt x="0" y="217"/>
                  </a:lnTo>
                  <a:lnTo>
                    <a:pt x="0" y="190"/>
                  </a:lnTo>
                  <a:lnTo>
                    <a:pt x="0" y="160"/>
                  </a:lnTo>
                  <a:lnTo>
                    <a:pt x="10" y="123"/>
                  </a:lnTo>
                  <a:lnTo>
                    <a:pt x="28" y="93"/>
                  </a:lnTo>
                  <a:lnTo>
                    <a:pt x="48" y="64"/>
                  </a:lnTo>
                  <a:lnTo>
                    <a:pt x="67" y="38"/>
                  </a:lnTo>
                  <a:lnTo>
                    <a:pt x="97" y="20"/>
                  </a:lnTo>
                  <a:lnTo>
                    <a:pt x="116" y="8"/>
                  </a:lnTo>
                  <a:lnTo>
                    <a:pt x="153" y="0"/>
                  </a:lnTo>
                  <a:lnTo>
                    <a:pt x="192" y="0"/>
                  </a:lnTo>
                  <a:lnTo>
                    <a:pt x="227" y="8"/>
                  </a:lnTo>
                  <a:lnTo>
                    <a:pt x="247" y="28"/>
                  </a:lnTo>
                  <a:lnTo>
                    <a:pt x="295" y="38"/>
                  </a:lnTo>
                  <a:lnTo>
                    <a:pt x="333" y="64"/>
                  </a:lnTo>
                  <a:lnTo>
                    <a:pt x="342" y="113"/>
                  </a:lnTo>
                  <a:lnTo>
                    <a:pt x="315" y="13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6" name="Freeform 82">
              <a:extLst>
                <a:ext uri="{FF2B5EF4-FFF2-40B4-BE49-F238E27FC236}">
                  <a16:creationId xmlns:a16="http://schemas.microsoft.com/office/drawing/2014/main" id="{E26BD24B-7E59-4E42-9325-856EBC29A4E1}"/>
                </a:ext>
              </a:extLst>
            </p:cNvPr>
            <p:cNvSpPr>
              <a:spLocks/>
            </p:cNvSpPr>
            <p:nvPr/>
          </p:nvSpPr>
          <p:spPr bwMode="auto">
            <a:xfrm>
              <a:off x="690" y="2066"/>
              <a:ext cx="19" cy="3"/>
            </a:xfrm>
            <a:custGeom>
              <a:avLst/>
              <a:gdLst>
                <a:gd name="T0" fmla="*/ 58 w 58"/>
                <a:gd name="T1" fmla="*/ 0 h 10"/>
                <a:gd name="T2" fmla="*/ 58 w 58"/>
                <a:gd name="T3" fmla="*/ 10 h 10"/>
                <a:gd name="T4" fmla="*/ 38 w 58"/>
                <a:gd name="T5" fmla="*/ 0 h 10"/>
                <a:gd name="T6" fmla="*/ 19 w 58"/>
                <a:gd name="T7" fmla="*/ 0 h 10"/>
                <a:gd name="T8" fmla="*/ 9 w 58"/>
                <a:gd name="T9" fmla="*/ 10 h 10"/>
                <a:gd name="T10" fmla="*/ 0 w 58"/>
                <a:gd name="T11" fmla="*/ 10 h 10"/>
                <a:gd name="T12" fmla="*/ 19 w 58"/>
                <a:gd name="T13" fmla="*/ 0 h 10"/>
                <a:gd name="T14" fmla="*/ 38 w 58"/>
                <a:gd name="T15" fmla="*/ 0 h 10"/>
                <a:gd name="T16" fmla="*/ 58 w 58"/>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10"/>
                <a:gd name="T29" fmla="*/ 58 w 58"/>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10">
                  <a:moveTo>
                    <a:pt x="58" y="0"/>
                  </a:moveTo>
                  <a:lnTo>
                    <a:pt x="58" y="10"/>
                  </a:lnTo>
                  <a:lnTo>
                    <a:pt x="38" y="0"/>
                  </a:lnTo>
                  <a:lnTo>
                    <a:pt x="19" y="0"/>
                  </a:lnTo>
                  <a:lnTo>
                    <a:pt x="9" y="10"/>
                  </a:lnTo>
                  <a:lnTo>
                    <a:pt x="0" y="10"/>
                  </a:lnTo>
                  <a:lnTo>
                    <a:pt x="19" y="0"/>
                  </a:lnTo>
                  <a:lnTo>
                    <a:pt x="38" y="0"/>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7" name="Freeform 83">
              <a:extLst>
                <a:ext uri="{FF2B5EF4-FFF2-40B4-BE49-F238E27FC236}">
                  <a16:creationId xmlns:a16="http://schemas.microsoft.com/office/drawing/2014/main" id="{3B9F1837-9A5C-4211-8EFE-7145284A3C3E}"/>
                </a:ext>
              </a:extLst>
            </p:cNvPr>
            <p:cNvSpPr>
              <a:spLocks/>
            </p:cNvSpPr>
            <p:nvPr/>
          </p:nvSpPr>
          <p:spPr bwMode="auto">
            <a:xfrm>
              <a:off x="702" y="2117"/>
              <a:ext cx="10" cy="1"/>
            </a:xfrm>
            <a:custGeom>
              <a:avLst/>
              <a:gdLst>
                <a:gd name="T0" fmla="*/ 28 w 28"/>
                <a:gd name="T1" fmla="*/ 0 h 1"/>
                <a:gd name="T2" fmla="*/ 8 w 28"/>
                <a:gd name="T3" fmla="*/ 0 h 1"/>
                <a:gd name="T4" fmla="*/ 0 w 28"/>
                <a:gd name="T5" fmla="*/ 0 h 1"/>
                <a:gd name="T6" fmla="*/ 0 60000 65536"/>
                <a:gd name="T7" fmla="*/ 0 60000 65536"/>
                <a:gd name="T8" fmla="*/ 0 60000 65536"/>
                <a:gd name="T9" fmla="*/ 0 w 28"/>
                <a:gd name="T10" fmla="*/ 0 h 1"/>
                <a:gd name="T11" fmla="*/ 28 w 28"/>
                <a:gd name="T12" fmla="*/ 1 h 1"/>
              </a:gdLst>
              <a:ahLst/>
              <a:cxnLst>
                <a:cxn ang="T6">
                  <a:pos x="T0" y="T1"/>
                </a:cxn>
                <a:cxn ang="T7">
                  <a:pos x="T2" y="T3"/>
                </a:cxn>
                <a:cxn ang="T8">
                  <a:pos x="T4" y="T5"/>
                </a:cxn>
              </a:cxnLst>
              <a:rect l="T9" t="T10" r="T11" b="T12"/>
              <a:pathLst>
                <a:path w="28" h="1">
                  <a:moveTo>
                    <a:pt x="28" y="0"/>
                  </a:moveTo>
                  <a:lnTo>
                    <a:pt x="8" y="0"/>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8" name="Freeform 84">
              <a:extLst>
                <a:ext uri="{FF2B5EF4-FFF2-40B4-BE49-F238E27FC236}">
                  <a16:creationId xmlns:a16="http://schemas.microsoft.com/office/drawing/2014/main" id="{6E1D2D0B-005C-45AB-A8B2-70B75BDD563E}"/>
                </a:ext>
              </a:extLst>
            </p:cNvPr>
            <p:cNvSpPr>
              <a:spLocks/>
            </p:cNvSpPr>
            <p:nvPr/>
          </p:nvSpPr>
          <p:spPr bwMode="auto">
            <a:xfrm>
              <a:off x="693" y="2072"/>
              <a:ext cx="9" cy="6"/>
            </a:xfrm>
            <a:custGeom>
              <a:avLst/>
              <a:gdLst>
                <a:gd name="T0" fmla="*/ 29 w 29"/>
                <a:gd name="T1" fmla="*/ 18 h 18"/>
                <a:gd name="T2" fmla="*/ 10 w 29"/>
                <a:gd name="T3" fmla="*/ 18 h 18"/>
                <a:gd name="T4" fmla="*/ 0 w 29"/>
                <a:gd name="T5" fmla="*/ 18 h 18"/>
                <a:gd name="T6" fmla="*/ 0 w 29"/>
                <a:gd name="T7" fmla="*/ 10 h 18"/>
                <a:gd name="T8" fmla="*/ 19 w 29"/>
                <a:gd name="T9" fmla="*/ 10 h 18"/>
                <a:gd name="T10" fmla="*/ 29 w 29"/>
                <a:gd name="T11" fmla="*/ 0 h 18"/>
                <a:gd name="T12" fmla="*/ 29 w 29"/>
                <a:gd name="T13" fmla="*/ 10 h 18"/>
                <a:gd name="T14" fmla="*/ 29 w 29"/>
                <a:gd name="T15" fmla="*/ 18 h 18"/>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8"/>
                <a:gd name="T26" fmla="*/ 29 w 29"/>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8">
                  <a:moveTo>
                    <a:pt x="29" y="18"/>
                  </a:moveTo>
                  <a:lnTo>
                    <a:pt x="10" y="18"/>
                  </a:lnTo>
                  <a:lnTo>
                    <a:pt x="0" y="18"/>
                  </a:lnTo>
                  <a:lnTo>
                    <a:pt x="0" y="10"/>
                  </a:lnTo>
                  <a:lnTo>
                    <a:pt x="19" y="10"/>
                  </a:lnTo>
                  <a:lnTo>
                    <a:pt x="29" y="0"/>
                  </a:lnTo>
                  <a:lnTo>
                    <a:pt x="29" y="10"/>
                  </a:lnTo>
                  <a:lnTo>
                    <a:pt x="29" y="1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9" name="Freeform 85">
              <a:extLst>
                <a:ext uri="{FF2B5EF4-FFF2-40B4-BE49-F238E27FC236}">
                  <a16:creationId xmlns:a16="http://schemas.microsoft.com/office/drawing/2014/main" id="{EEB82229-B17D-459E-B5E7-CFF3995C8F4D}"/>
                </a:ext>
              </a:extLst>
            </p:cNvPr>
            <p:cNvSpPr>
              <a:spLocks/>
            </p:cNvSpPr>
            <p:nvPr/>
          </p:nvSpPr>
          <p:spPr bwMode="auto">
            <a:xfrm>
              <a:off x="693" y="2076"/>
              <a:ext cx="6" cy="2"/>
            </a:xfrm>
            <a:custGeom>
              <a:avLst/>
              <a:gdLst>
                <a:gd name="T0" fmla="*/ 19 w 19"/>
                <a:gd name="T1" fmla="*/ 8 h 8"/>
                <a:gd name="T2" fmla="*/ 0 w 19"/>
                <a:gd name="T3" fmla="*/ 8 h 8"/>
                <a:gd name="T4" fmla="*/ 10 w 19"/>
                <a:gd name="T5" fmla="*/ 0 h 8"/>
                <a:gd name="T6" fmla="*/ 19 w 19"/>
                <a:gd name="T7" fmla="*/ 0 h 8"/>
                <a:gd name="T8" fmla="*/ 19 w 19"/>
                <a:gd name="T9" fmla="*/ 8 h 8"/>
                <a:gd name="T10" fmla="*/ 0 60000 65536"/>
                <a:gd name="T11" fmla="*/ 0 60000 65536"/>
                <a:gd name="T12" fmla="*/ 0 60000 65536"/>
                <a:gd name="T13" fmla="*/ 0 60000 65536"/>
                <a:gd name="T14" fmla="*/ 0 60000 65536"/>
                <a:gd name="T15" fmla="*/ 0 w 19"/>
                <a:gd name="T16" fmla="*/ 0 h 8"/>
                <a:gd name="T17" fmla="*/ 19 w 19"/>
                <a:gd name="T18" fmla="*/ 8 h 8"/>
              </a:gdLst>
              <a:ahLst/>
              <a:cxnLst>
                <a:cxn ang="T10">
                  <a:pos x="T0" y="T1"/>
                </a:cxn>
                <a:cxn ang="T11">
                  <a:pos x="T2" y="T3"/>
                </a:cxn>
                <a:cxn ang="T12">
                  <a:pos x="T4" y="T5"/>
                </a:cxn>
                <a:cxn ang="T13">
                  <a:pos x="T6" y="T7"/>
                </a:cxn>
                <a:cxn ang="T14">
                  <a:pos x="T8" y="T9"/>
                </a:cxn>
              </a:cxnLst>
              <a:rect l="T15" t="T16" r="T17" b="T18"/>
              <a:pathLst>
                <a:path w="19" h="8">
                  <a:moveTo>
                    <a:pt x="19" y="8"/>
                  </a:moveTo>
                  <a:lnTo>
                    <a:pt x="0" y="8"/>
                  </a:lnTo>
                  <a:lnTo>
                    <a:pt x="10" y="0"/>
                  </a:lnTo>
                  <a:lnTo>
                    <a:pt x="19" y="0"/>
                  </a:lnTo>
                  <a:lnTo>
                    <a:pt x="19" y="8"/>
                  </a:lnTo>
                  <a:close/>
                </a:path>
              </a:pathLst>
            </a:custGeom>
            <a:solidFill>
              <a:srgbClr val="FFFFFF"/>
            </a:solidFill>
            <a:ln w="0">
              <a:solidFill>
                <a:srgbClr val="FFFF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0" name="Freeform 86">
              <a:extLst>
                <a:ext uri="{FF2B5EF4-FFF2-40B4-BE49-F238E27FC236}">
                  <a16:creationId xmlns:a16="http://schemas.microsoft.com/office/drawing/2014/main" id="{E093631A-5C15-4C65-824C-81D6CDF85F98}"/>
                </a:ext>
              </a:extLst>
            </p:cNvPr>
            <p:cNvSpPr>
              <a:spLocks/>
            </p:cNvSpPr>
            <p:nvPr/>
          </p:nvSpPr>
          <p:spPr bwMode="auto">
            <a:xfrm>
              <a:off x="699" y="2076"/>
              <a:ext cx="3" cy="2"/>
            </a:xfrm>
            <a:custGeom>
              <a:avLst/>
              <a:gdLst>
                <a:gd name="T0" fmla="*/ 10 w 10"/>
                <a:gd name="T1" fmla="*/ 0 h 8"/>
                <a:gd name="T2" fmla="*/ 0 w 10"/>
                <a:gd name="T3" fmla="*/ 0 h 8"/>
                <a:gd name="T4" fmla="*/ 10 w 10"/>
                <a:gd name="T5" fmla="*/ 8 h 8"/>
                <a:gd name="T6" fmla="*/ 10 w 10"/>
                <a:gd name="T7" fmla="*/ 0 h 8"/>
                <a:gd name="T8" fmla="*/ 0 60000 65536"/>
                <a:gd name="T9" fmla="*/ 0 60000 65536"/>
                <a:gd name="T10" fmla="*/ 0 60000 65536"/>
                <a:gd name="T11" fmla="*/ 0 60000 65536"/>
                <a:gd name="T12" fmla="*/ 0 w 10"/>
                <a:gd name="T13" fmla="*/ 0 h 8"/>
                <a:gd name="T14" fmla="*/ 10 w 10"/>
                <a:gd name="T15" fmla="*/ 8 h 8"/>
              </a:gdLst>
              <a:ahLst/>
              <a:cxnLst>
                <a:cxn ang="T8">
                  <a:pos x="T0" y="T1"/>
                </a:cxn>
                <a:cxn ang="T9">
                  <a:pos x="T2" y="T3"/>
                </a:cxn>
                <a:cxn ang="T10">
                  <a:pos x="T4" y="T5"/>
                </a:cxn>
                <a:cxn ang="T11">
                  <a:pos x="T6" y="T7"/>
                </a:cxn>
              </a:cxnLst>
              <a:rect l="T12" t="T13" r="T14" b="T15"/>
              <a:pathLst>
                <a:path w="10" h="8">
                  <a:moveTo>
                    <a:pt x="10" y="0"/>
                  </a:moveTo>
                  <a:lnTo>
                    <a:pt x="0" y="0"/>
                  </a:lnTo>
                  <a:lnTo>
                    <a:pt x="10" y="8"/>
                  </a:lnTo>
                  <a:lnTo>
                    <a:pt x="10" y="0"/>
                  </a:lnTo>
                  <a:close/>
                </a:path>
              </a:pathLst>
            </a:custGeom>
            <a:solidFill>
              <a:srgbClr val="800000"/>
            </a:solidFill>
            <a:ln w="0">
              <a:solidFill>
                <a:srgbClr val="8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1" name="Line 87">
              <a:extLst>
                <a:ext uri="{FF2B5EF4-FFF2-40B4-BE49-F238E27FC236}">
                  <a16:creationId xmlns:a16="http://schemas.microsoft.com/office/drawing/2014/main" id="{5A471775-E7FE-41D6-BA0C-88ECC54EB531}"/>
                </a:ext>
              </a:extLst>
            </p:cNvPr>
            <p:cNvSpPr>
              <a:spLocks noChangeShapeType="1"/>
            </p:cNvSpPr>
            <p:nvPr/>
          </p:nvSpPr>
          <p:spPr bwMode="auto">
            <a:xfrm flipH="1" flipV="1">
              <a:off x="709" y="2098"/>
              <a:ext cx="6" cy="3"/>
            </a:xfrm>
            <a:prstGeom prst="line">
              <a:avLst/>
            </a:prstGeom>
            <a:noFill/>
            <a:ln w="0">
              <a:solidFill>
                <a:srgbClr val="8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6582" name="Freeform 88">
              <a:extLst>
                <a:ext uri="{FF2B5EF4-FFF2-40B4-BE49-F238E27FC236}">
                  <a16:creationId xmlns:a16="http://schemas.microsoft.com/office/drawing/2014/main" id="{BF235043-0F30-44BA-9783-38E87DB594CE}"/>
                </a:ext>
              </a:extLst>
            </p:cNvPr>
            <p:cNvSpPr>
              <a:spLocks/>
            </p:cNvSpPr>
            <p:nvPr/>
          </p:nvSpPr>
          <p:spPr bwMode="auto">
            <a:xfrm>
              <a:off x="728" y="2139"/>
              <a:ext cx="10" cy="19"/>
            </a:xfrm>
            <a:custGeom>
              <a:avLst/>
              <a:gdLst>
                <a:gd name="T0" fmla="*/ 0 w 29"/>
                <a:gd name="T1" fmla="*/ 0 h 59"/>
                <a:gd name="T2" fmla="*/ 0 w 29"/>
                <a:gd name="T3" fmla="*/ 10 h 59"/>
                <a:gd name="T4" fmla="*/ 0 w 29"/>
                <a:gd name="T5" fmla="*/ 19 h 59"/>
                <a:gd name="T6" fmla="*/ 10 w 29"/>
                <a:gd name="T7" fmla="*/ 29 h 59"/>
                <a:gd name="T8" fmla="*/ 10 w 29"/>
                <a:gd name="T9" fmla="*/ 49 h 59"/>
                <a:gd name="T10" fmla="*/ 19 w 29"/>
                <a:gd name="T11" fmla="*/ 59 h 59"/>
                <a:gd name="T12" fmla="*/ 29 w 29"/>
                <a:gd name="T13" fmla="*/ 59 h 59"/>
                <a:gd name="T14" fmla="*/ 0 60000 65536"/>
                <a:gd name="T15" fmla="*/ 0 60000 65536"/>
                <a:gd name="T16" fmla="*/ 0 60000 65536"/>
                <a:gd name="T17" fmla="*/ 0 60000 65536"/>
                <a:gd name="T18" fmla="*/ 0 60000 65536"/>
                <a:gd name="T19" fmla="*/ 0 60000 65536"/>
                <a:gd name="T20" fmla="*/ 0 60000 65536"/>
                <a:gd name="T21" fmla="*/ 0 w 29"/>
                <a:gd name="T22" fmla="*/ 0 h 59"/>
                <a:gd name="T23" fmla="*/ 29 w 29"/>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59">
                  <a:moveTo>
                    <a:pt x="0" y="0"/>
                  </a:moveTo>
                  <a:lnTo>
                    <a:pt x="0" y="10"/>
                  </a:lnTo>
                  <a:lnTo>
                    <a:pt x="0" y="19"/>
                  </a:lnTo>
                  <a:lnTo>
                    <a:pt x="10" y="29"/>
                  </a:lnTo>
                  <a:lnTo>
                    <a:pt x="10" y="49"/>
                  </a:lnTo>
                  <a:lnTo>
                    <a:pt x="19" y="59"/>
                  </a:lnTo>
                  <a:lnTo>
                    <a:pt x="29" y="59"/>
                  </a:lnTo>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3" name="Freeform 89">
              <a:extLst>
                <a:ext uri="{FF2B5EF4-FFF2-40B4-BE49-F238E27FC236}">
                  <a16:creationId xmlns:a16="http://schemas.microsoft.com/office/drawing/2014/main" id="{34793D30-1F3C-4777-B66F-6EBFCDB7F12C}"/>
                </a:ext>
              </a:extLst>
            </p:cNvPr>
            <p:cNvSpPr>
              <a:spLocks/>
            </p:cNvSpPr>
            <p:nvPr/>
          </p:nvSpPr>
          <p:spPr bwMode="auto">
            <a:xfrm>
              <a:off x="728" y="2142"/>
              <a:ext cx="3" cy="16"/>
            </a:xfrm>
            <a:custGeom>
              <a:avLst/>
              <a:gdLst>
                <a:gd name="T0" fmla="*/ 0 w 10"/>
                <a:gd name="T1" fmla="*/ 0 h 49"/>
                <a:gd name="T2" fmla="*/ 0 w 10"/>
                <a:gd name="T3" fmla="*/ 9 h 49"/>
                <a:gd name="T4" fmla="*/ 0 w 10"/>
                <a:gd name="T5" fmla="*/ 19 h 49"/>
                <a:gd name="T6" fmla="*/ 0 w 10"/>
                <a:gd name="T7" fmla="*/ 29 h 49"/>
                <a:gd name="T8" fmla="*/ 10 w 10"/>
                <a:gd name="T9" fmla="*/ 49 h 49"/>
                <a:gd name="T10" fmla="*/ 0 w 10"/>
                <a:gd name="T11" fmla="*/ 39 h 49"/>
                <a:gd name="T12" fmla="*/ 0 w 10"/>
                <a:gd name="T13" fmla="*/ 29 h 49"/>
                <a:gd name="T14" fmla="*/ 10 w 10"/>
                <a:gd name="T15" fmla="*/ 9 h 49"/>
                <a:gd name="T16" fmla="*/ 0 w 1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49"/>
                <a:gd name="T29" fmla="*/ 10 w 1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49">
                  <a:moveTo>
                    <a:pt x="0" y="0"/>
                  </a:moveTo>
                  <a:lnTo>
                    <a:pt x="0" y="9"/>
                  </a:lnTo>
                  <a:lnTo>
                    <a:pt x="0" y="19"/>
                  </a:lnTo>
                  <a:lnTo>
                    <a:pt x="0" y="29"/>
                  </a:lnTo>
                  <a:lnTo>
                    <a:pt x="10" y="49"/>
                  </a:lnTo>
                  <a:lnTo>
                    <a:pt x="0" y="39"/>
                  </a:lnTo>
                  <a:lnTo>
                    <a:pt x="0" y="29"/>
                  </a:lnTo>
                  <a:lnTo>
                    <a:pt x="10" y="9"/>
                  </a:lnTo>
                  <a:lnTo>
                    <a:pt x="0" y="0"/>
                  </a:lnTo>
                  <a:close/>
                </a:path>
              </a:pathLst>
            </a:custGeom>
            <a:solidFill>
              <a:srgbClr val="B35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4" name="Freeform 90">
              <a:extLst>
                <a:ext uri="{FF2B5EF4-FFF2-40B4-BE49-F238E27FC236}">
                  <a16:creationId xmlns:a16="http://schemas.microsoft.com/office/drawing/2014/main" id="{F50C760A-0D92-441A-B2FE-F57976C3A8E8}"/>
                </a:ext>
              </a:extLst>
            </p:cNvPr>
            <p:cNvSpPr>
              <a:spLocks/>
            </p:cNvSpPr>
            <p:nvPr/>
          </p:nvSpPr>
          <p:spPr bwMode="auto">
            <a:xfrm>
              <a:off x="728" y="2142"/>
              <a:ext cx="3" cy="16"/>
            </a:xfrm>
            <a:custGeom>
              <a:avLst/>
              <a:gdLst>
                <a:gd name="T0" fmla="*/ 0 w 10"/>
                <a:gd name="T1" fmla="*/ 0 h 49"/>
                <a:gd name="T2" fmla="*/ 0 w 10"/>
                <a:gd name="T3" fmla="*/ 9 h 49"/>
                <a:gd name="T4" fmla="*/ 0 w 10"/>
                <a:gd name="T5" fmla="*/ 19 h 49"/>
                <a:gd name="T6" fmla="*/ 0 w 10"/>
                <a:gd name="T7" fmla="*/ 29 h 49"/>
                <a:gd name="T8" fmla="*/ 10 w 10"/>
                <a:gd name="T9" fmla="*/ 49 h 49"/>
                <a:gd name="T10" fmla="*/ 0 w 10"/>
                <a:gd name="T11" fmla="*/ 39 h 49"/>
                <a:gd name="T12" fmla="*/ 0 w 10"/>
                <a:gd name="T13" fmla="*/ 29 h 49"/>
                <a:gd name="T14" fmla="*/ 10 w 10"/>
                <a:gd name="T15" fmla="*/ 9 h 49"/>
                <a:gd name="T16" fmla="*/ 0 w 1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49"/>
                <a:gd name="T29" fmla="*/ 10 w 1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49">
                  <a:moveTo>
                    <a:pt x="0" y="0"/>
                  </a:moveTo>
                  <a:lnTo>
                    <a:pt x="0" y="9"/>
                  </a:lnTo>
                  <a:lnTo>
                    <a:pt x="0" y="19"/>
                  </a:lnTo>
                  <a:lnTo>
                    <a:pt x="0" y="29"/>
                  </a:lnTo>
                  <a:lnTo>
                    <a:pt x="10" y="49"/>
                  </a:lnTo>
                  <a:lnTo>
                    <a:pt x="0" y="39"/>
                  </a:lnTo>
                  <a:lnTo>
                    <a:pt x="0" y="29"/>
                  </a:lnTo>
                  <a:lnTo>
                    <a:pt x="10" y="9"/>
                  </a:lnTo>
                  <a:lnTo>
                    <a:pt x="0" y="0"/>
                  </a:lnTo>
                  <a:close/>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5" name="Freeform 91">
              <a:extLst>
                <a:ext uri="{FF2B5EF4-FFF2-40B4-BE49-F238E27FC236}">
                  <a16:creationId xmlns:a16="http://schemas.microsoft.com/office/drawing/2014/main" id="{54C19001-9383-4377-80D2-B0A131718C4A}"/>
                </a:ext>
              </a:extLst>
            </p:cNvPr>
            <p:cNvSpPr>
              <a:spLocks/>
            </p:cNvSpPr>
            <p:nvPr/>
          </p:nvSpPr>
          <p:spPr bwMode="auto">
            <a:xfrm>
              <a:off x="750" y="2145"/>
              <a:ext cx="9" cy="13"/>
            </a:xfrm>
            <a:custGeom>
              <a:avLst/>
              <a:gdLst>
                <a:gd name="T0" fmla="*/ 16 w 26"/>
                <a:gd name="T1" fmla="*/ 0 h 40"/>
                <a:gd name="T2" fmla="*/ 9 w 26"/>
                <a:gd name="T3" fmla="*/ 10 h 40"/>
                <a:gd name="T4" fmla="*/ 0 w 26"/>
                <a:gd name="T5" fmla="*/ 30 h 40"/>
                <a:gd name="T6" fmla="*/ 9 w 26"/>
                <a:gd name="T7" fmla="*/ 30 h 40"/>
                <a:gd name="T8" fmla="*/ 9 w 26"/>
                <a:gd name="T9" fmla="*/ 40 h 40"/>
                <a:gd name="T10" fmla="*/ 16 w 26"/>
                <a:gd name="T11" fmla="*/ 40 h 40"/>
                <a:gd name="T12" fmla="*/ 26 w 26"/>
                <a:gd name="T13" fmla="*/ 40 h 40"/>
                <a:gd name="T14" fmla="*/ 26 w 26"/>
                <a:gd name="T15" fmla="*/ 20 h 40"/>
                <a:gd name="T16" fmla="*/ 26 w 26"/>
                <a:gd name="T17" fmla="*/ 10 h 40"/>
                <a:gd name="T18" fmla="*/ 16 w 26"/>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40"/>
                <a:gd name="T32" fmla="*/ 26 w 26"/>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40">
                  <a:moveTo>
                    <a:pt x="16" y="0"/>
                  </a:moveTo>
                  <a:lnTo>
                    <a:pt x="9" y="10"/>
                  </a:lnTo>
                  <a:lnTo>
                    <a:pt x="0" y="30"/>
                  </a:lnTo>
                  <a:lnTo>
                    <a:pt x="9" y="30"/>
                  </a:lnTo>
                  <a:lnTo>
                    <a:pt x="9" y="40"/>
                  </a:lnTo>
                  <a:lnTo>
                    <a:pt x="16" y="40"/>
                  </a:lnTo>
                  <a:lnTo>
                    <a:pt x="26" y="40"/>
                  </a:lnTo>
                  <a:lnTo>
                    <a:pt x="26" y="20"/>
                  </a:lnTo>
                  <a:lnTo>
                    <a:pt x="26" y="10"/>
                  </a:lnTo>
                  <a:lnTo>
                    <a:pt x="16" y="0"/>
                  </a:lnTo>
                  <a:close/>
                </a:path>
              </a:pathLst>
            </a:custGeom>
            <a:solidFill>
              <a:srgbClr val="B35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6" name="Freeform 92">
              <a:extLst>
                <a:ext uri="{FF2B5EF4-FFF2-40B4-BE49-F238E27FC236}">
                  <a16:creationId xmlns:a16="http://schemas.microsoft.com/office/drawing/2014/main" id="{88B14AD1-8586-4D46-AD6E-6689E18D7960}"/>
                </a:ext>
              </a:extLst>
            </p:cNvPr>
            <p:cNvSpPr>
              <a:spLocks/>
            </p:cNvSpPr>
            <p:nvPr/>
          </p:nvSpPr>
          <p:spPr bwMode="auto">
            <a:xfrm>
              <a:off x="750" y="2145"/>
              <a:ext cx="9" cy="13"/>
            </a:xfrm>
            <a:custGeom>
              <a:avLst/>
              <a:gdLst>
                <a:gd name="T0" fmla="*/ 16 w 26"/>
                <a:gd name="T1" fmla="*/ 0 h 40"/>
                <a:gd name="T2" fmla="*/ 9 w 26"/>
                <a:gd name="T3" fmla="*/ 10 h 40"/>
                <a:gd name="T4" fmla="*/ 0 w 26"/>
                <a:gd name="T5" fmla="*/ 30 h 40"/>
                <a:gd name="T6" fmla="*/ 9 w 26"/>
                <a:gd name="T7" fmla="*/ 30 h 40"/>
                <a:gd name="T8" fmla="*/ 9 w 26"/>
                <a:gd name="T9" fmla="*/ 40 h 40"/>
                <a:gd name="T10" fmla="*/ 16 w 26"/>
                <a:gd name="T11" fmla="*/ 40 h 40"/>
                <a:gd name="T12" fmla="*/ 26 w 26"/>
                <a:gd name="T13" fmla="*/ 40 h 40"/>
                <a:gd name="T14" fmla="*/ 26 w 26"/>
                <a:gd name="T15" fmla="*/ 20 h 40"/>
                <a:gd name="T16" fmla="*/ 26 w 26"/>
                <a:gd name="T17" fmla="*/ 10 h 40"/>
                <a:gd name="T18" fmla="*/ 16 w 26"/>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40"/>
                <a:gd name="T32" fmla="*/ 26 w 26"/>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40">
                  <a:moveTo>
                    <a:pt x="16" y="0"/>
                  </a:moveTo>
                  <a:lnTo>
                    <a:pt x="9" y="10"/>
                  </a:lnTo>
                  <a:lnTo>
                    <a:pt x="0" y="30"/>
                  </a:lnTo>
                  <a:lnTo>
                    <a:pt x="9" y="30"/>
                  </a:lnTo>
                  <a:lnTo>
                    <a:pt x="9" y="40"/>
                  </a:lnTo>
                  <a:lnTo>
                    <a:pt x="16" y="40"/>
                  </a:lnTo>
                  <a:lnTo>
                    <a:pt x="26" y="40"/>
                  </a:lnTo>
                  <a:lnTo>
                    <a:pt x="26" y="20"/>
                  </a:lnTo>
                  <a:lnTo>
                    <a:pt x="26" y="10"/>
                  </a:lnTo>
                  <a:lnTo>
                    <a:pt x="16" y="0"/>
                  </a:lnTo>
                  <a:close/>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7" name="Freeform 93">
              <a:extLst>
                <a:ext uri="{FF2B5EF4-FFF2-40B4-BE49-F238E27FC236}">
                  <a16:creationId xmlns:a16="http://schemas.microsoft.com/office/drawing/2014/main" id="{6D5E68B8-6E88-4F68-B6D1-7C7FFA0E082F}"/>
                </a:ext>
              </a:extLst>
            </p:cNvPr>
            <p:cNvSpPr>
              <a:spLocks/>
            </p:cNvSpPr>
            <p:nvPr/>
          </p:nvSpPr>
          <p:spPr bwMode="auto">
            <a:xfrm>
              <a:off x="731" y="2148"/>
              <a:ext cx="34" cy="26"/>
            </a:xfrm>
            <a:custGeom>
              <a:avLst/>
              <a:gdLst>
                <a:gd name="T0" fmla="*/ 0 w 102"/>
                <a:gd name="T1" fmla="*/ 20 h 77"/>
                <a:gd name="T2" fmla="*/ 9 w 102"/>
                <a:gd name="T3" fmla="*/ 30 h 77"/>
                <a:gd name="T4" fmla="*/ 9 w 102"/>
                <a:gd name="T5" fmla="*/ 0 h 77"/>
                <a:gd name="T6" fmla="*/ 9 w 102"/>
                <a:gd name="T7" fmla="*/ 10 h 77"/>
                <a:gd name="T8" fmla="*/ 19 w 102"/>
                <a:gd name="T9" fmla="*/ 30 h 77"/>
                <a:gd name="T10" fmla="*/ 27 w 102"/>
                <a:gd name="T11" fmla="*/ 38 h 77"/>
                <a:gd name="T12" fmla="*/ 37 w 102"/>
                <a:gd name="T13" fmla="*/ 30 h 77"/>
                <a:gd name="T14" fmla="*/ 37 w 102"/>
                <a:gd name="T15" fmla="*/ 10 h 77"/>
                <a:gd name="T16" fmla="*/ 37 w 102"/>
                <a:gd name="T17" fmla="*/ 20 h 77"/>
                <a:gd name="T18" fmla="*/ 47 w 102"/>
                <a:gd name="T19" fmla="*/ 30 h 77"/>
                <a:gd name="T20" fmla="*/ 66 w 102"/>
                <a:gd name="T21" fmla="*/ 48 h 77"/>
                <a:gd name="T22" fmla="*/ 83 w 102"/>
                <a:gd name="T23" fmla="*/ 48 h 77"/>
                <a:gd name="T24" fmla="*/ 102 w 102"/>
                <a:gd name="T25" fmla="*/ 77 h 77"/>
                <a:gd name="T26" fmla="*/ 47 w 102"/>
                <a:gd name="T27" fmla="*/ 57 h 77"/>
                <a:gd name="T28" fmla="*/ 37 w 102"/>
                <a:gd name="T29" fmla="*/ 48 h 77"/>
                <a:gd name="T30" fmla="*/ 27 w 102"/>
                <a:gd name="T31" fmla="*/ 48 h 77"/>
                <a:gd name="T32" fmla="*/ 19 w 102"/>
                <a:gd name="T33" fmla="*/ 38 h 77"/>
                <a:gd name="T34" fmla="*/ 9 w 102"/>
                <a:gd name="T35" fmla="*/ 30 h 77"/>
                <a:gd name="T36" fmla="*/ 0 w 102"/>
                <a:gd name="T37" fmla="*/ 30 h 77"/>
                <a:gd name="T38" fmla="*/ 0 w 102"/>
                <a:gd name="T39" fmla="*/ 20 h 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77"/>
                <a:gd name="T62" fmla="*/ 102 w 102"/>
                <a:gd name="T63" fmla="*/ 77 h 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77">
                  <a:moveTo>
                    <a:pt x="0" y="20"/>
                  </a:moveTo>
                  <a:lnTo>
                    <a:pt x="9" y="30"/>
                  </a:lnTo>
                  <a:lnTo>
                    <a:pt x="9" y="0"/>
                  </a:lnTo>
                  <a:lnTo>
                    <a:pt x="9" y="10"/>
                  </a:lnTo>
                  <a:lnTo>
                    <a:pt x="19" y="30"/>
                  </a:lnTo>
                  <a:lnTo>
                    <a:pt x="27" y="38"/>
                  </a:lnTo>
                  <a:lnTo>
                    <a:pt x="37" y="30"/>
                  </a:lnTo>
                  <a:lnTo>
                    <a:pt x="37" y="10"/>
                  </a:lnTo>
                  <a:lnTo>
                    <a:pt x="37" y="20"/>
                  </a:lnTo>
                  <a:lnTo>
                    <a:pt x="47" y="30"/>
                  </a:lnTo>
                  <a:lnTo>
                    <a:pt x="66" y="48"/>
                  </a:lnTo>
                  <a:lnTo>
                    <a:pt x="83" y="48"/>
                  </a:lnTo>
                  <a:lnTo>
                    <a:pt x="102" y="77"/>
                  </a:lnTo>
                  <a:lnTo>
                    <a:pt x="47" y="57"/>
                  </a:lnTo>
                  <a:lnTo>
                    <a:pt x="37" y="48"/>
                  </a:lnTo>
                  <a:lnTo>
                    <a:pt x="27" y="48"/>
                  </a:lnTo>
                  <a:lnTo>
                    <a:pt x="19" y="38"/>
                  </a:lnTo>
                  <a:lnTo>
                    <a:pt x="9" y="30"/>
                  </a:lnTo>
                  <a:lnTo>
                    <a:pt x="0" y="30"/>
                  </a:lnTo>
                  <a:lnTo>
                    <a:pt x="0" y="20"/>
                  </a:lnTo>
                  <a:close/>
                </a:path>
              </a:pathLst>
            </a:custGeom>
            <a:solidFill>
              <a:srgbClr val="B35800"/>
            </a:solidFill>
            <a:ln w="0">
              <a:solidFill>
                <a:srgbClr val="B358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8" name="Freeform 94">
              <a:extLst>
                <a:ext uri="{FF2B5EF4-FFF2-40B4-BE49-F238E27FC236}">
                  <a16:creationId xmlns:a16="http://schemas.microsoft.com/office/drawing/2014/main" id="{58BF293A-FCA4-4507-A6F1-08D7CCD678F1}"/>
                </a:ext>
              </a:extLst>
            </p:cNvPr>
            <p:cNvSpPr>
              <a:spLocks/>
            </p:cNvSpPr>
            <p:nvPr/>
          </p:nvSpPr>
          <p:spPr bwMode="auto">
            <a:xfrm>
              <a:off x="734" y="2132"/>
              <a:ext cx="10" cy="16"/>
            </a:xfrm>
            <a:custGeom>
              <a:avLst/>
              <a:gdLst>
                <a:gd name="T0" fmla="*/ 28 w 28"/>
                <a:gd name="T1" fmla="*/ 0 h 48"/>
                <a:gd name="T2" fmla="*/ 18 w 28"/>
                <a:gd name="T3" fmla="*/ 0 h 48"/>
                <a:gd name="T4" fmla="*/ 0 w 28"/>
                <a:gd name="T5" fmla="*/ 10 h 48"/>
                <a:gd name="T6" fmla="*/ 0 w 28"/>
                <a:gd name="T7" fmla="*/ 19 h 48"/>
                <a:gd name="T8" fmla="*/ 0 w 28"/>
                <a:gd name="T9" fmla="*/ 29 h 48"/>
                <a:gd name="T10" fmla="*/ 0 w 28"/>
                <a:gd name="T11" fmla="*/ 48 h 48"/>
                <a:gd name="T12" fmla="*/ 0 w 28"/>
                <a:gd name="T13" fmla="*/ 29 h 48"/>
                <a:gd name="T14" fmla="*/ 0 w 28"/>
                <a:gd name="T15" fmla="*/ 19 h 48"/>
                <a:gd name="T16" fmla="*/ 10 w 28"/>
                <a:gd name="T17" fmla="*/ 10 h 48"/>
                <a:gd name="T18" fmla="*/ 18 w 28"/>
                <a:gd name="T19" fmla="*/ 10 h 48"/>
                <a:gd name="T20" fmla="*/ 28 w 28"/>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48"/>
                <a:gd name="T35" fmla="*/ 28 w 28"/>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48">
                  <a:moveTo>
                    <a:pt x="28" y="0"/>
                  </a:moveTo>
                  <a:lnTo>
                    <a:pt x="18" y="0"/>
                  </a:lnTo>
                  <a:lnTo>
                    <a:pt x="0" y="10"/>
                  </a:lnTo>
                  <a:lnTo>
                    <a:pt x="0" y="19"/>
                  </a:lnTo>
                  <a:lnTo>
                    <a:pt x="0" y="29"/>
                  </a:lnTo>
                  <a:lnTo>
                    <a:pt x="0" y="48"/>
                  </a:lnTo>
                  <a:lnTo>
                    <a:pt x="0" y="29"/>
                  </a:lnTo>
                  <a:lnTo>
                    <a:pt x="0" y="19"/>
                  </a:lnTo>
                  <a:lnTo>
                    <a:pt x="10" y="10"/>
                  </a:lnTo>
                  <a:lnTo>
                    <a:pt x="18" y="10"/>
                  </a:lnTo>
                  <a:lnTo>
                    <a:pt x="28" y="0"/>
                  </a:lnTo>
                  <a:close/>
                </a:path>
              </a:pathLst>
            </a:custGeom>
            <a:solidFill>
              <a:srgbClr val="B35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9" name="Freeform 95">
              <a:extLst>
                <a:ext uri="{FF2B5EF4-FFF2-40B4-BE49-F238E27FC236}">
                  <a16:creationId xmlns:a16="http://schemas.microsoft.com/office/drawing/2014/main" id="{60B733C6-0234-4BAC-98F3-F7A749DF01DA}"/>
                </a:ext>
              </a:extLst>
            </p:cNvPr>
            <p:cNvSpPr>
              <a:spLocks/>
            </p:cNvSpPr>
            <p:nvPr/>
          </p:nvSpPr>
          <p:spPr bwMode="auto">
            <a:xfrm>
              <a:off x="734" y="2132"/>
              <a:ext cx="10" cy="16"/>
            </a:xfrm>
            <a:custGeom>
              <a:avLst/>
              <a:gdLst>
                <a:gd name="T0" fmla="*/ 28 w 28"/>
                <a:gd name="T1" fmla="*/ 0 h 48"/>
                <a:gd name="T2" fmla="*/ 18 w 28"/>
                <a:gd name="T3" fmla="*/ 0 h 48"/>
                <a:gd name="T4" fmla="*/ 0 w 28"/>
                <a:gd name="T5" fmla="*/ 10 h 48"/>
                <a:gd name="T6" fmla="*/ 0 w 28"/>
                <a:gd name="T7" fmla="*/ 19 h 48"/>
                <a:gd name="T8" fmla="*/ 0 w 28"/>
                <a:gd name="T9" fmla="*/ 29 h 48"/>
                <a:gd name="T10" fmla="*/ 0 w 28"/>
                <a:gd name="T11" fmla="*/ 48 h 48"/>
                <a:gd name="T12" fmla="*/ 0 w 28"/>
                <a:gd name="T13" fmla="*/ 29 h 48"/>
                <a:gd name="T14" fmla="*/ 0 w 28"/>
                <a:gd name="T15" fmla="*/ 19 h 48"/>
                <a:gd name="T16" fmla="*/ 10 w 28"/>
                <a:gd name="T17" fmla="*/ 10 h 48"/>
                <a:gd name="T18" fmla="*/ 18 w 28"/>
                <a:gd name="T19" fmla="*/ 10 h 48"/>
                <a:gd name="T20" fmla="*/ 28 w 28"/>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48"/>
                <a:gd name="T35" fmla="*/ 28 w 28"/>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48">
                  <a:moveTo>
                    <a:pt x="28" y="0"/>
                  </a:moveTo>
                  <a:lnTo>
                    <a:pt x="18" y="0"/>
                  </a:lnTo>
                  <a:lnTo>
                    <a:pt x="0" y="10"/>
                  </a:lnTo>
                  <a:lnTo>
                    <a:pt x="0" y="19"/>
                  </a:lnTo>
                  <a:lnTo>
                    <a:pt x="0" y="29"/>
                  </a:lnTo>
                  <a:lnTo>
                    <a:pt x="0" y="48"/>
                  </a:lnTo>
                  <a:lnTo>
                    <a:pt x="0" y="29"/>
                  </a:lnTo>
                  <a:lnTo>
                    <a:pt x="0" y="19"/>
                  </a:lnTo>
                  <a:lnTo>
                    <a:pt x="10" y="10"/>
                  </a:lnTo>
                  <a:lnTo>
                    <a:pt x="18" y="10"/>
                  </a:lnTo>
                  <a:lnTo>
                    <a:pt x="28" y="0"/>
                  </a:lnTo>
                  <a:close/>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90" name="Freeform 96">
              <a:extLst>
                <a:ext uri="{FF2B5EF4-FFF2-40B4-BE49-F238E27FC236}">
                  <a16:creationId xmlns:a16="http://schemas.microsoft.com/office/drawing/2014/main" id="{C52E2713-183E-4DAE-BEDE-422F79C4C274}"/>
                </a:ext>
              </a:extLst>
            </p:cNvPr>
            <p:cNvSpPr>
              <a:spLocks/>
            </p:cNvSpPr>
            <p:nvPr/>
          </p:nvSpPr>
          <p:spPr bwMode="auto">
            <a:xfrm>
              <a:off x="744" y="2136"/>
              <a:ext cx="3" cy="19"/>
            </a:xfrm>
            <a:custGeom>
              <a:avLst/>
              <a:gdLst>
                <a:gd name="T0" fmla="*/ 0 w 10"/>
                <a:gd name="T1" fmla="*/ 48 h 58"/>
                <a:gd name="T2" fmla="*/ 0 w 10"/>
                <a:gd name="T3" fmla="*/ 28 h 58"/>
                <a:gd name="T4" fmla="*/ 0 w 10"/>
                <a:gd name="T5" fmla="*/ 19 h 58"/>
                <a:gd name="T6" fmla="*/ 10 w 10"/>
                <a:gd name="T7" fmla="*/ 9 h 58"/>
                <a:gd name="T8" fmla="*/ 10 w 10"/>
                <a:gd name="T9" fmla="*/ 0 h 58"/>
                <a:gd name="T10" fmla="*/ 10 w 10"/>
                <a:gd name="T11" fmla="*/ 9 h 58"/>
                <a:gd name="T12" fmla="*/ 0 w 10"/>
                <a:gd name="T13" fmla="*/ 19 h 58"/>
                <a:gd name="T14" fmla="*/ 0 w 10"/>
                <a:gd name="T15" fmla="*/ 38 h 58"/>
                <a:gd name="T16" fmla="*/ 0 w 10"/>
                <a:gd name="T17" fmla="*/ 48 h 58"/>
                <a:gd name="T18" fmla="*/ 0 w 10"/>
                <a:gd name="T19" fmla="*/ 58 h 58"/>
                <a:gd name="T20" fmla="*/ 0 w 10"/>
                <a:gd name="T21" fmla="*/ 48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
                <a:gd name="T34" fmla="*/ 0 h 58"/>
                <a:gd name="T35" fmla="*/ 10 w 10"/>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 h="58">
                  <a:moveTo>
                    <a:pt x="0" y="48"/>
                  </a:moveTo>
                  <a:lnTo>
                    <a:pt x="0" y="28"/>
                  </a:lnTo>
                  <a:lnTo>
                    <a:pt x="0" y="19"/>
                  </a:lnTo>
                  <a:lnTo>
                    <a:pt x="10" y="9"/>
                  </a:lnTo>
                  <a:lnTo>
                    <a:pt x="10" y="0"/>
                  </a:lnTo>
                  <a:lnTo>
                    <a:pt x="10" y="9"/>
                  </a:lnTo>
                  <a:lnTo>
                    <a:pt x="0" y="19"/>
                  </a:lnTo>
                  <a:lnTo>
                    <a:pt x="0" y="38"/>
                  </a:lnTo>
                  <a:lnTo>
                    <a:pt x="0" y="48"/>
                  </a:lnTo>
                  <a:lnTo>
                    <a:pt x="0" y="58"/>
                  </a:lnTo>
                  <a:lnTo>
                    <a:pt x="0" y="48"/>
                  </a:lnTo>
                  <a:close/>
                </a:path>
              </a:pathLst>
            </a:custGeom>
            <a:solidFill>
              <a:srgbClr val="B35800"/>
            </a:solidFill>
            <a:ln w="0">
              <a:solidFill>
                <a:srgbClr val="B358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91" name="Freeform 97">
              <a:extLst>
                <a:ext uri="{FF2B5EF4-FFF2-40B4-BE49-F238E27FC236}">
                  <a16:creationId xmlns:a16="http://schemas.microsoft.com/office/drawing/2014/main" id="{9AB5E325-2488-45BA-9B17-D0D213F076F8}"/>
                </a:ext>
              </a:extLst>
            </p:cNvPr>
            <p:cNvSpPr>
              <a:spLocks/>
            </p:cNvSpPr>
            <p:nvPr/>
          </p:nvSpPr>
          <p:spPr bwMode="auto">
            <a:xfrm>
              <a:off x="753" y="2155"/>
              <a:ext cx="6" cy="12"/>
            </a:xfrm>
            <a:custGeom>
              <a:avLst/>
              <a:gdLst>
                <a:gd name="T0" fmla="*/ 0 w 17"/>
                <a:gd name="T1" fmla="*/ 10 h 37"/>
                <a:gd name="T2" fmla="*/ 7 w 17"/>
                <a:gd name="T3" fmla="*/ 28 h 37"/>
                <a:gd name="T4" fmla="*/ 17 w 17"/>
                <a:gd name="T5" fmla="*/ 37 h 37"/>
                <a:gd name="T6" fmla="*/ 17 w 17"/>
                <a:gd name="T7" fmla="*/ 18 h 37"/>
                <a:gd name="T8" fmla="*/ 17 w 17"/>
                <a:gd name="T9" fmla="*/ 0 h 37"/>
                <a:gd name="T10" fmla="*/ 0 w 17"/>
                <a:gd name="T11" fmla="*/ 10 h 37"/>
                <a:gd name="T12" fmla="*/ 0 60000 65536"/>
                <a:gd name="T13" fmla="*/ 0 60000 65536"/>
                <a:gd name="T14" fmla="*/ 0 60000 65536"/>
                <a:gd name="T15" fmla="*/ 0 60000 65536"/>
                <a:gd name="T16" fmla="*/ 0 60000 65536"/>
                <a:gd name="T17" fmla="*/ 0 60000 65536"/>
                <a:gd name="T18" fmla="*/ 0 w 17"/>
                <a:gd name="T19" fmla="*/ 0 h 37"/>
                <a:gd name="T20" fmla="*/ 17 w 1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7" h="37">
                  <a:moveTo>
                    <a:pt x="0" y="10"/>
                  </a:moveTo>
                  <a:lnTo>
                    <a:pt x="7" y="28"/>
                  </a:lnTo>
                  <a:lnTo>
                    <a:pt x="17" y="37"/>
                  </a:lnTo>
                  <a:lnTo>
                    <a:pt x="17" y="18"/>
                  </a:lnTo>
                  <a:lnTo>
                    <a:pt x="17" y="0"/>
                  </a:lnTo>
                  <a:lnTo>
                    <a:pt x="0" y="10"/>
                  </a:lnTo>
                  <a:close/>
                </a:path>
              </a:pathLst>
            </a:custGeom>
            <a:solidFill>
              <a:srgbClr val="B35800"/>
            </a:solidFill>
            <a:ln w="0">
              <a:solidFill>
                <a:srgbClr val="B358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92" name="Rectangle 98">
              <a:extLst>
                <a:ext uri="{FF2B5EF4-FFF2-40B4-BE49-F238E27FC236}">
                  <a16:creationId xmlns:a16="http://schemas.microsoft.com/office/drawing/2014/main" id="{8AEFA5E7-CEA1-4A4B-AD70-6C86FA381488}"/>
                </a:ext>
              </a:extLst>
            </p:cNvPr>
            <p:cNvSpPr>
              <a:spLocks noChangeArrowheads="1"/>
            </p:cNvSpPr>
            <p:nvPr/>
          </p:nvSpPr>
          <p:spPr bwMode="auto">
            <a:xfrm>
              <a:off x="1731" y="2152"/>
              <a:ext cx="155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SELECT         WORKDEPT, JOB,</a:t>
              </a:r>
              <a:endParaRPr lang="es-ES" altLang="es-ES"/>
            </a:p>
          </p:txBody>
        </p:sp>
        <p:sp>
          <p:nvSpPr>
            <p:cNvPr id="106593" name="Rectangle 99">
              <a:extLst>
                <a:ext uri="{FF2B5EF4-FFF2-40B4-BE49-F238E27FC236}">
                  <a16:creationId xmlns:a16="http://schemas.microsoft.com/office/drawing/2014/main" id="{E3249BDD-D87A-4713-93D5-25712E1A9677}"/>
                </a:ext>
              </a:extLst>
            </p:cNvPr>
            <p:cNvSpPr>
              <a:spLocks noChangeArrowheads="1"/>
            </p:cNvSpPr>
            <p:nvPr/>
          </p:nvSpPr>
          <p:spPr bwMode="auto">
            <a:xfrm>
              <a:off x="3212" y="2152"/>
              <a:ext cx="11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b="1">
                  <a:solidFill>
                    <a:srgbClr val="000000"/>
                  </a:solidFill>
                </a:rPr>
                <a:t> AVG(SALARY) AS AVG</a:t>
              </a:r>
              <a:endParaRPr lang="es-ES" altLang="es-ES"/>
            </a:p>
          </p:txBody>
        </p:sp>
        <p:sp>
          <p:nvSpPr>
            <p:cNvPr id="106594" name="Rectangle 100">
              <a:extLst>
                <a:ext uri="{FF2B5EF4-FFF2-40B4-BE49-F238E27FC236}">
                  <a16:creationId xmlns:a16="http://schemas.microsoft.com/office/drawing/2014/main" id="{E159AF61-DCBF-491A-9BD8-424FD00EB0B5}"/>
                </a:ext>
              </a:extLst>
            </p:cNvPr>
            <p:cNvSpPr>
              <a:spLocks noChangeArrowheads="1"/>
            </p:cNvSpPr>
            <p:nvPr/>
          </p:nvSpPr>
          <p:spPr bwMode="auto">
            <a:xfrm>
              <a:off x="1735" y="2265"/>
              <a:ext cx="125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FROM             EMPLOYEE</a:t>
              </a:r>
              <a:endParaRPr lang="es-ES" altLang="es-ES"/>
            </a:p>
          </p:txBody>
        </p:sp>
        <p:sp>
          <p:nvSpPr>
            <p:cNvPr id="106595" name="Rectangle 101">
              <a:extLst>
                <a:ext uri="{FF2B5EF4-FFF2-40B4-BE49-F238E27FC236}">
                  <a16:creationId xmlns:a16="http://schemas.microsoft.com/office/drawing/2014/main" id="{2325BAE1-229F-40DA-A7E6-9ECB0E21129B}"/>
                </a:ext>
              </a:extLst>
            </p:cNvPr>
            <p:cNvSpPr>
              <a:spLocks noChangeArrowheads="1"/>
            </p:cNvSpPr>
            <p:nvPr/>
          </p:nvSpPr>
          <p:spPr bwMode="auto">
            <a:xfrm>
              <a:off x="1706" y="2378"/>
              <a:ext cx="31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WHERE          JOB NOT IN ('MANAGER', 'DESIGNER', 'FIELDREP')</a:t>
              </a:r>
              <a:endParaRPr lang="es-ES" altLang="es-ES"/>
            </a:p>
          </p:txBody>
        </p:sp>
        <p:sp>
          <p:nvSpPr>
            <p:cNvPr id="106596" name="Rectangle 102">
              <a:extLst>
                <a:ext uri="{FF2B5EF4-FFF2-40B4-BE49-F238E27FC236}">
                  <a16:creationId xmlns:a16="http://schemas.microsoft.com/office/drawing/2014/main" id="{F4B9AFC6-6C01-4E59-B689-D50A7CB41FE2}"/>
                </a:ext>
              </a:extLst>
            </p:cNvPr>
            <p:cNvSpPr>
              <a:spLocks noChangeArrowheads="1"/>
            </p:cNvSpPr>
            <p:nvPr/>
          </p:nvSpPr>
          <p:spPr bwMode="auto">
            <a:xfrm>
              <a:off x="1713" y="2492"/>
              <a:ext cx="15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b="1">
                  <a:solidFill>
                    <a:srgbClr val="000000"/>
                  </a:solidFill>
                </a:rPr>
                <a:t>GROUP BY     WORKDEPT, JOB</a:t>
              </a:r>
              <a:endParaRPr lang="es-ES" altLang="es-ES"/>
            </a:p>
          </p:txBody>
        </p:sp>
        <p:sp>
          <p:nvSpPr>
            <p:cNvPr id="106597" name="Rectangle 103">
              <a:extLst>
                <a:ext uri="{FF2B5EF4-FFF2-40B4-BE49-F238E27FC236}">
                  <a16:creationId xmlns:a16="http://schemas.microsoft.com/office/drawing/2014/main" id="{7B59BE7F-C91E-4EE3-BE47-DFA0EC779EB1}"/>
                </a:ext>
              </a:extLst>
            </p:cNvPr>
            <p:cNvSpPr>
              <a:spLocks noChangeArrowheads="1"/>
            </p:cNvSpPr>
            <p:nvPr/>
          </p:nvSpPr>
          <p:spPr bwMode="auto">
            <a:xfrm>
              <a:off x="1705" y="2605"/>
              <a:ext cx="18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b="1">
                  <a:solidFill>
                    <a:srgbClr val="000000"/>
                  </a:solidFill>
                </a:rPr>
                <a:t>HAVING          AVG(SALARY) &gt; 25000</a:t>
              </a:r>
              <a:endParaRPr lang="es-ES" altLang="es-ES"/>
            </a:p>
          </p:txBody>
        </p:sp>
        <p:sp>
          <p:nvSpPr>
            <p:cNvPr id="106598" name="Rectangle 104">
              <a:extLst>
                <a:ext uri="{FF2B5EF4-FFF2-40B4-BE49-F238E27FC236}">
                  <a16:creationId xmlns:a16="http://schemas.microsoft.com/office/drawing/2014/main" id="{E7E31E21-BB37-4A46-BA17-6886FD488493}"/>
                </a:ext>
              </a:extLst>
            </p:cNvPr>
            <p:cNvSpPr>
              <a:spLocks noChangeArrowheads="1"/>
            </p:cNvSpPr>
            <p:nvPr/>
          </p:nvSpPr>
          <p:spPr bwMode="auto">
            <a:xfrm>
              <a:off x="1732" y="2719"/>
              <a:ext cx="154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ORDER BY     WORKDEPT, JOB</a:t>
              </a:r>
              <a:endParaRPr lang="es-ES" altLang="es-ES"/>
            </a:p>
          </p:txBody>
        </p:sp>
        <p:sp>
          <p:nvSpPr>
            <p:cNvPr id="106599" name="Freeform 105">
              <a:extLst>
                <a:ext uri="{FF2B5EF4-FFF2-40B4-BE49-F238E27FC236}">
                  <a16:creationId xmlns:a16="http://schemas.microsoft.com/office/drawing/2014/main" id="{88790682-995C-4C99-BE53-DFE5F16D8D86}"/>
                </a:ext>
              </a:extLst>
            </p:cNvPr>
            <p:cNvSpPr>
              <a:spLocks/>
            </p:cNvSpPr>
            <p:nvPr/>
          </p:nvSpPr>
          <p:spPr bwMode="auto">
            <a:xfrm>
              <a:off x="2323" y="2915"/>
              <a:ext cx="612" cy="323"/>
            </a:xfrm>
            <a:custGeom>
              <a:avLst/>
              <a:gdLst>
                <a:gd name="T0" fmla="*/ 1836 w 1836"/>
                <a:gd name="T1" fmla="*/ 212 h 967"/>
                <a:gd name="T2" fmla="*/ 1513 w 1836"/>
                <a:gd name="T3" fmla="*/ 0 h 967"/>
                <a:gd name="T4" fmla="*/ 139 w 1836"/>
                <a:gd name="T5" fmla="*/ 501 h 967"/>
                <a:gd name="T6" fmla="*/ 0 w 1836"/>
                <a:gd name="T7" fmla="*/ 415 h 967"/>
                <a:gd name="T8" fmla="*/ 38 w 1836"/>
                <a:gd name="T9" fmla="*/ 907 h 967"/>
                <a:gd name="T10" fmla="*/ 892 w 1836"/>
                <a:gd name="T11" fmla="*/ 967 h 967"/>
                <a:gd name="T12" fmla="*/ 760 w 1836"/>
                <a:gd name="T13" fmla="*/ 849 h 967"/>
                <a:gd name="T14" fmla="*/ 1836 w 1836"/>
                <a:gd name="T15" fmla="*/ 212 h 967"/>
                <a:gd name="T16" fmla="*/ 0 60000 65536"/>
                <a:gd name="T17" fmla="*/ 0 60000 65536"/>
                <a:gd name="T18" fmla="*/ 0 60000 65536"/>
                <a:gd name="T19" fmla="*/ 0 60000 65536"/>
                <a:gd name="T20" fmla="*/ 0 60000 65536"/>
                <a:gd name="T21" fmla="*/ 0 60000 65536"/>
                <a:gd name="T22" fmla="*/ 0 60000 65536"/>
                <a:gd name="T23" fmla="*/ 0 60000 65536"/>
                <a:gd name="T24" fmla="*/ 0 w 1836"/>
                <a:gd name="T25" fmla="*/ 0 h 967"/>
                <a:gd name="T26" fmla="*/ 1836 w 1836"/>
                <a:gd name="T27" fmla="*/ 967 h 9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6" h="967">
                  <a:moveTo>
                    <a:pt x="1836" y="212"/>
                  </a:moveTo>
                  <a:lnTo>
                    <a:pt x="1513" y="0"/>
                  </a:lnTo>
                  <a:lnTo>
                    <a:pt x="139" y="501"/>
                  </a:lnTo>
                  <a:lnTo>
                    <a:pt x="0" y="415"/>
                  </a:lnTo>
                  <a:lnTo>
                    <a:pt x="38" y="907"/>
                  </a:lnTo>
                  <a:lnTo>
                    <a:pt x="892" y="967"/>
                  </a:lnTo>
                  <a:lnTo>
                    <a:pt x="760" y="849"/>
                  </a:lnTo>
                  <a:lnTo>
                    <a:pt x="1836" y="212"/>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600" name="Freeform 106">
              <a:extLst>
                <a:ext uri="{FF2B5EF4-FFF2-40B4-BE49-F238E27FC236}">
                  <a16:creationId xmlns:a16="http://schemas.microsoft.com/office/drawing/2014/main" id="{DA76A030-9151-474C-A99A-52F514DA1426}"/>
                </a:ext>
              </a:extLst>
            </p:cNvPr>
            <p:cNvSpPr>
              <a:spLocks/>
            </p:cNvSpPr>
            <p:nvPr/>
          </p:nvSpPr>
          <p:spPr bwMode="auto">
            <a:xfrm>
              <a:off x="2341" y="2894"/>
              <a:ext cx="612" cy="322"/>
            </a:xfrm>
            <a:custGeom>
              <a:avLst/>
              <a:gdLst>
                <a:gd name="T0" fmla="*/ 1836 w 1836"/>
                <a:gd name="T1" fmla="*/ 210 h 966"/>
                <a:gd name="T2" fmla="*/ 1512 w 1836"/>
                <a:gd name="T3" fmla="*/ 0 h 966"/>
                <a:gd name="T4" fmla="*/ 141 w 1836"/>
                <a:gd name="T5" fmla="*/ 501 h 966"/>
                <a:gd name="T6" fmla="*/ 0 w 1836"/>
                <a:gd name="T7" fmla="*/ 415 h 966"/>
                <a:gd name="T8" fmla="*/ 38 w 1836"/>
                <a:gd name="T9" fmla="*/ 906 h 966"/>
                <a:gd name="T10" fmla="*/ 893 w 1836"/>
                <a:gd name="T11" fmla="*/ 966 h 966"/>
                <a:gd name="T12" fmla="*/ 760 w 1836"/>
                <a:gd name="T13" fmla="*/ 849 h 966"/>
                <a:gd name="T14" fmla="*/ 1836 w 1836"/>
                <a:gd name="T15" fmla="*/ 210 h 966"/>
                <a:gd name="T16" fmla="*/ 0 60000 65536"/>
                <a:gd name="T17" fmla="*/ 0 60000 65536"/>
                <a:gd name="T18" fmla="*/ 0 60000 65536"/>
                <a:gd name="T19" fmla="*/ 0 60000 65536"/>
                <a:gd name="T20" fmla="*/ 0 60000 65536"/>
                <a:gd name="T21" fmla="*/ 0 60000 65536"/>
                <a:gd name="T22" fmla="*/ 0 60000 65536"/>
                <a:gd name="T23" fmla="*/ 0 60000 65536"/>
                <a:gd name="T24" fmla="*/ 0 w 1836"/>
                <a:gd name="T25" fmla="*/ 0 h 966"/>
                <a:gd name="T26" fmla="*/ 1836 w 1836"/>
                <a:gd name="T27" fmla="*/ 966 h 9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6" h="966">
                  <a:moveTo>
                    <a:pt x="1836" y="210"/>
                  </a:moveTo>
                  <a:lnTo>
                    <a:pt x="1512" y="0"/>
                  </a:lnTo>
                  <a:lnTo>
                    <a:pt x="141" y="501"/>
                  </a:lnTo>
                  <a:lnTo>
                    <a:pt x="0" y="415"/>
                  </a:lnTo>
                  <a:lnTo>
                    <a:pt x="38" y="906"/>
                  </a:lnTo>
                  <a:lnTo>
                    <a:pt x="893" y="966"/>
                  </a:lnTo>
                  <a:lnTo>
                    <a:pt x="760" y="849"/>
                  </a:lnTo>
                  <a:lnTo>
                    <a:pt x="1836" y="210"/>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a:extLst>
              <a:ext uri="{FF2B5EF4-FFF2-40B4-BE49-F238E27FC236}">
                <a16:creationId xmlns:a16="http://schemas.microsoft.com/office/drawing/2014/main" id="{C976A959-FCB3-4593-9D72-895519B76479}"/>
              </a:ext>
            </a:extLst>
          </p:cNvPr>
          <p:cNvSpPr>
            <a:spLocks noGrp="1"/>
          </p:cNvSpPr>
          <p:nvPr>
            <p:ph type="ftr" sz="quarter" idx="11"/>
          </p:nvPr>
        </p:nvSpPr>
        <p:spPr/>
        <p:txBody>
          <a:bodyPr/>
          <a:lstStyle/>
          <a:p>
            <a:pPr>
              <a:defRPr/>
            </a:pPr>
            <a:r>
              <a:rPr lang="es-ES"/>
              <a:t>Lenguaje SQL</a:t>
            </a:r>
          </a:p>
        </p:txBody>
      </p:sp>
      <p:sp>
        <p:nvSpPr>
          <p:cNvPr id="6" name="5 Marcador de número de diapositiva">
            <a:extLst>
              <a:ext uri="{FF2B5EF4-FFF2-40B4-BE49-F238E27FC236}">
                <a16:creationId xmlns:a16="http://schemas.microsoft.com/office/drawing/2014/main" id="{E8FBCE76-1868-48AE-A51C-330F3C9A033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BDB6E6-C02A-41E5-8DAA-A2C4AD543E3B}" type="slidenum">
              <a:rPr lang="es-ES" altLang="es-ES" sz="1400">
                <a:solidFill>
                  <a:schemeClr val="folHlink"/>
                </a:solidFill>
                <a:latin typeface="Times New Roman" panose="02020603050405020304" pitchFamily="18" charset="0"/>
              </a:rPr>
              <a:pPr/>
              <a:t>101</a:t>
            </a:fld>
            <a:endParaRPr lang="es-ES" altLang="es-ES" sz="1400">
              <a:solidFill>
                <a:schemeClr val="folHlink"/>
              </a:solidFill>
              <a:latin typeface="Times New Roman" panose="02020603050405020304" pitchFamily="18" charset="0"/>
            </a:endParaRPr>
          </a:p>
        </p:txBody>
      </p:sp>
      <p:sp>
        <p:nvSpPr>
          <p:cNvPr id="21509" name="Rectangle 7">
            <a:extLst>
              <a:ext uri="{FF2B5EF4-FFF2-40B4-BE49-F238E27FC236}">
                <a16:creationId xmlns:a16="http://schemas.microsoft.com/office/drawing/2014/main" id="{E4436479-2424-42DC-BD7B-3B04FA151F36}"/>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1506" name="Object 5">
            <a:extLst>
              <a:ext uri="{FF2B5EF4-FFF2-40B4-BE49-F238E27FC236}">
                <a16:creationId xmlns:a16="http://schemas.microsoft.com/office/drawing/2014/main" id="{00744E67-F170-4D9B-9D8F-4BC282B01B02}"/>
              </a:ext>
            </a:extLst>
          </p:cNvPr>
          <p:cNvGraphicFramePr>
            <a:graphicFrameLocks noChangeAspect="1"/>
          </p:cNvGraphicFramePr>
          <p:nvPr/>
        </p:nvGraphicFramePr>
        <p:xfrm>
          <a:off x="180975" y="2881313"/>
          <a:ext cx="9144000" cy="3576637"/>
        </p:xfrm>
        <a:graphic>
          <a:graphicData uri="http://schemas.openxmlformats.org/presentationml/2006/ole">
            <mc:AlternateContent xmlns:mc="http://schemas.openxmlformats.org/markup-compatibility/2006">
              <mc:Choice xmlns:v="urn:schemas-microsoft-com:vml" Requires="v">
                <p:oleObj name="Dibujo" r:id="rId2" imgW="2797200" imgH="1094400" progId="FLW3Drawing">
                  <p:embed/>
                </p:oleObj>
              </mc:Choice>
              <mc:Fallback>
                <p:oleObj name="Dibujo" r:id="rId2" imgW="2797200" imgH="1094400" progId="FLW3Drawing">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2881313"/>
                        <a:ext cx="9144000" cy="35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Rectangle 6">
            <a:extLst>
              <a:ext uri="{FF2B5EF4-FFF2-40B4-BE49-F238E27FC236}">
                <a16:creationId xmlns:a16="http://schemas.microsoft.com/office/drawing/2014/main" id="{27C2A17E-4A19-4CA3-9245-7250C2597065}"/>
              </a:ext>
            </a:extLst>
          </p:cNvPr>
          <p:cNvSpPr>
            <a:spLocks noChangeArrowheads="1"/>
          </p:cNvSpPr>
          <p:nvPr/>
        </p:nvSpPr>
        <p:spPr bwMode="auto">
          <a:xfrm>
            <a:off x="609600" y="1341438"/>
            <a:ext cx="749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eaLnBrk="1" hangingPunct="1">
              <a:buFontTx/>
              <a:buChar char="•"/>
            </a:pPr>
            <a:r>
              <a:rPr lang="en-GB" altLang="es-ES">
                <a:latin typeface="Tahoma" panose="020B0604030504040204" pitchFamily="34" charset="0"/>
              </a:rPr>
              <a:t> Mostrar los departamentos con más de un empleado</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C4ED359-0A42-4D96-9506-9E5C372B532A}"/>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CAA17165-B84E-4A07-B038-CD000269059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627A344-83FE-4491-8BB2-9AE661C5C3D1}" type="slidenum">
              <a:rPr lang="es-ES" altLang="es-ES" sz="1400">
                <a:solidFill>
                  <a:schemeClr val="folHlink"/>
                </a:solidFill>
                <a:latin typeface="Times New Roman" panose="02020603050405020304" pitchFamily="18" charset="0"/>
              </a:rPr>
              <a:pPr/>
              <a:t>102</a:t>
            </a:fld>
            <a:endParaRPr lang="es-ES" altLang="es-ES" sz="1400">
              <a:solidFill>
                <a:schemeClr val="folHlink"/>
              </a:solidFill>
              <a:latin typeface="Times New Roman" panose="02020603050405020304" pitchFamily="18" charset="0"/>
            </a:endParaRPr>
          </a:p>
        </p:txBody>
      </p:sp>
      <p:sp>
        <p:nvSpPr>
          <p:cNvPr id="22533" name="Rectangle 6">
            <a:extLst>
              <a:ext uri="{FF2B5EF4-FFF2-40B4-BE49-F238E27FC236}">
                <a16:creationId xmlns:a16="http://schemas.microsoft.com/office/drawing/2014/main" id="{5D9326E1-2BC0-4ACB-AA5A-484E601BD273}"/>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2530" name="Object 5">
            <a:extLst>
              <a:ext uri="{FF2B5EF4-FFF2-40B4-BE49-F238E27FC236}">
                <a16:creationId xmlns:a16="http://schemas.microsoft.com/office/drawing/2014/main" id="{BEDD32DF-6DAB-4581-9390-A127972A9405}"/>
              </a:ext>
            </a:extLst>
          </p:cNvPr>
          <p:cNvGraphicFramePr>
            <a:graphicFrameLocks noChangeAspect="1"/>
          </p:cNvGraphicFramePr>
          <p:nvPr/>
        </p:nvGraphicFramePr>
        <p:xfrm>
          <a:off x="522288" y="1989138"/>
          <a:ext cx="8153400" cy="3638550"/>
        </p:xfrm>
        <a:graphic>
          <a:graphicData uri="http://schemas.openxmlformats.org/presentationml/2006/ole">
            <mc:AlternateContent xmlns:mc="http://schemas.openxmlformats.org/markup-compatibility/2006">
              <mc:Choice xmlns:v="urn:schemas-microsoft-com:vml" Requires="v">
                <p:oleObj name="Dibujo" r:id="rId2" imgW="2692800" imgH="1202400" progId="FLW3Drawing">
                  <p:embed/>
                </p:oleObj>
              </mc:Choice>
              <mc:Fallback>
                <p:oleObj name="Dibujo" r:id="rId2" imgW="2692800" imgH="1202400" progId="FLW3Drawing">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989138"/>
                        <a:ext cx="81534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1DB61993-ECC8-44FA-9955-5FEFBB24744B}"/>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069F9555-3A1F-4706-9FF3-8834E0E57309}"/>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50B8966-F844-4D1E-8394-D4929327E4EA}" type="slidenum">
              <a:rPr lang="es-ES" altLang="es-ES" sz="1400">
                <a:solidFill>
                  <a:schemeClr val="folHlink"/>
                </a:solidFill>
                <a:latin typeface="Times New Roman" panose="02020603050405020304" pitchFamily="18" charset="0"/>
              </a:rPr>
              <a:pPr/>
              <a:t>103</a:t>
            </a:fld>
            <a:endParaRPr lang="es-ES" altLang="es-ES" sz="1400">
              <a:solidFill>
                <a:schemeClr val="folHlink"/>
              </a:solidFill>
              <a:latin typeface="Times New Roman" panose="02020603050405020304" pitchFamily="18" charset="0"/>
            </a:endParaRPr>
          </a:p>
        </p:txBody>
      </p:sp>
      <p:sp>
        <p:nvSpPr>
          <p:cNvPr id="23557" name="Rectangle 5">
            <a:extLst>
              <a:ext uri="{FF2B5EF4-FFF2-40B4-BE49-F238E27FC236}">
                <a16:creationId xmlns:a16="http://schemas.microsoft.com/office/drawing/2014/main" id="{599CFA8B-28A4-4151-B25D-CE71B9D118EF}"/>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3554" name="Object 4">
            <a:extLst>
              <a:ext uri="{FF2B5EF4-FFF2-40B4-BE49-F238E27FC236}">
                <a16:creationId xmlns:a16="http://schemas.microsoft.com/office/drawing/2014/main" id="{46126C74-F6CD-4799-AD66-04C4B4111063}"/>
              </a:ext>
            </a:extLst>
          </p:cNvPr>
          <p:cNvGraphicFramePr>
            <a:graphicFrameLocks noChangeAspect="1"/>
          </p:cNvGraphicFramePr>
          <p:nvPr/>
        </p:nvGraphicFramePr>
        <p:xfrm>
          <a:off x="323850" y="1916113"/>
          <a:ext cx="8534400" cy="3819525"/>
        </p:xfrm>
        <a:graphic>
          <a:graphicData uri="http://schemas.openxmlformats.org/presentationml/2006/ole">
            <mc:AlternateContent xmlns:mc="http://schemas.openxmlformats.org/markup-compatibility/2006">
              <mc:Choice xmlns:v="urn:schemas-microsoft-com:vml" Requires="v">
                <p:oleObj name="Dibujo" r:id="rId2" imgW="2534400" imgH="1134000" progId="FLW3Drawing">
                  <p:embed/>
                </p:oleObj>
              </mc:Choice>
              <mc:Fallback>
                <p:oleObj name="Dibujo" r:id="rId2" imgW="2534400" imgH="1134000" progId="FLW3Drawing">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16113"/>
                        <a:ext cx="85344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11</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a:xfrm>
            <a:off x="561975" y="125413"/>
            <a:ext cx="7948613" cy="855662"/>
          </a:xfrm>
        </p:spPr>
        <p:txBody>
          <a:bodyPr/>
          <a:lstStyle/>
          <a:p>
            <a:pPr eaLnBrk="1" hangingPunct="1"/>
            <a:r>
              <a:rPr lang="es-ES" altLang="es-ES" sz="4000" dirty="0"/>
              <a:t>Gestión de privilegios - Eliminación</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endParaRPr lang="es-ES" altLang="es-ES" dirty="0"/>
          </a:p>
          <a:p>
            <a:pPr eaLnBrk="1" hangingPunct="1"/>
            <a:r>
              <a:rPr lang="es-ES" altLang="es-ES" dirty="0"/>
              <a:t>Se utiliza el comando REVOKE seguido de los privilegios a eliminar, así como el esquema, el usuario y el ámbito.  </a:t>
            </a:r>
          </a:p>
          <a:p>
            <a:pPr eaLnBrk="1" hangingPunct="1"/>
            <a:endParaRPr lang="es-ES" altLang="es-ES" dirty="0"/>
          </a:p>
          <a:p>
            <a:pPr lvl="1" eaLnBrk="1" hangingPunct="1"/>
            <a:r>
              <a:rPr lang="es-ES" altLang="es-ES" dirty="0"/>
              <a:t>REVOKE privilegios ON </a:t>
            </a:r>
            <a:r>
              <a:rPr lang="es-ES" altLang="es-ES" dirty="0" err="1"/>
              <a:t>Elemento_BD</a:t>
            </a:r>
            <a:r>
              <a:rPr lang="es-ES" altLang="es-ES" dirty="0"/>
              <a:t>   FROM usuario@’ambito';</a:t>
            </a:r>
          </a:p>
          <a:p>
            <a:pPr marL="446087" lvl="1" indent="0" eaLnBrk="1" hangingPunct="1">
              <a:buNone/>
            </a:pPr>
            <a:endParaRPr lang="es-ES" altLang="es-ES" dirty="0"/>
          </a:p>
          <a:p>
            <a:pPr lvl="1" eaLnBrk="1" hangingPunct="1"/>
            <a:r>
              <a:rPr lang="es-ES" altLang="es-ES" dirty="0"/>
              <a:t>REVOKE DROP, CREATE ON TIENDA.* FROM ‘web’@'%’;</a:t>
            </a:r>
          </a:p>
          <a:p>
            <a:pPr lvl="1" eaLnBrk="1" hangingPunct="1"/>
            <a:r>
              <a:rPr lang="es-ES" altLang="es-ES" dirty="0"/>
              <a:t>REVOKE ALL PROVILEGES ON TIENDA.* FROM ‘web’@'%';</a:t>
            </a:r>
          </a:p>
          <a:p>
            <a:pPr lvl="1" eaLnBrk="1" hangingPunct="1"/>
            <a:endParaRPr lang="es-ES" altLang="es-ES" dirty="0"/>
          </a:p>
          <a:p>
            <a:pPr eaLnBrk="1" hangingPunct="1"/>
            <a:endParaRPr lang="es-ES" altLang="es-ES" dirty="0"/>
          </a:p>
          <a:p>
            <a:pPr eaLnBrk="1" hangingPunct="1"/>
            <a:endParaRPr lang="es-ES" altLang="es-ES" dirty="0"/>
          </a:p>
        </p:txBody>
      </p:sp>
    </p:spTree>
    <p:extLst>
      <p:ext uri="{BB962C8B-B14F-4D97-AF65-F5344CB8AC3E}">
        <p14:creationId xmlns:p14="http://schemas.microsoft.com/office/powerpoint/2010/main" val="138925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F334433A-C7AD-4D04-8A55-DF139765C8C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8D92067C-8D2A-499F-AA7B-8342EF2CB18E}" type="slidenum">
              <a:rPr lang="es-ES" altLang="es-ES" sz="1400">
                <a:solidFill>
                  <a:schemeClr val="folHlink"/>
                </a:solidFill>
                <a:latin typeface="Times New Roman" panose="02020603050405020304" pitchFamily="18" charset="0"/>
              </a:rPr>
              <a:pPr algn="r" eaLnBrk="1" hangingPunct="1"/>
              <a:t>12</a:t>
            </a:fld>
            <a:endParaRPr lang="es-ES" altLang="es-ES" sz="1400">
              <a:solidFill>
                <a:schemeClr val="folHlink"/>
              </a:solidFill>
              <a:latin typeface="Times New Roman" panose="02020603050405020304" pitchFamily="18" charset="0"/>
            </a:endParaRPr>
          </a:p>
        </p:txBody>
      </p:sp>
      <p:sp>
        <p:nvSpPr>
          <p:cNvPr id="155651" name="Rectangle 5">
            <a:extLst>
              <a:ext uri="{FF2B5EF4-FFF2-40B4-BE49-F238E27FC236}">
                <a16:creationId xmlns:a16="http://schemas.microsoft.com/office/drawing/2014/main" id="{503C8C06-1425-4D8C-A1F5-1B9A5D9501B1}"/>
              </a:ext>
            </a:extLst>
          </p:cNvPr>
          <p:cNvSpPr>
            <a:spLocks noGrp="1" noChangeArrowheads="1"/>
          </p:cNvSpPr>
          <p:nvPr>
            <p:ph type="title" idx="4294967295"/>
          </p:nvPr>
        </p:nvSpPr>
        <p:spPr/>
        <p:txBody>
          <a:bodyPr/>
          <a:lstStyle/>
          <a:p>
            <a:pPr eaLnBrk="1" hangingPunct="1"/>
            <a:r>
              <a:rPr lang="es-ES_tradnl" altLang="es-ES_tradnl" sz="4000" dirty="0"/>
              <a:t>SQL &gt;&gt; Lenguaje DDL - LDD</a:t>
            </a:r>
          </a:p>
        </p:txBody>
      </p:sp>
      <p:sp>
        <p:nvSpPr>
          <p:cNvPr id="155652" name="Rectangle 6">
            <a:extLst>
              <a:ext uri="{FF2B5EF4-FFF2-40B4-BE49-F238E27FC236}">
                <a16:creationId xmlns:a16="http://schemas.microsoft.com/office/drawing/2014/main" id="{87C19831-05CC-4DEB-96D6-012B0F0CE996}"/>
              </a:ext>
            </a:extLst>
          </p:cNvPr>
          <p:cNvSpPr>
            <a:spLocks noGrp="1" noChangeArrowheads="1"/>
          </p:cNvSpPr>
          <p:nvPr>
            <p:ph type="body" idx="4294967295"/>
          </p:nvPr>
        </p:nvSpPr>
        <p:spPr>
          <a:xfrm>
            <a:off x="611560" y="1989138"/>
            <a:ext cx="7908553" cy="4106862"/>
          </a:xfrm>
        </p:spPr>
        <p:txBody>
          <a:bodyPr/>
          <a:lstStyle/>
          <a:p>
            <a:pPr marL="0" indent="0" eaLnBrk="1" hangingPunct="1">
              <a:buNone/>
            </a:pPr>
            <a:r>
              <a:rPr lang="es-ES_tradnl" altLang="es-ES_tradnl" sz="3200" dirty="0"/>
              <a:t>Lenguaje destinado a la creación y eliminación de estructuras. Los principales comandos son</a:t>
            </a:r>
          </a:p>
          <a:p>
            <a:pPr eaLnBrk="1" hangingPunct="1"/>
            <a:r>
              <a:rPr lang="es-ES_tradnl" altLang="es-ES_tradnl" sz="3200" dirty="0"/>
              <a:t>CREATE</a:t>
            </a:r>
          </a:p>
          <a:p>
            <a:pPr eaLnBrk="1" hangingPunct="1"/>
            <a:r>
              <a:rPr lang="es-ES_tradnl" altLang="es-ES_tradnl" sz="3200" dirty="0"/>
              <a:t>ALTER</a:t>
            </a:r>
          </a:p>
          <a:p>
            <a:pPr eaLnBrk="1" hangingPunct="1"/>
            <a:r>
              <a:rPr lang="es-ES_tradnl" altLang="es-ES_tradnl" sz="3200" dirty="0"/>
              <a:t>DROP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hlinkClick r:id="rId2" action="ppaction://hlinksldjump"/>
          </p:cNvPr>
          <p:cNvPicPr>
            <a:picLocks noGrp="1" noChangeAspect="1" noChangeArrowheads="1"/>
          </p:cNvPicPr>
          <p:nvPr>
            <p:ph sz="half" idx="1"/>
          </p:nvPr>
        </p:nvPicPr>
        <p:blipFill>
          <a:blip r:embed="rId3" cstate="print"/>
          <a:srcRect b="14473"/>
          <a:stretch>
            <a:fillRect/>
          </a:stretch>
        </p:blipFill>
        <p:spPr bwMode="auto">
          <a:xfrm>
            <a:off x="149925" y="2420889"/>
            <a:ext cx="1380944" cy="1584176"/>
          </a:xfrm>
          <a:prstGeom prst="rect">
            <a:avLst/>
          </a:prstGeom>
          <a:noFill/>
          <a:ln w="9525">
            <a:noFill/>
            <a:miter lim="800000"/>
            <a:headEnd/>
            <a:tailEnd/>
          </a:ln>
          <a:effectLst/>
          <a:scene3d>
            <a:camera prst="orthographicFront">
              <a:rot lat="0" lon="0" rev="0"/>
            </a:camera>
            <a:lightRig rig="chilly" dir="t">
              <a:rot lat="0" lon="0" rev="18480000"/>
            </a:lightRig>
          </a:scene3d>
          <a:sp3d prstMaterial="clear">
            <a:bevelT h="63500"/>
          </a:sp3d>
        </p:spPr>
      </p:pic>
      <p:sp>
        <p:nvSpPr>
          <p:cNvPr id="2" name="1 Título"/>
          <p:cNvSpPr>
            <a:spLocks noGrp="1"/>
          </p:cNvSpPr>
          <p:nvPr>
            <p:ph type="title"/>
          </p:nvPr>
        </p:nvSpPr>
        <p:spPr>
          <a:xfrm>
            <a:off x="179512" y="274638"/>
            <a:ext cx="8678768" cy="1143000"/>
          </a:xfrm>
        </p:spPr>
        <p:txBody>
          <a:bodyPr>
            <a:noAutofit/>
          </a:bodyPr>
          <a:lstStyle/>
          <a:p>
            <a:r>
              <a:rPr lang="es-ES_tradnl" altLang="es-ES_tradnl" sz="4000" dirty="0"/>
              <a:t>SQL &gt;&gt; Lenguaje DDL - LDD</a:t>
            </a:r>
            <a:endParaRPr lang="es-PE" sz="4000"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1444413898"/>
              </p:ext>
            </p:extLst>
          </p:nvPr>
        </p:nvGraphicFramePr>
        <p:xfrm>
          <a:off x="1331640" y="1417638"/>
          <a:ext cx="7526640" cy="5440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Click="0" advTm="40000">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14</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a:xfrm>
            <a:off x="561975" y="125413"/>
            <a:ext cx="7948613" cy="855662"/>
          </a:xfrm>
        </p:spPr>
        <p:txBody>
          <a:bodyPr/>
          <a:lstStyle/>
          <a:p>
            <a:pPr eaLnBrk="1" hangingPunct="1"/>
            <a:r>
              <a:rPr lang="es-ES" altLang="es-ES" sz="3600" dirty="0"/>
              <a:t>Creación de Bases de datos o Esquemas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r>
              <a:rPr lang="es-ES" altLang="es-ES" dirty="0"/>
              <a:t>La creación de la estructura de una base de datos se lleva a cabo con la sentencia </a:t>
            </a:r>
            <a:r>
              <a:rPr lang="es-ES" altLang="es-ES" b="1" dirty="0">
                <a:latin typeface="Courier New" panose="02070309020205020404" pitchFamily="49" charset="0"/>
              </a:rPr>
              <a:t>CREATE </a:t>
            </a:r>
            <a:r>
              <a:rPr lang="es-ES" altLang="es-ES" b="1" dirty="0" err="1">
                <a:latin typeface="Courier New" panose="02070309020205020404" pitchFamily="49" charset="0"/>
              </a:rPr>
              <a:t>Database</a:t>
            </a:r>
            <a:r>
              <a:rPr lang="es-ES" altLang="es-ES" b="1" dirty="0">
                <a:latin typeface="Courier New" panose="02070309020205020404" pitchFamily="49" charset="0"/>
              </a:rPr>
              <a:t> o CREATE </a:t>
            </a:r>
            <a:r>
              <a:rPr lang="es-ES" altLang="es-ES" b="1" dirty="0" err="1">
                <a:latin typeface="Courier New" panose="02070309020205020404" pitchFamily="49" charset="0"/>
              </a:rPr>
              <a:t>schema</a:t>
            </a:r>
            <a:r>
              <a:rPr lang="es-ES" altLang="es-ES" dirty="0"/>
              <a:t>.</a:t>
            </a:r>
          </a:p>
          <a:p>
            <a:pPr eaLnBrk="1" hangingPunct="1"/>
            <a:r>
              <a:rPr lang="es-ES" altLang="es-ES" b="1" dirty="0"/>
              <a:t>Ejemplo</a:t>
            </a:r>
            <a:r>
              <a:rPr lang="es-ES" altLang="es-ES" dirty="0"/>
              <a:t>: creación del esquema de BD pruebas.</a:t>
            </a:r>
          </a:p>
          <a:p>
            <a:pPr lvl="1" eaLnBrk="1" hangingPunct="1"/>
            <a:r>
              <a:rPr lang="es-ES" altLang="es-ES" dirty="0"/>
              <a:t>CREATE SCHEMA TIENDA;</a:t>
            </a:r>
          </a:p>
          <a:p>
            <a:pPr lvl="1" eaLnBrk="1" hangingPunct="1"/>
            <a:r>
              <a:rPr lang="es-ES" altLang="es-ES" dirty="0"/>
              <a:t>CREATE DATABASE TIENDA. </a:t>
            </a:r>
          </a:p>
          <a:p>
            <a:pPr eaLnBrk="1" hangingPunct="1"/>
            <a:endParaRPr lang="es-ES" altLang="es-ES" dirty="0"/>
          </a:p>
          <a:p>
            <a:pPr eaLnBrk="1" hangingPunct="1"/>
            <a:r>
              <a:rPr lang="es-ES" altLang="es-ES" dirty="0"/>
              <a:t>La eliminación de una base de datos se lleva a cabo con la sentencia </a:t>
            </a:r>
            <a:r>
              <a:rPr lang="es-ES" altLang="es-ES" b="1" dirty="0">
                <a:latin typeface="Courier New" panose="02070309020205020404" pitchFamily="49" charset="0"/>
              </a:rPr>
              <a:t>DROP </a:t>
            </a:r>
            <a:r>
              <a:rPr lang="es-ES" altLang="es-ES" b="1" dirty="0" err="1">
                <a:latin typeface="Courier New" panose="02070309020205020404" pitchFamily="49" charset="0"/>
              </a:rPr>
              <a:t>Database</a:t>
            </a:r>
            <a:r>
              <a:rPr lang="es-ES" altLang="es-ES" b="1" dirty="0">
                <a:latin typeface="Courier New" panose="02070309020205020404" pitchFamily="49" charset="0"/>
              </a:rPr>
              <a:t> o DROP </a:t>
            </a:r>
            <a:r>
              <a:rPr lang="es-ES" altLang="es-ES" b="1" dirty="0" err="1">
                <a:latin typeface="Courier New" panose="02070309020205020404" pitchFamily="49" charset="0"/>
              </a:rPr>
              <a:t>schema</a:t>
            </a:r>
            <a:r>
              <a:rPr lang="es-ES" altLang="es-ES" dirty="0"/>
              <a:t>.</a:t>
            </a:r>
          </a:p>
          <a:p>
            <a:pPr eaLnBrk="1" hangingPunct="1"/>
            <a:r>
              <a:rPr lang="es-ES" altLang="es-ES" b="1" dirty="0"/>
              <a:t>Ejemplo</a:t>
            </a:r>
            <a:r>
              <a:rPr lang="es-ES" altLang="es-ES" dirty="0"/>
              <a:t>: creación del esquema de BD pruebas.</a:t>
            </a:r>
          </a:p>
          <a:p>
            <a:pPr lvl="1" eaLnBrk="1" hangingPunct="1"/>
            <a:r>
              <a:rPr lang="es-ES" altLang="es-ES" dirty="0"/>
              <a:t>DROP SCHEMA TIENDA;</a:t>
            </a:r>
          </a:p>
          <a:p>
            <a:pPr lvl="1" eaLnBrk="1" hangingPunct="1"/>
            <a:r>
              <a:rPr lang="es-ES" altLang="es-ES" dirty="0"/>
              <a:t>DROP DATABASE TIENDA.</a:t>
            </a:r>
          </a:p>
          <a:p>
            <a:pPr lvl="1" eaLnBrk="1" hangingPunct="1"/>
            <a:endParaRPr lang="es-ES" altLang="es-ES" dirty="0"/>
          </a:p>
        </p:txBody>
      </p:sp>
    </p:spTree>
    <p:extLst>
      <p:ext uri="{BB962C8B-B14F-4D97-AF65-F5344CB8AC3E}">
        <p14:creationId xmlns:p14="http://schemas.microsoft.com/office/powerpoint/2010/main" val="254934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15</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Creación de tablas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a:xfrm>
            <a:off x="561975" y="1196975"/>
            <a:ext cx="7958138" cy="5180013"/>
          </a:xfrm>
        </p:spPr>
        <p:txBody>
          <a:bodyPr/>
          <a:lstStyle/>
          <a:p>
            <a:pPr algn="just" eaLnBrk="1" hangingPunct="1"/>
            <a:r>
              <a:rPr lang="es-ES" altLang="es-ES" dirty="0"/>
              <a:t>Un esquema principalmente está formado por tablas y restricciones. La creación de tablas se lleva a cabo partiendo del diagrama obtenido del diseño relacional.  Partimos de la especificación de las tablas y sus restricciones.</a:t>
            </a:r>
          </a:p>
          <a:p>
            <a:pPr eaLnBrk="1" hangingPunct="1"/>
            <a:r>
              <a:rPr lang="es-ES" altLang="es-ES" dirty="0"/>
              <a:t>Se empieza por las tablas más independientes:</a:t>
            </a:r>
            <a:endParaRPr lang="es-ES" altLang="es-ES" sz="1800" dirty="0"/>
          </a:p>
          <a:p>
            <a:pPr lvl="1" algn="just" eaLnBrk="1" hangingPunct="1"/>
            <a:r>
              <a:rPr lang="es-ES" altLang="es-ES" dirty="0"/>
              <a:t>Opción 1:</a:t>
            </a:r>
          </a:p>
          <a:p>
            <a:pPr lvl="2" algn="just" eaLnBrk="1" hangingPunct="1"/>
            <a:r>
              <a:rPr lang="es-ES" altLang="es-ES" sz="2000" dirty="0"/>
              <a:t>Creamos la estructura de las tablas y en la misma sentencia definimos las restricciones.</a:t>
            </a:r>
          </a:p>
          <a:p>
            <a:pPr marL="922338" lvl="2" indent="0" algn="just" eaLnBrk="1" hangingPunct="1">
              <a:buNone/>
            </a:pPr>
            <a:endParaRPr lang="es-ES" altLang="es-ES" dirty="0"/>
          </a:p>
          <a:p>
            <a:pPr lvl="1" algn="just" eaLnBrk="1" hangingPunct="1"/>
            <a:r>
              <a:rPr lang="es-ES" altLang="es-ES" dirty="0"/>
              <a:t>Opción 2: </a:t>
            </a:r>
          </a:p>
          <a:p>
            <a:pPr lvl="2" algn="just" eaLnBrk="1" hangingPunct="1"/>
            <a:r>
              <a:rPr lang="es-ES" altLang="es-ES" sz="2000" dirty="0"/>
              <a:t>Creamos la estructura de las tablas.</a:t>
            </a:r>
          </a:p>
          <a:p>
            <a:pPr lvl="2" algn="just" eaLnBrk="1" hangingPunct="1"/>
            <a:r>
              <a:rPr lang="es-ES" altLang="es-ES" sz="2000" dirty="0"/>
              <a:t>Modificamos la estructura de las tablas añadiendo las restricciones pertinentes.</a:t>
            </a:r>
          </a:p>
        </p:txBody>
      </p:sp>
      <p:sp>
        <p:nvSpPr>
          <p:cNvPr id="2" name="TextBox 1">
            <a:extLst>
              <a:ext uri="{FF2B5EF4-FFF2-40B4-BE49-F238E27FC236}">
                <a16:creationId xmlns:a16="http://schemas.microsoft.com/office/drawing/2014/main" id="{53A85554-C762-49D0-9BF9-8C53F8F11CBD}"/>
              </a:ext>
            </a:extLst>
          </p:cNvPr>
          <p:cNvSpPr txBox="1"/>
          <p:nvPr/>
        </p:nvSpPr>
        <p:spPr>
          <a:xfrm>
            <a:off x="6366850" y="3933056"/>
            <a:ext cx="2396878" cy="1323439"/>
          </a:xfrm>
          <a:prstGeom prst="rect">
            <a:avLst/>
          </a:prstGeom>
          <a:noFill/>
        </p:spPr>
        <p:txBody>
          <a:bodyPr wrap="square" rtlCol="0">
            <a:spAutoFit/>
          </a:bodyPr>
          <a:lstStyle/>
          <a:p>
            <a:pPr algn="l"/>
            <a:r>
              <a:rPr lang="es-ES" sz="1600" dirty="0"/>
              <a:t>Restricciones:</a:t>
            </a:r>
          </a:p>
          <a:p>
            <a:pPr marL="342900" indent="-342900" algn="l">
              <a:buFontTx/>
              <a:buChar char="-"/>
            </a:pPr>
            <a:r>
              <a:rPr lang="es-ES" sz="1600" dirty="0"/>
              <a:t>PRIMARY KEY</a:t>
            </a:r>
          </a:p>
          <a:p>
            <a:pPr marL="342900" indent="-342900" algn="l">
              <a:buFontTx/>
              <a:buChar char="-"/>
            </a:pPr>
            <a:r>
              <a:rPr lang="es-ES" sz="1600" dirty="0"/>
              <a:t>NOT NULL</a:t>
            </a:r>
          </a:p>
          <a:p>
            <a:pPr marL="342900" indent="-342900" algn="l">
              <a:buFontTx/>
              <a:buChar char="-"/>
            </a:pPr>
            <a:r>
              <a:rPr lang="es-ES" sz="1600" dirty="0"/>
              <a:t>UNIQUE</a:t>
            </a:r>
          </a:p>
          <a:p>
            <a:pPr marL="342900" indent="-342900" algn="l">
              <a:buFontTx/>
              <a:buChar char="-"/>
            </a:pPr>
            <a:r>
              <a:rPr lang="es-ES" sz="1600" dirty="0"/>
              <a:t>CHECK</a:t>
            </a:r>
          </a:p>
        </p:txBody>
      </p:sp>
      <p:sp>
        <p:nvSpPr>
          <p:cNvPr id="3" name="Rectangle 2">
            <a:extLst>
              <a:ext uri="{FF2B5EF4-FFF2-40B4-BE49-F238E27FC236}">
                <a16:creationId xmlns:a16="http://schemas.microsoft.com/office/drawing/2014/main" id="{4C6D54BF-A472-4080-83B8-5DB23914DF2F}"/>
              </a:ext>
            </a:extLst>
          </p:cNvPr>
          <p:cNvSpPr/>
          <p:nvPr/>
        </p:nvSpPr>
        <p:spPr bwMode="auto">
          <a:xfrm>
            <a:off x="6366850" y="3947365"/>
            <a:ext cx="1949566" cy="1323439"/>
          </a:xfrm>
          <a:prstGeom prst="rect">
            <a:avLst/>
          </a:prstGeom>
          <a:noFill/>
          <a:ln w="28575"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chemeClr val="tx1"/>
              </a:solidFill>
              <a:effectLst/>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16</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Creación de tablas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a:xfrm>
            <a:off x="561975" y="1196975"/>
            <a:ext cx="7958138" cy="5180013"/>
          </a:xfrm>
        </p:spPr>
        <p:txBody>
          <a:bodyPr/>
          <a:lstStyle/>
          <a:p>
            <a:pPr algn="just" eaLnBrk="1" hangingPunct="1"/>
            <a:r>
              <a:rPr lang="es-ES" altLang="es-ES" dirty="0"/>
              <a:t>La instrucción/sentencia SQL a usar es:</a:t>
            </a:r>
          </a:p>
          <a:p>
            <a:pPr marL="0" indent="0" algn="just" eaLnBrk="1" hangingPunct="1">
              <a:buNone/>
            </a:pPr>
            <a:r>
              <a:rPr lang="es-ES" altLang="es-ES" dirty="0"/>
              <a:t>	</a:t>
            </a:r>
            <a:r>
              <a:rPr lang="es-ES" altLang="es-ES" sz="2000" dirty="0"/>
              <a:t>CREATE TABLE ( campo </a:t>
            </a:r>
            <a:r>
              <a:rPr lang="es-ES" altLang="es-ES" sz="2000" dirty="0" err="1"/>
              <a:t>tipo_dato</a:t>
            </a:r>
            <a:r>
              <a:rPr lang="es-ES" altLang="es-ES" sz="2000" dirty="0"/>
              <a:t> restricción, …..) .</a:t>
            </a:r>
            <a:endParaRPr lang="es-ES" altLang="es-ES" dirty="0"/>
          </a:p>
          <a:p>
            <a:pPr algn="just" eaLnBrk="1" hangingPunct="1"/>
            <a:r>
              <a:rPr lang="es-ES" altLang="es-ES" dirty="0"/>
              <a:t>Ejemplo sintaxis Opción 1:</a:t>
            </a:r>
          </a:p>
          <a:p>
            <a:pPr marL="0" indent="0" algn="just" eaLnBrk="1" hangingPunct="1">
              <a:buNone/>
            </a:pPr>
            <a:r>
              <a:rPr lang="es-ES" altLang="es-ES" sz="2000" dirty="0"/>
              <a:t>	CREATE TABLE </a:t>
            </a:r>
            <a:r>
              <a:rPr lang="es-ES" altLang="es-ES" sz="2000" dirty="0" err="1"/>
              <a:t>nombre_tabla</a:t>
            </a:r>
            <a:r>
              <a:rPr lang="es-ES" altLang="es-ES" sz="2000" dirty="0"/>
              <a:t> ( </a:t>
            </a:r>
          </a:p>
          <a:p>
            <a:pPr marL="0" indent="0" algn="just" eaLnBrk="1" hangingPunct="1">
              <a:buNone/>
            </a:pPr>
            <a:r>
              <a:rPr lang="es-ES" altLang="es-ES" sz="2000" dirty="0"/>
              <a:t>	campo1 </a:t>
            </a:r>
            <a:r>
              <a:rPr lang="es-ES" altLang="es-ES" sz="2000" dirty="0" err="1"/>
              <a:t>tipo_dato</a:t>
            </a:r>
            <a:r>
              <a:rPr lang="es-ES" altLang="es-ES" sz="2000" dirty="0"/>
              <a:t> [restricción], </a:t>
            </a:r>
          </a:p>
          <a:p>
            <a:pPr marL="884238" lvl="2" indent="0" algn="just" eaLnBrk="1" hangingPunct="1">
              <a:buNone/>
            </a:pPr>
            <a:r>
              <a:rPr lang="es-ES" altLang="es-ES" sz="2000" dirty="0"/>
              <a:t>campo2 </a:t>
            </a:r>
            <a:r>
              <a:rPr lang="es-ES" altLang="es-ES" sz="2000" dirty="0" err="1"/>
              <a:t>tipo_dato</a:t>
            </a:r>
            <a:r>
              <a:rPr lang="es-ES" altLang="es-ES" sz="2000" dirty="0"/>
              <a:t> [restricción], </a:t>
            </a:r>
          </a:p>
          <a:p>
            <a:pPr marL="884238" lvl="2" indent="0" algn="just" eaLnBrk="1" hangingPunct="1">
              <a:buNone/>
            </a:pPr>
            <a:r>
              <a:rPr lang="es-ES" altLang="es-ES" sz="2000" dirty="0"/>
              <a:t>campo3 </a:t>
            </a:r>
            <a:r>
              <a:rPr lang="es-ES" altLang="es-ES" sz="2000" dirty="0" err="1"/>
              <a:t>tipo_dato</a:t>
            </a:r>
            <a:r>
              <a:rPr lang="es-ES" altLang="es-ES" sz="2000" dirty="0"/>
              <a:t> [restricción], </a:t>
            </a:r>
          </a:p>
          <a:p>
            <a:pPr marL="884238" lvl="2" indent="0" algn="just" eaLnBrk="1" hangingPunct="1">
              <a:buNone/>
            </a:pPr>
            <a:r>
              <a:rPr lang="es-ES" altLang="es-ES" sz="2000" dirty="0"/>
              <a:t>………………,</a:t>
            </a:r>
          </a:p>
          <a:p>
            <a:pPr marL="884238" lvl="2" indent="0" algn="just" eaLnBrk="1" hangingPunct="1">
              <a:buNone/>
            </a:pPr>
            <a:r>
              <a:rPr lang="es-ES" altLang="es-ES" sz="2000" dirty="0" err="1"/>
              <a:t>campon</a:t>
            </a:r>
            <a:r>
              <a:rPr lang="es-ES" altLang="es-ES" sz="2000" dirty="0"/>
              <a:t> </a:t>
            </a:r>
            <a:r>
              <a:rPr lang="es-ES" altLang="es-ES" sz="2000" dirty="0" err="1"/>
              <a:t>tipo_dato</a:t>
            </a:r>
            <a:r>
              <a:rPr lang="es-ES" altLang="es-ES" sz="2000" dirty="0"/>
              <a:t> [restricción], </a:t>
            </a:r>
          </a:p>
          <a:p>
            <a:pPr marL="884238" lvl="2" indent="0" algn="just" eaLnBrk="1" hangingPunct="1">
              <a:buNone/>
            </a:pPr>
            <a:r>
              <a:rPr lang="es-ES" altLang="es-ES" sz="2000" dirty="0"/>
              <a:t>[restriccion1],</a:t>
            </a:r>
          </a:p>
          <a:p>
            <a:pPr marL="884238" lvl="2" indent="0" algn="just" eaLnBrk="1" hangingPunct="1">
              <a:buNone/>
            </a:pPr>
            <a:r>
              <a:rPr lang="es-ES" altLang="es-ES" sz="2000" dirty="0"/>
              <a:t>[restriccion2],</a:t>
            </a:r>
          </a:p>
          <a:p>
            <a:pPr marL="884238" lvl="2" indent="0" algn="just" eaLnBrk="1" hangingPunct="1">
              <a:buNone/>
            </a:pPr>
            <a:r>
              <a:rPr lang="es-ES" altLang="es-ES" sz="2000" dirty="0"/>
              <a:t>[restriccion3],</a:t>
            </a:r>
          </a:p>
          <a:p>
            <a:pPr marL="884238" lvl="2" indent="0" algn="just" eaLnBrk="1" hangingPunct="1">
              <a:buNone/>
            </a:pPr>
            <a:r>
              <a:rPr lang="es-ES" altLang="es-ES" sz="2000" dirty="0"/>
              <a:t>….. );</a:t>
            </a:r>
          </a:p>
        </p:txBody>
      </p:sp>
      <p:sp>
        <p:nvSpPr>
          <p:cNvPr id="2" name="TextBox 1">
            <a:extLst>
              <a:ext uri="{FF2B5EF4-FFF2-40B4-BE49-F238E27FC236}">
                <a16:creationId xmlns:a16="http://schemas.microsoft.com/office/drawing/2014/main" id="{53A85554-C762-49D0-9BF9-8C53F8F11CBD}"/>
              </a:ext>
            </a:extLst>
          </p:cNvPr>
          <p:cNvSpPr txBox="1"/>
          <p:nvPr/>
        </p:nvSpPr>
        <p:spPr>
          <a:xfrm>
            <a:off x="6027608" y="4437112"/>
            <a:ext cx="3145929" cy="1631216"/>
          </a:xfrm>
          <a:prstGeom prst="rect">
            <a:avLst/>
          </a:prstGeom>
          <a:noFill/>
        </p:spPr>
        <p:txBody>
          <a:bodyPr wrap="square" rtlCol="0">
            <a:spAutoFit/>
          </a:bodyPr>
          <a:lstStyle/>
          <a:p>
            <a:pPr algn="l"/>
            <a:r>
              <a:rPr lang="es-ES" sz="2000" dirty="0"/>
              <a:t>Restricciones:</a:t>
            </a:r>
          </a:p>
          <a:p>
            <a:pPr marL="342900" indent="-342900" algn="l">
              <a:buFontTx/>
              <a:buChar char="-"/>
            </a:pPr>
            <a:r>
              <a:rPr lang="es-ES" sz="2000" dirty="0"/>
              <a:t>PRIMARY KEY</a:t>
            </a:r>
          </a:p>
          <a:p>
            <a:pPr marL="342900" indent="-342900" algn="l">
              <a:buFontTx/>
              <a:buChar char="-"/>
            </a:pPr>
            <a:r>
              <a:rPr lang="es-ES" sz="2000" dirty="0"/>
              <a:t>NOT NULL</a:t>
            </a:r>
          </a:p>
          <a:p>
            <a:pPr marL="342900" indent="-342900" algn="l">
              <a:buFontTx/>
              <a:buChar char="-"/>
            </a:pPr>
            <a:r>
              <a:rPr lang="es-ES" sz="2000" dirty="0"/>
              <a:t>UNIQUE</a:t>
            </a:r>
          </a:p>
          <a:p>
            <a:pPr marL="342900" indent="-342900" algn="l">
              <a:buFontTx/>
              <a:buChar char="-"/>
            </a:pPr>
            <a:r>
              <a:rPr lang="es-ES" sz="2000" dirty="0"/>
              <a:t>CHECK</a:t>
            </a:r>
          </a:p>
        </p:txBody>
      </p:sp>
    </p:spTree>
    <p:extLst>
      <p:ext uri="{BB962C8B-B14F-4D97-AF65-F5344CB8AC3E}">
        <p14:creationId xmlns:p14="http://schemas.microsoft.com/office/powerpoint/2010/main" val="126946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17</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Creación de tablas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a:xfrm>
            <a:off x="561975" y="1196975"/>
            <a:ext cx="7958138" cy="5180013"/>
          </a:xfrm>
        </p:spPr>
        <p:txBody>
          <a:bodyPr/>
          <a:lstStyle/>
          <a:p>
            <a:pPr algn="just" eaLnBrk="1" hangingPunct="1"/>
            <a:r>
              <a:rPr lang="es-ES" altLang="es-ES" dirty="0"/>
              <a:t>Ejemplo sintaxis Opción 2. La sintaxis SQL es :</a:t>
            </a:r>
          </a:p>
          <a:p>
            <a:pPr marL="0" indent="0" algn="just" eaLnBrk="1" hangingPunct="1">
              <a:buNone/>
            </a:pPr>
            <a:r>
              <a:rPr lang="es-ES" altLang="es-ES" sz="2000" dirty="0"/>
              <a:t>	CREATE TABLE </a:t>
            </a:r>
            <a:r>
              <a:rPr lang="es-ES" altLang="es-ES" sz="2000" dirty="0" err="1"/>
              <a:t>nombre_tabla</a:t>
            </a:r>
            <a:r>
              <a:rPr lang="es-ES" altLang="es-ES" sz="2000" dirty="0"/>
              <a:t> ( </a:t>
            </a:r>
          </a:p>
          <a:p>
            <a:pPr marL="0" indent="0" algn="just" eaLnBrk="1" hangingPunct="1">
              <a:buNone/>
            </a:pPr>
            <a:r>
              <a:rPr lang="es-ES" altLang="es-ES" sz="2000" dirty="0"/>
              <a:t>  	 campo1 </a:t>
            </a:r>
            <a:r>
              <a:rPr lang="es-ES" altLang="es-ES" sz="2000" dirty="0" err="1"/>
              <a:t>tipo_dato</a:t>
            </a:r>
            <a:r>
              <a:rPr lang="es-ES" altLang="es-ES" sz="2000" dirty="0"/>
              <a:t>, </a:t>
            </a:r>
          </a:p>
          <a:p>
            <a:pPr marL="0" indent="0" algn="just" eaLnBrk="1" hangingPunct="1">
              <a:buNone/>
            </a:pPr>
            <a:r>
              <a:rPr lang="es-ES" altLang="es-ES" sz="2000" dirty="0"/>
              <a:t>  	 campo2 </a:t>
            </a:r>
            <a:r>
              <a:rPr lang="es-ES" altLang="es-ES" sz="2000" dirty="0" err="1"/>
              <a:t>tipo_dato</a:t>
            </a:r>
            <a:r>
              <a:rPr lang="es-ES" altLang="es-ES" sz="2000" dirty="0"/>
              <a:t> , </a:t>
            </a:r>
          </a:p>
          <a:p>
            <a:pPr marL="0" indent="0" algn="just" eaLnBrk="1" hangingPunct="1">
              <a:buNone/>
            </a:pPr>
            <a:r>
              <a:rPr lang="es-ES" altLang="es-ES" sz="2000" dirty="0"/>
              <a:t> 	 campo3 </a:t>
            </a:r>
            <a:r>
              <a:rPr lang="es-ES" altLang="es-ES" sz="2000" dirty="0" err="1"/>
              <a:t>tipo_dato</a:t>
            </a:r>
            <a:r>
              <a:rPr lang="es-ES" altLang="es-ES" sz="2000" dirty="0"/>
              <a:t> ,</a:t>
            </a:r>
          </a:p>
          <a:p>
            <a:pPr marL="0" indent="0" algn="just" eaLnBrk="1" hangingPunct="1">
              <a:buNone/>
            </a:pPr>
            <a:r>
              <a:rPr lang="es-ES" altLang="es-ES" sz="2000" dirty="0"/>
              <a:t>  	………………,</a:t>
            </a:r>
          </a:p>
          <a:p>
            <a:pPr marL="0" indent="0" algn="just" eaLnBrk="1" hangingPunct="1">
              <a:buNone/>
            </a:pPr>
            <a:r>
              <a:rPr lang="es-ES" altLang="es-ES" sz="2000" dirty="0"/>
              <a:t> 	 </a:t>
            </a:r>
            <a:r>
              <a:rPr lang="es-ES" altLang="es-ES" sz="2000" dirty="0" err="1"/>
              <a:t>campon</a:t>
            </a:r>
            <a:r>
              <a:rPr lang="es-ES" altLang="es-ES" sz="2000" dirty="0"/>
              <a:t> </a:t>
            </a:r>
            <a:r>
              <a:rPr lang="es-ES" altLang="es-ES" sz="2000" dirty="0" err="1"/>
              <a:t>tipo_dato</a:t>
            </a:r>
            <a:r>
              <a:rPr lang="es-ES" altLang="es-ES" sz="2000" dirty="0"/>
              <a:t> );</a:t>
            </a:r>
          </a:p>
          <a:p>
            <a:pPr marL="0" indent="0" algn="just" eaLnBrk="1" hangingPunct="1">
              <a:buNone/>
            </a:pPr>
            <a:endParaRPr lang="es-ES" altLang="es-ES" sz="2000" dirty="0"/>
          </a:p>
          <a:p>
            <a:pPr marL="0" indent="0" algn="just" eaLnBrk="1" hangingPunct="1">
              <a:buNone/>
            </a:pPr>
            <a:r>
              <a:rPr lang="es-ES" altLang="es-ES" sz="2000" dirty="0"/>
              <a:t>  	Alter table </a:t>
            </a:r>
            <a:r>
              <a:rPr lang="es-ES" altLang="es-ES" sz="2000" dirty="0" err="1"/>
              <a:t>nombre_tabla</a:t>
            </a:r>
            <a:r>
              <a:rPr lang="es-ES" altLang="es-ES" sz="2000" dirty="0"/>
              <a:t> </a:t>
            </a:r>
            <a:r>
              <a:rPr lang="es-ES" altLang="es-ES" sz="2000" dirty="0" err="1"/>
              <a:t>add</a:t>
            </a:r>
            <a:r>
              <a:rPr lang="es-ES" altLang="es-ES" sz="2000" dirty="0"/>
              <a:t> </a:t>
            </a:r>
            <a:r>
              <a:rPr lang="es-ES" altLang="es-ES" sz="2000" dirty="0" err="1"/>
              <a:t>constraint</a:t>
            </a:r>
            <a:r>
              <a:rPr lang="es-ES" altLang="es-ES" sz="2000" dirty="0"/>
              <a:t> [</a:t>
            </a:r>
            <a:r>
              <a:rPr lang="es-ES" altLang="es-ES" sz="2000" dirty="0" err="1"/>
              <a:t>constraint</a:t>
            </a:r>
            <a:r>
              <a:rPr lang="es-ES" altLang="es-ES" sz="2000" dirty="0"/>
              <a:t>] atributo …..; </a:t>
            </a:r>
          </a:p>
          <a:p>
            <a:pPr marL="0" indent="0" algn="just" eaLnBrk="1" hangingPunct="1">
              <a:buNone/>
            </a:pPr>
            <a:r>
              <a:rPr lang="es-ES" altLang="es-ES" sz="2000" dirty="0"/>
              <a:t> 	Alter table </a:t>
            </a:r>
            <a:r>
              <a:rPr lang="es-ES" altLang="es-ES" sz="2000" dirty="0" err="1"/>
              <a:t>nombre_tabla</a:t>
            </a:r>
            <a:r>
              <a:rPr lang="es-ES" altLang="es-ES" sz="2000" dirty="0"/>
              <a:t> </a:t>
            </a:r>
            <a:r>
              <a:rPr lang="es-ES" altLang="es-ES" sz="2000" dirty="0" err="1"/>
              <a:t>add</a:t>
            </a:r>
            <a:r>
              <a:rPr lang="es-ES" altLang="es-ES" sz="2000" dirty="0"/>
              <a:t> </a:t>
            </a:r>
            <a:r>
              <a:rPr lang="es-ES" altLang="es-ES" sz="2000" dirty="0" err="1"/>
              <a:t>constraint</a:t>
            </a:r>
            <a:r>
              <a:rPr lang="es-ES" altLang="es-ES" sz="2000" dirty="0"/>
              <a:t> [</a:t>
            </a:r>
            <a:r>
              <a:rPr lang="es-ES" altLang="es-ES" sz="2000" dirty="0" err="1"/>
              <a:t>constraint</a:t>
            </a:r>
            <a:r>
              <a:rPr lang="es-ES" altLang="es-ES" sz="2000" dirty="0"/>
              <a:t>] atributo …..;</a:t>
            </a:r>
          </a:p>
          <a:p>
            <a:pPr marL="0" indent="0" algn="just" eaLnBrk="1" hangingPunct="1">
              <a:buNone/>
            </a:pPr>
            <a:r>
              <a:rPr lang="es-ES" altLang="es-ES" sz="2000" dirty="0"/>
              <a:t>  	Alter table </a:t>
            </a:r>
            <a:r>
              <a:rPr lang="es-ES" altLang="es-ES" sz="2000" dirty="0" err="1"/>
              <a:t>nombre_tabla</a:t>
            </a:r>
            <a:r>
              <a:rPr lang="es-ES" altLang="es-ES" sz="2000" dirty="0"/>
              <a:t> </a:t>
            </a:r>
            <a:r>
              <a:rPr lang="es-ES" altLang="es-ES" sz="2000" dirty="0" err="1"/>
              <a:t>add</a:t>
            </a:r>
            <a:r>
              <a:rPr lang="es-ES" altLang="es-ES" sz="2000" dirty="0"/>
              <a:t> </a:t>
            </a:r>
            <a:r>
              <a:rPr lang="es-ES" altLang="es-ES" sz="2000" dirty="0" err="1"/>
              <a:t>constraint</a:t>
            </a:r>
            <a:r>
              <a:rPr lang="es-ES" altLang="es-ES" sz="2000" dirty="0"/>
              <a:t> [</a:t>
            </a:r>
            <a:r>
              <a:rPr lang="es-ES" altLang="es-ES" sz="2000" dirty="0" err="1"/>
              <a:t>constraint</a:t>
            </a:r>
            <a:r>
              <a:rPr lang="es-ES" altLang="es-ES" sz="2000" dirty="0"/>
              <a:t>] atributo …..;</a:t>
            </a:r>
          </a:p>
        </p:txBody>
      </p:sp>
    </p:spTree>
    <p:extLst>
      <p:ext uri="{BB962C8B-B14F-4D97-AF65-F5344CB8AC3E}">
        <p14:creationId xmlns:p14="http://schemas.microsoft.com/office/powerpoint/2010/main" val="236617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18</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a:t>Creación de tablas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r>
              <a:rPr lang="es-ES" altLang="es-ES" b="1" dirty="0"/>
              <a:t>Ejemplo</a:t>
            </a:r>
            <a:r>
              <a:rPr lang="es-ES" altLang="es-ES" dirty="0"/>
              <a:t>: creación del siguiente esquema de BD.</a:t>
            </a:r>
          </a:p>
          <a:p>
            <a:pPr lvl="1" algn="ctr" eaLnBrk="1" hangingPunct="1">
              <a:buFont typeface="Wingdings" panose="05000000000000000000" pitchFamily="2" charset="2"/>
              <a:buNone/>
            </a:pPr>
            <a:r>
              <a:rPr lang="es-ES" altLang="es-ES" sz="1600" dirty="0"/>
              <a:t>EMPLEADO (</a:t>
            </a:r>
            <a:r>
              <a:rPr lang="es-ES" altLang="es-ES" sz="1600" u="sng" dirty="0"/>
              <a:t>DNI</a:t>
            </a:r>
            <a:r>
              <a:rPr lang="es-ES" altLang="es-ES" sz="1600" dirty="0"/>
              <a:t>, NOMBRE, DIR)             SUCURSAL (</a:t>
            </a:r>
            <a:r>
              <a:rPr lang="es-ES" altLang="es-ES" sz="1600" u="sng" dirty="0"/>
              <a:t>NSUC</a:t>
            </a:r>
            <a:r>
              <a:rPr lang="es-ES" altLang="es-ES" sz="1600" dirty="0"/>
              <a:t>, CIUDAD</a:t>
            </a:r>
            <a:r>
              <a:rPr lang="es-ES" altLang="es-ES" sz="1800" dirty="0"/>
              <a:t>)</a:t>
            </a:r>
          </a:p>
          <a:p>
            <a:pPr lvl="1" algn="ctr" eaLnBrk="1" hangingPunct="1">
              <a:buFont typeface="Wingdings" panose="05000000000000000000" pitchFamily="2" charset="2"/>
              <a:buNone/>
            </a:pPr>
            <a:endParaRPr lang="es-ES" altLang="es-ES" sz="1800" dirty="0"/>
          </a:p>
          <a:p>
            <a:pPr lvl="1" algn="ctr" eaLnBrk="1" hangingPunct="1">
              <a:buFont typeface="Wingdings" panose="05000000000000000000" pitchFamily="2" charset="2"/>
              <a:buNone/>
            </a:pPr>
            <a:r>
              <a:rPr lang="es-ES" altLang="es-ES" sz="1800" dirty="0"/>
              <a:t>ASIGNADO (</a:t>
            </a:r>
            <a:r>
              <a:rPr lang="es-ES" altLang="es-ES" sz="1800" u="sng" dirty="0"/>
              <a:t>DNI, NSUC</a:t>
            </a:r>
            <a:r>
              <a:rPr lang="es-ES" altLang="es-ES" sz="1800" dirty="0"/>
              <a:t>, SUELDO)</a:t>
            </a:r>
          </a:p>
          <a:p>
            <a:pPr eaLnBrk="1" hangingPunct="1"/>
            <a:r>
              <a:rPr lang="es-ES" altLang="es-ES" dirty="0"/>
              <a:t>Siguiendo la opción 1 comentada anteriormente, </a:t>
            </a:r>
            <a:r>
              <a:rPr lang="es-ES" altLang="es-ES" dirty="0" err="1"/>
              <a:t>empecamos</a:t>
            </a:r>
            <a:r>
              <a:rPr lang="es-ES" altLang="es-ES" dirty="0"/>
              <a:t> por las tablas más independientes:</a:t>
            </a:r>
            <a:endParaRPr lang="es-ES" altLang="es-ES" sz="1800" dirty="0"/>
          </a:p>
        </p:txBody>
      </p:sp>
      <p:sp>
        <p:nvSpPr>
          <p:cNvPr id="149510" name="Line 5">
            <a:extLst>
              <a:ext uri="{FF2B5EF4-FFF2-40B4-BE49-F238E27FC236}">
                <a16:creationId xmlns:a16="http://schemas.microsoft.com/office/drawing/2014/main" id="{BA96E30F-7B39-4C6D-8E60-66831D3B8256}"/>
              </a:ext>
            </a:extLst>
          </p:cNvPr>
          <p:cNvSpPr>
            <a:spLocks noChangeShapeType="1"/>
          </p:cNvSpPr>
          <p:nvPr/>
        </p:nvSpPr>
        <p:spPr bwMode="auto">
          <a:xfrm flipH="1" flipV="1">
            <a:off x="2812557" y="2024954"/>
            <a:ext cx="1697236" cy="21669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s-ES"/>
          </a:p>
        </p:txBody>
      </p:sp>
      <p:sp>
        <p:nvSpPr>
          <p:cNvPr id="149511" name="Line 6">
            <a:extLst>
              <a:ext uri="{FF2B5EF4-FFF2-40B4-BE49-F238E27FC236}">
                <a16:creationId xmlns:a16="http://schemas.microsoft.com/office/drawing/2014/main" id="{C6D8F42A-57F9-4A32-9C62-98D8B82EFDDA}"/>
              </a:ext>
            </a:extLst>
          </p:cNvPr>
          <p:cNvSpPr>
            <a:spLocks noChangeShapeType="1"/>
          </p:cNvSpPr>
          <p:nvPr/>
        </p:nvSpPr>
        <p:spPr bwMode="auto">
          <a:xfrm flipV="1">
            <a:off x="5386768" y="2061069"/>
            <a:ext cx="1368425" cy="14446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s-ES"/>
          </a:p>
        </p:txBody>
      </p:sp>
      <p:sp>
        <p:nvSpPr>
          <p:cNvPr id="149512" name="Rectangle 7">
            <a:extLst>
              <a:ext uri="{FF2B5EF4-FFF2-40B4-BE49-F238E27FC236}">
                <a16:creationId xmlns:a16="http://schemas.microsoft.com/office/drawing/2014/main" id="{862D0606-14B0-4F2E-A075-521F1130630C}"/>
              </a:ext>
            </a:extLst>
          </p:cNvPr>
          <p:cNvSpPr>
            <a:spLocks noChangeArrowheads="1"/>
          </p:cNvSpPr>
          <p:nvPr/>
        </p:nvSpPr>
        <p:spPr bwMode="auto">
          <a:xfrm>
            <a:off x="1548060" y="3646487"/>
            <a:ext cx="399788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CREATE TABLE</a:t>
            </a:r>
            <a:r>
              <a:rPr lang="en-US" altLang="es-ES" sz="1800" dirty="0">
                <a:solidFill>
                  <a:srgbClr val="000000"/>
                </a:solidFill>
                <a:latin typeface="Courier New" panose="02070309020205020404" pitchFamily="49" charset="0"/>
              </a:rPr>
              <a:t> EMPLEADO ( </a:t>
            </a:r>
          </a:p>
          <a:p>
            <a:pPr algn="just"/>
            <a:r>
              <a:rPr lang="en-US" altLang="es-ES" sz="1800" dirty="0">
                <a:solidFill>
                  <a:srgbClr val="000000"/>
                </a:solidFill>
                <a:latin typeface="Courier New" panose="02070309020205020404" pitchFamily="49" charset="0"/>
              </a:rPr>
              <a:t>  DNI VARCHAR(9) </a:t>
            </a:r>
            <a:r>
              <a:rPr lang="en-US" altLang="es-ES" sz="1800" b="1" dirty="0">
                <a:solidFill>
                  <a:srgbClr val="000000"/>
                </a:solidFill>
                <a:latin typeface="Courier New" panose="02070309020205020404" pitchFamily="49" charset="0"/>
              </a:rPr>
              <a:t>PRIMARY KEY</a:t>
            </a:r>
            <a:r>
              <a:rPr lang="en-US" altLang="es-ES" sz="1800" dirty="0">
                <a:solidFill>
                  <a:srgbClr val="000000"/>
                </a:solidFill>
                <a:latin typeface="Courier New" panose="02070309020205020404" pitchFamily="49" charset="0"/>
              </a:rPr>
              <a:t>,</a:t>
            </a:r>
          </a:p>
          <a:p>
            <a:pPr algn="just"/>
            <a:r>
              <a:rPr lang="en-US" altLang="es-ES" sz="1800" dirty="0">
                <a:solidFill>
                  <a:srgbClr val="000000"/>
                </a:solidFill>
                <a:latin typeface="Courier New" panose="02070309020205020404" pitchFamily="49" charset="0"/>
              </a:rPr>
              <a:t>  NOMBRE VARCHAR(20),</a:t>
            </a:r>
          </a:p>
          <a:p>
            <a:pPr algn="just"/>
            <a:r>
              <a:rPr lang="en-US" altLang="es-ES" sz="1800" dirty="0">
                <a:solidFill>
                  <a:srgbClr val="000000"/>
                </a:solidFill>
                <a:latin typeface="Courier New" panose="02070309020205020404" pitchFamily="49" charset="0"/>
              </a:rPr>
              <a:t>  DIR  VARCHAR(30) );</a:t>
            </a:r>
            <a:endParaRPr lang="es-ES" altLang="es-ES" sz="1800" dirty="0">
              <a:solidFill>
                <a:srgbClr val="000000"/>
              </a:solidFill>
              <a:latin typeface="Courier New" panose="02070309020205020404" pitchFamily="49" charset="0"/>
            </a:endParaRPr>
          </a:p>
        </p:txBody>
      </p:sp>
      <p:sp>
        <p:nvSpPr>
          <p:cNvPr id="149513" name="Rectangle 8">
            <a:extLst>
              <a:ext uri="{FF2B5EF4-FFF2-40B4-BE49-F238E27FC236}">
                <a16:creationId xmlns:a16="http://schemas.microsoft.com/office/drawing/2014/main" id="{5F8097D3-EC20-42CB-B669-4815673B1449}"/>
              </a:ext>
            </a:extLst>
          </p:cNvPr>
          <p:cNvSpPr>
            <a:spLocks noChangeArrowheads="1"/>
          </p:cNvSpPr>
          <p:nvPr/>
        </p:nvSpPr>
        <p:spPr bwMode="auto">
          <a:xfrm>
            <a:off x="1548060" y="5122272"/>
            <a:ext cx="42262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CREATE TABLE</a:t>
            </a:r>
            <a:r>
              <a:rPr lang="en-US" altLang="es-ES" sz="1800" dirty="0">
                <a:solidFill>
                  <a:srgbClr val="000000"/>
                </a:solidFill>
                <a:latin typeface="Courier New" panose="02070309020205020404" pitchFamily="49" charset="0"/>
              </a:rPr>
              <a:t> SUCURSAL ( </a:t>
            </a:r>
          </a:p>
          <a:p>
            <a:pPr algn="just"/>
            <a:r>
              <a:rPr lang="en-US" altLang="es-ES" sz="1800" dirty="0">
                <a:solidFill>
                  <a:srgbClr val="000000"/>
                </a:solidFill>
                <a:latin typeface="Courier New" panose="02070309020205020404" pitchFamily="49" charset="0"/>
              </a:rPr>
              <a:t>  NSUC VARCHAR(4) </a:t>
            </a:r>
            <a:r>
              <a:rPr lang="en-US" altLang="es-ES" sz="1800" b="1" dirty="0">
                <a:solidFill>
                  <a:srgbClr val="000000"/>
                </a:solidFill>
                <a:latin typeface="Courier New" panose="02070309020205020404" pitchFamily="49" charset="0"/>
              </a:rPr>
              <a:t>PRIMARY KEY</a:t>
            </a:r>
            <a:r>
              <a:rPr lang="en-US" altLang="es-ES" sz="1800" dirty="0">
                <a:solidFill>
                  <a:srgbClr val="000000"/>
                </a:solidFill>
                <a:latin typeface="Courier New" panose="02070309020205020404" pitchFamily="49" charset="0"/>
              </a:rPr>
              <a:t>,</a:t>
            </a:r>
          </a:p>
          <a:p>
            <a:pPr algn="just"/>
            <a:r>
              <a:rPr lang="en-US" altLang="es-ES" sz="1800" dirty="0">
                <a:solidFill>
                  <a:srgbClr val="000000"/>
                </a:solidFill>
                <a:latin typeface="Courier New" panose="02070309020205020404" pitchFamily="49" charset="0"/>
              </a:rPr>
              <a:t>  CIUDAD  VARCHAR(30) );</a:t>
            </a:r>
            <a:endParaRPr lang="es-ES" altLang="es-ES" sz="1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71487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9941482D-E357-4C93-8B65-EBB3C9475173}"/>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42DD9ED-E16F-4A66-94C1-1E0F79A608F6}" type="slidenum">
              <a:rPr lang="es-ES" altLang="es-ES" sz="1400">
                <a:solidFill>
                  <a:schemeClr val="folHlink"/>
                </a:solidFill>
                <a:latin typeface="Times New Roman" panose="02020603050405020304" pitchFamily="18" charset="0"/>
              </a:rPr>
              <a:pPr algn="r" eaLnBrk="1" hangingPunct="1"/>
              <a:t>19</a:t>
            </a:fld>
            <a:endParaRPr lang="es-ES" altLang="es-ES" sz="1400">
              <a:solidFill>
                <a:schemeClr val="folHlink"/>
              </a:solidFill>
              <a:latin typeface="Times New Roman" panose="02020603050405020304" pitchFamily="18" charset="0"/>
            </a:endParaRPr>
          </a:p>
        </p:txBody>
      </p:sp>
      <p:sp>
        <p:nvSpPr>
          <p:cNvPr id="150532" name="Rectangle 2">
            <a:extLst>
              <a:ext uri="{FF2B5EF4-FFF2-40B4-BE49-F238E27FC236}">
                <a16:creationId xmlns:a16="http://schemas.microsoft.com/office/drawing/2014/main" id="{E3797642-F386-4DAE-A9FF-4EF21EFD8F92}"/>
              </a:ext>
            </a:extLst>
          </p:cNvPr>
          <p:cNvSpPr>
            <a:spLocks noGrp="1" noChangeArrowheads="1"/>
          </p:cNvSpPr>
          <p:nvPr>
            <p:ph type="title" idx="4294967295"/>
          </p:nvPr>
        </p:nvSpPr>
        <p:spPr/>
        <p:txBody>
          <a:bodyPr/>
          <a:lstStyle/>
          <a:p>
            <a:pPr eaLnBrk="1" hangingPunct="1"/>
            <a:r>
              <a:rPr lang="es-ES" altLang="es-ES"/>
              <a:t>Creación de Tablas (cont.)</a:t>
            </a:r>
          </a:p>
        </p:txBody>
      </p:sp>
      <p:sp>
        <p:nvSpPr>
          <p:cNvPr id="150533" name="Rectangle 3">
            <a:extLst>
              <a:ext uri="{FF2B5EF4-FFF2-40B4-BE49-F238E27FC236}">
                <a16:creationId xmlns:a16="http://schemas.microsoft.com/office/drawing/2014/main" id="{2EC9C7EE-AD7B-4194-9F72-1D9577BD2F0A}"/>
              </a:ext>
            </a:extLst>
          </p:cNvPr>
          <p:cNvSpPr>
            <a:spLocks noGrp="1" noChangeArrowheads="1"/>
          </p:cNvSpPr>
          <p:nvPr>
            <p:ph type="body" idx="4294967295"/>
          </p:nvPr>
        </p:nvSpPr>
        <p:spPr>
          <a:xfrm>
            <a:off x="561975" y="1196975"/>
            <a:ext cx="7958138" cy="5327650"/>
          </a:xfrm>
        </p:spPr>
        <p:txBody>
          <a:bodyPr/>
          <a:lstStyle/>
          <a:p>
            <a:pPr eaLnBrk="1" hangingPunct="1"/>
            <a:r>
              <a:rPr lang="es-ES" altLang="es-ES" sz="2000" dirty="0"/>
              <a:t>El siguiente paso es crear la tabla CUENTAS, con las claves externas:</a:t>
            </a:r>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r>
              <a:rPr lang="es-ES" altLang="es-ES" sz="2000" dirty="0"/>
              <a:t>OTRA OPCION SERÍA PONER NOMBRE A LAS RESTRICCIONES</a:t>
            </a:r>
          </a:p>
          <a:p>
            <a:pPr eaLnBrk="1" hangingPunct="1"/>
            <a:endParaRPr lang="es-ES" altLang="es-ES" sz="2000" dirty="0"/>
          </a:p>
        </p:txBody>
      </p:sp>
      <p:sp>
        <p:nvSpPr>
          <p:cNvPr id="150534" name="Rectangle 4">
            <a:extLst>
              <a:ext uri="{FF2B5EF4-FFF2-40B4-BE49-F238E27FC236}">
                <a16:creationId xmlns:a16="http://schemas.microsoft.com/office/drawing/2014/main" id="{D6943107-EF3E-47D4-A433-AB8B83CBE90F}"/>
              </a:ext>
            </a:extLst>
          </p:cNvPr>
          <p:cNvSpPr>
            <a:spLocks noChangeArrowheads="1"/>
          </p:cNvSpPr>
          <p:nvPr/>
        </p:nvSpPr>
        <p:spPr bwMode="auto">
          <a:xfrm>
            <a:off x="1178389" y="1609165"/>
            <a:ext cx="5924699"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600" b="1" dirty="0">
                <a:solidFill>
                  <a:srgbClr val="000000"/>
                </a:solidFill>
                <a:latin typeface="Courier New" panose="02070309020205020404" pitchFamily="49" charset="0"/>
              </a:rPr>
              <a:t>CREATE TABLE</a:t>
            </a:r>
            <a:r>
              <a:rPr lang="en-US" altLang="es-ES" sz="1600" dirty="0">
                <a:solidFill>
                  <a:srgbClr val="000000"/>
                </a:solidFill>
                <a:latin typeface="Courier New" panose="02070309020205020404" pitchFamily="49" charset="0"/>
              </a:rPr>
              <a:t> ASIGNADO ( </a:t>
            </a:r>
          </a:p>
          <a:p>
            <a:pPr algn="just"/>
            <a:r>
              <a:rPr lang="en-US" altLang="es-ES" sz="1600" dirty="0">
                <a:solidFill>
                  <a:srgbClr val="000000"/>
                </a:solidFill>
                <a:latin typeface="Courier New" panose="02070309020205020404" pitchFamily="49" charset="0"/>
              </a:rPr>
              <a:t>  DNI VARCHAR(9) NOT NULL, </a:t>
            </a:r>
            <a:endParaRPr lang="en-US" altLang="es-ES" sz="1600" b="1" strike="sngStrike" dirty="0">
              <a:solidFill>
                <a:srgbClr val="000000"/>
              </a:solidFill>
              <a:latin typeface="Courier New" panose="02070309020205020404" pitchFamily="49" charset="0"/>
            </a:endParaRPr>
          </a:p>
          <a:p>
            <a:pPr algn="just"/>
            <a:r>
              <a:rPr lang="en-US" altLang="es-ES" sz="1600" dirty="0">
                <a:solidFill>
                  <a:srgbClr val="000000"/>
                </a:solidFill>
                <a:latin typeface="Courier New" panose="02070309020205020404" pitchFamily="49" charset="0"/>
              </a:rPr>
              <a:t>  NSUC VARCHAR(4) NOT NULL</a:t>
            </a:r>
            <a:r>
              <a:rPr lang="en-US" altLang="es-ES" sz="1600" b="1" dirty="0">
                <a:solidFill>
                  <a:srgbClr val="000000"/>
                </a:solidFill>
                <a:latin typeface="Courier New" panose="02070309020205020404" pitchFamily="49" charset="0"/>
              </a:rPr>
              <a:t>,</a:t>
            </a:r>
            <a:endParaRPr lang="en-US" altLang="es-ES" sz="1600" b="1" strike="sngStrike" dirty="0">
              <a:solidFill>
                <a:srgbClr val="000000"/>
              </a:solidFill>
              <a:latin typeface="Courier New" panose="02070309020205020404" pitchFamily="49" charset="0"/>
            </a:endParaRPr>
          </a:p>
          <a:p>
            <a:pPr algn="just"/>
            <a:r>
              <a:rPr lang="en-US" altLang="es-ES" sz="1600" dirty="0">
                <a:solidFill>
                  <a:srgbClr val="000000"/>
                </a:solidFill>
                <a:latin typeface="Courier New" panose="02070309020205020404" pitchFamily="49" charset="0"/>
              </a:rPr>
              <a:t>  SUELDO INT DEFAULT 0 NOT NULL,</a:t>
            </a:r>
          </a:p>
          <a:p>
            <a:pPr algn="just"/>
            <a:r>
              <a:rPr lang="en-US" altLang="es-ES" sz="1600" dirty="0">
                <a:solidFill>
                  <a:srgbClr val="000000"/>
                </a:solidFill>
                <a:latin typeface="Courier New" panose="02070309020205020404" pitchFamily="49" charset="0"/>
              </a:rPr>
              <a:t>  </a:t>
            </a:r>
            <a:r>
              <a:rPr lang="en-US" altLang="es-ES" sz="1600" b="1" dirty="0">
                <a:solidFill>
                  <a:srgbClr val="000000"/>
                </a:solidFill>
                <a:latin typeface="Courier New" panose="02070309020205020404" pitchFamily="49" charset="0"/>
              </a:rPr>
              <a:t>PRIMARY KEY</a:t>
            </a:r>
            <a:r>
              <a:rPr lang="en-US" altLang="es-ES" sz="1600" dirty="0">
                <a:solidFill>
                  <a:srgbClr val="000000"/>
                </a:solidFill>
                <a:latin typeface="Courier New" panose="02070309020205020404" pitchFamily="49" charset="0"/>
              </a:rPr>
              <a:t> (DNI, NSUC),</a:t>
            </a:r>
          </a:p>
          <a:p>
            <a:pPr algn="just"/>
            <a:r>
              <a:rPr lang="en-US" altLang="es-ES" sz="1600" dirty="0">
                <a:solidFill>
                  <a:srgbClr val="000000"/>
                </a:solidFill>
                <a:latin typeface="Courier New" panose="02070309020205020404" pitchFamily="49" charset="0"/>
              </a:rPr>
              <a:t>  </a:t>
            </a:r>
            <a:r>
              <a:rPr lang="en-US" altLang="es-ES" sz="1600" b="1" dirty="0">
                <a:solidFill>
                  <a:srgbClr val="000000"/>
                </a:solidFill>
                <a:latin typeface="Courier New" panose="02070309020205020404" pitchFamily="49" charset="0"/>
              </a:rPr>
              <a:t>FOREIGN KEY</a:t>
            </a:r>
            <a:r>
              <a:rPr lang="en-US" altLang="es-ES" sz="1600" dirty="0">
                <a:solidFill>
                  <a:srgbClr val="000000"/>
                </a:solidFill>
                <a:latin typeface="Courier New" panose="02070309020205020404" pitchFamily="49" charset="0"/>
              </a:rPr>
              <a:t> (DNI) </a:t>
            </a:r>
            <a:r>
              <a:rPr lang="en-US" altLang="es-ES" sz="1600" b="1" dirty="0">
                <a:solidFill>
                  <a:srgbClr val="000000"/>
                </a:solidFill>
                <a:latin typeface="Courier New" panose="02070309020205020404" pitchFamily="49" charset="0"/>
              </a:rPr>
              <a:t>REFERENCES</a:t>
            </a:r>
            <a:r>
              <a:rPr lang="en-US" altLang="es-ES" sz="1600" dirty="0">
                <a:solidFill>
                  <a:srgbClr val="000000"/>
                </a:solidFill>
                <a:latin typeface="Courier New" panose="02070309020205020404" pitchFamily="49" charset="0"/>
              </a:rPr>
              <a:t> EMPLEADO (DNI),</a:t>
            </a:r>
          </a:p>
          <a:p>
            <a:pPr algn="just"/>
            <a:r>
              <a:rPr lang="en-US" altLang="es-ES" sz="1600" dirty="0">
                <a:solidFill>
                  <a:srgbClr val="000000"/>
                </a:solidFill>
                <a:latin typeface="Courier New" panose="02070309020205020404" pitchFamily="49" charset="0"/>
              </a:rPr>
              <a:t>  </a:t>
            </a:r>
            <a:r>
              <a:rPr lang="en-US" altLang="es-ES" sz="1600" b="1" dirty="0">
                <a:solidFill>
                  <a:srgbClr val="000000"/>
                </a:solidFill>
                <a:latin typeface="Courier New" panose="02070309020205020404" pitchFamily="49" charset="0"/>
              </a:rPr>
              <a:t>FOREIGN KEY</a:t>
            </a:r>
            <a:r>
              <a:rPr lang="en-US" altLang="es-ES" sz="1600" dirty="0">
                <a:solidFill>
                  <a:srgbClr val="000000"/>
                </a:solidFill>
                <a:latin typeface="Courier New" panose="02070309020205020404" pitchFamily="49" charset="0"/>
              </a:rPr>
              <a:t> (NSUC) </a:t>
            </a:r>
            <a:r>
              <a:rPr lang="en-US" altLang="es-ES" sz="1600" b="1" dirty="0">
                <a:solidFill>
                  <a:srgbClr val="000000"/>
                </a:solidFill>
                <a:latin typeface="Courier New" panose="02070309020205020404" pitchFamily="49" charset="0"/>
              </a:rPr>
              <a:t>REFERENCES</a:t>
            </a:r>
            <a:r>
              <a:rPr lang="en-US" altLang="es-ES" sz="1600" dirty="0">
                <a:solidFill>
                  <a:srgbClr val="000000"/>
                </a:solidFill>
                <a:latin typeface="Courier New" panose="02070309020205020404" pitchFamily="49" charset="0"/>
              </a:rPr>
              <a:t> SUCURSAL (NSUC) </a:t>
            </a:r>
          </a:p>
          <a:p>
            <a:pPr algn="just"/>
            <a:r>
              <a:rPr lang="es-ES" sz="1600" b="1" dirty="0">
                <a:solidFill>
                  <a:srgbClr val="000000"/>
                </a:solidFill>
                <a:latin typeface="Courier New" panose="02070309020205020404" pitchFamily="49" charset="0"/>
              </a:rPr>
              <a:t>  CHECK (SUELDO &gt;= 0)</a:t>
            </a:r>
            <a:r>
              <a:rPr lang="en-US" altLang="es-ES" sz="1600" dirty="0">
                <a:solidFill>
                  <a:srgbClr val="000000"/>
                </a:solidFill>
                <a:latin typeface="Courier New" panose="02070309020205020404" pitchFamily="49" charset="0"/>
              </a:rPr>
              <a:t>);</a:t>
            </a:r>
            <a:endParaRPr lang="es-ES" altLang="es-ES" sz="1600" dirty="0">
              <a:solidFill>
                <a:srgbClr val="000000"/>
              </a:solidFill>
              <a:latin typeface="Courier New" panose="02070309020205020404" pitchFamily="49" charset="0"/>
            </a:endParaRPr>
          </a:p>
        </p:txBody>
      </p:sp>
      <p:sp>
        <p:nvSpPr>
          <p:cNvPr id="7" name="Rectangle 4">
            <a:extLst>
              <a:ext uri="{FF2B5EF4-FFF2-40B4-BE49-F238E27FC236}">
                <a16:creationId xmlns:a16="http://schemas.microsoft.com/office/drawing/2014/main" id="{8EC19618-DB73-4E34-8A88-EB783D25F429}"/>
              </a:ext>
            </a:extLst>
          </p:cNvPr>
          <p:cNvSpPr>
            <a:spLocks noChangeArrowheads="1"/>
          </p:cNvSpPr>
          <p:nvPr/>
        </p:nvSpPr>
        <p:spPr bwMode="auto">
          <a:xfrm>
            <a:off x="869811" y="4293096"/>
            <a:ext cx="809467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600" b="1" dirty="0">
                <a:solidFill>
                  <a:srgbClr val="000000"/>
                </a:solidFill>
                <a:latin typeface="Courier New" panose="02070309020205020404" pitchFamily="49" charset="0"/>
              </a:rPr>
              <a:t>CREATE TABLE</a:t>
            </a:r>
            <a:r>
              <a:rPr lang="en-US" altLang="es-ES" sz="1600" dirty="0">
                <a:solidFill>
                  <a:srgbClr val="000000"/>
                </a:solidFill>
                <a:latin typeface="Courier New" panose="02070309020205020404" pitchFamily="49" charset="0"/>
              </a:rPr>
              <a:t> CUENTAS ( </a:t>
            </a:r>
          </a:p>
          <a:p>
            <a:pPr algn="just"/>
            <a:r>
              <a:rPr lang="en-US" altLang="es-ES" sz="1600" dirty="0">
                <a:solidFill>
                  <a:srgbClr val="000000"/>
                </a:solidFill>
                <a:latin typeface="Courier New" panose="02070309020205020404" pitchFamily="49" charset="0"/>
              </a:rPr>
              <a:t>  DNI VARCHAR(9) NOT NULL, </a:t>
            </a:r>
            <a:endParaRPr lang="en-US" altLang="es-ES" sz="1600" b="1" strike="sngStrike" dirty="0">
              <a:solidFill>
                <a:srgbClr val="000000"/>
              </a:solidFill>
              <a:latin typeface="Courier New" panose="02070309020205020404" pitchFamily="49" charset="0"/>
            </a:endParaRPr>
          </a:p>
          <a:p>
            <a:pPr algn="just"/>
            <a:r>
              <a:rPr lang="en-US" altLang="es-ES" sz="1600" dirty="0">
                <a:solidFill>
                  <a:srgbClr val="000000"/>
                </a:solidFill>
                <a:latin typeface="Courier New" panose="02070309020205020404" pitchFamily="49" charset="0"/>
              </a:rPr>
              <a:t>  NSUC VARCHAR(4) NOT NULL</a:t>
            </a:r>
            <a:r>
              <a:rPr lang="en-US" altLang="es-ES" sz="1600" b="1" dirty="0">
                <a:solidFill>
                  <a:srgbClr val="000000"/>
                </a:solidFill>
                <a:latin typeface="Courier New" panose="02070309020205020404" pitchFamily="49" charset="0"/>
              </a:rPr>
              <a:t>,</a:t>
            </a:r>
            <a:endParaRPr lang="en-US" altLang="es-ES" sz="1600" b="1" strike="sngStrike" dirty="0">
              <a:solidFill>
                <a:srgbClr val="000000"/>
              </a:solidFill>
              <a:latin typeface="Courier New" panose="02070309020205020404" pitchFamily="49" charset="0"/>
            </a:endParaRPr>
          </a:p>
          <a:p>
            <a:pPr algn="just"/>
            <a:r>
              <a:rPr lang="en-US" altLang="es-ES" sz="1600" dirty="0">
                <a:solidFill>
                  <a:srgbClr val="000000"/>
                </a:solidFill>
                <a:latin typeface="Courier New" panose="02070309020205020404" pitchFamily="49" charset="0"/>
              </a:rPr>
              <a:t>  SUELDO INT DEFAULT 0 NOT NULL,</a:t>
            </a:r>
          </a:p>
          <a:p>
            <a:pPr algn="just"/>
            <a:r>
              <a:rPr lang="en-US" altLang="es-ES" sz="1600" dirty="0">
                <a:solidFill>
                  <a:srgbClr val="000000"/>
                </a:solidFill>
                <a:latin typeface="Courier New" panose="02070309020205020404" pitchFamily="49" charset="0"/>
              </a:rPr>
              <a:t>  </a:t>
            </a:r>
            <a:r>
              <a:rPr lang="en-US" altLang="es-ES" sz="1600" b="1" dirty="0">
                <a:solidFill>
                  <a:srgbClr val="000000"/>
                </a:solidFill>
                <a:latin typeface="Courier New" panose="02070309020205020404" pitchFamily="49" charset="0"/>
              </a:rPr>
              <a:t>CONSTRAINT PK PRIMARY KEY</a:t>
            </a:r>
            <a:r>
              <a:rPr lang="en-US" altLang="es-ES" sz="1600" dirty="0">
                <a:solidFill>
                  <a:srgbClr val="000000"/>
                </a:solidFill>
                <a:latin typeface="Courier New" panose="02070309020205020404" pitchFamily="49" charset="0"/>
              </a:rPr>
              <a:t> (</a:t>
            </a:r>
            <a:r>
              <a:rPr lang="en-US" altLang="es-ES" sz="1600" dirty="0" err="1">
                <a:solidFill>
                  <a:srgbClr val="000000"/>
                </a:solidFill>
                <a:latin typeface="Courier New" panose="02070309020205020404" pitchFamily="49" charset="0"/>
              </a:rPr>
              <a:t>dNI</a:t>
            </a:r>
            <a:r>
              <a:rPr lang="en-US" altLang="es-ES" sz="1600" dirty="0">
                <a:solidFill>
                  <a:srgbClr val="000000"/>
                </a:solidFill>
                <a:latin typeface="Courier New" panose="02070309020205020404" pitchFamily="49" charset="0"/>
              </a:rPr>
              <a:t>, NSUC),</a:t>
            </a:r>
          </a:p>
          <a:p>
            <a:pPr algn="just"/>
            <a:r>
              <a:rPr lang="en-US" altLang="es-ES" sz="1600" dirty="0">
                <a:solidFill>
                  <a:srgbClr val="000000"/>
                </a:solidFill>
                <a:latin typeface="Courier New" panose="02070309020205020404" pitchFamily="49" charset="0"/>
              </a:rPr>
              <a:t>  </a:t>
            </a:r>
            <a:r>
              <a:rPr lang="en-US" altLang="es-ES" sz="1600" b="1" dirty="0">
                <a:solidFill>
                  <a:srgbClr val="000000"/>
                </a:solidFill>
                <a:latin typeface="Courier New" panose="02070309020205020404" pitchFamily="49" charset="0"/>
              </a:rPr>
              <a:t>CONSTRAINT FK1 FOREIGN KEY</a:t>
            </a:r>
            <a:r>
              <a:rPr lang="en-US" altLang="es-ES" sz="1600" dirty="0">
                <a:solidFill>
                  <a:srgbClr val="000000"/>
                </a:solidFill>
                <a:latin typeface="Courier New" panose="02070309020205020404" pitchFamily="49" charset="0"/>
              </a:rPr>
              <a:t> (DNI) </a:t>
            </a:r>
            <a:r>
              <a:rPr lang="en-US" altLang="es-ES" sz="1600" b="1" dirty="0">
                <a:solidFill>
                  <a:srgbClr val="000000"/>
                </a:solidFill>
                <a:latin typeface="Courier New" panose="02070309020205020404" pitchFamily="49" charset="0"/>
              </a:rPr>
              <a:t>REFERENCES</a:t>
            </a:r>
            <a:r>
              <a:rPr lang="en-US" altLang="es-ES" sz="1600" dirty="0">
                <a:solidFill>
                  <a:srgbClr val="000000"/>
                </a:solidFill>
                <a:latin typeface="Courier New" panose="02070309020205020404" pitchFamily="49" charset="0"/>
              </a:rPr>
              <a:t> EMPLEADO(DNI),</a:t>
            </a:r>
          </a:p>
          <a:p>
            <a:pPr algn="just"/>
            <a:r>
              <a:rPr lang="en-US" altLang="es-ES" sz="1600" dirty="0">
                <a:solidFill>
                  <a:srgbClr val="000000"/>
                </a:solidFill>
                <a:latin typeface="Courier New" panose="02070309020205020404" pitchFamily="49" charset="0"/>
              </a:rPr>
              <a:t>  </a:t>
            </a:r>
            <a:r>
              <a:rPr lang="en-US" altLang="es-ES" sz="1600" b="1">
                <a:solidFill>
                  <a:srgbClr val="000000"/>
                </a:solidFill>
                <a:latin typeface="Courier New" panose="02070309020205020404" pitchFamily="49" charset="0"/>
              </a:rPr>
              <a:t>CONSTRAINT FK2 </a:t>
            </a:r>
            <a:r>
              <a:rPr lang="en-US" altLang="es-ES" sz="1600" b="1" dirty="0">
                <a:solidFill>
                  <a:srgbClr val="000000"/>
                </a:solidFill>
                <a:latin typeface="Courier New" panose="02070309020205020404" pitchFamily="49" charset="0"/>
              </a:rPr>
              <a:t>FOREIGN KEY</a:t>
            </a:r>
            <a:r>
              <a:rPr lang="en-US" altLang="es-ES" sz="1600" dirty="0">
                <a:solidFill>
                  <a:srgbClr val="000000"/>
                </a:solidFill>
                <a:latin typeface="Courier New" panose="02070309020205020404" pitchFamily="49" charset="0"/>
              </a:rPr>
              <a:t> (NSUC) </a:t>
            </a:r>
            <a:r>
              <a:rPr lang="en-US" altLang="es-ES" sz="1600" b="1" dirty="0">
                <a:solidFill>
                  <a:srgbClr val="000000"/>
                </a:solidFill>
                <a:latin typeface="Courier New" panose="02070309020205020404" pitchFamily="49" charset="0"/>
              </a:rPr>
              <a:t>REFERENCES</a:t>
            </a:r>
            <a:r>
              <a:rPr lang="en-US" altLang="es-ES" sz="1600" dirty="0">
                <a:solidFill>
                  <a:srgbClr val="000000"/>
                </a:solidFill>
                <a:latin typeface="Courier New" panose="02070309020205020404" pitchFamily="49" charset="0"/>
              </a:rPr>
              <a:t> SUCURSAL(NSUC)</a:t>
            </a:r>
          </a:p>
          <a:p>
            <a:pPr algn="just"/>
            <a:r>
              <a:rPr lang="en-US" altLang="es-ES" sz="1600" dirty="0">
                <a:solidFill>
                  <a:srgbClr val="000000"/>
                </a:solidFill>
                <a:latin typeface="Courier New" panose="02070309020205020404" pitchFamily="49" charset="0"/>
              </a:rPr>
              <a:t>  </a:t>
            </a:r>
            <a:r>
              <a:rPr lang="en-US" altLang="es-ES" sz="1600" b="1" dirty="0">
                <a:solidFill>
                  <a:srgbClr val="000000"/>
                </a:solidFill>
                <a:latin typeface="Courier New" panose="02070309020205020404" pitchFamily="49" charset="0"/>
              </a:rPr>
              <a:t>CONSTRAINT CKSALDO </a:t>
            </a:r>
            <a:r>
              <a:rPr lang="es-ES" sz="1600" b="1" dirty="0">
                <a:solidFill>
                  <a:srgbClr val="000000"/>
                </a:solidFill>
                <a:latin typeface="Courier New" panose="02070309020205020404" pitchFamily="49" charset="0"/>
              </a:rPr>
              <a:t>CHECK (SUELDO &gt;= 0)</a:t>
            </a:r>
            <a:r>
              <a:rPr lang="en-US" altLang="es-ES" sz="1600" dirty="0">
                <a:solidFill>
                  <a:srgbClr val="000000"/>
                </a:solidFill>
                <a:latin typeface="Courier New" panose="02070309020205020404" pitchFamily="49" charset="0"/>
              </a:rPr>
              <a:t> </a:t>
            </a:r>
          </a:p>
          <a:p>
            <a:pPr algn="just"/>
            <a:r>
              <a:rPr lang="en-US" altLang="es-ES" sz="1600" dirty="0">
                <a:solidFill>
                  <a:srgbClr val="000000"/>
                </a:solidFill>
                <a:latin typeface="Courier New" panose="02070309020205020404" pitchFamily="49" charset="0"/>
              </a:rPr>
              <a:t>);</a:t>
            </a:r>
            <a:endParaRPr lang="es-ES" altLang="es-ES" sz="1600" dirty="0">
              <a:solidFill>
                <a:srgbClr val="000000"/>
              </a:solidFill>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Introducción a SQL (</a:t>
            </a:r>
            <a:r>
              <a:rPr lang="es-ES_tradnl" altLang="es-ES_tradnl" sz="2800" dirty="0" err="1"/>
              <a:t>Structure</a:t>
            </a:r>
            <a:r>
              <a:rPr lang="es-ES_tradnl" altLang="es-ES_tradnl" sz="2800" dirty="0"/>
              <a:t> </a:t>
            </a:r>
            <a:r>
              <a:rPr lang="es-ES_tradnl" altLang="es-ES_tradnl" sz="2800" dirty="0" err="1"/>
              <a:t>Query</a:t>
            </a:r>
            <a:r>
              <a:rPr lang="es-ES_tradnl" altLang="es-ES_tradnl" sz="2800" dirty="0"/>
              <a:t> </a:t>
            </a:r>
            <a:r>
              <a:rPr lang="es-ES_tradnl" altLang="es-ES_tradnl" sz="2800" dirty="0" err="1"/>
              <a:t>Language</a:t>
            </a:r>
            <a:r>
              <a:rPr lang="es-ES_tradnl" altLang="es-ES_tradnl" sz="2800" dirty="0"/>
              <a:t>)</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p:txBody>
          <a:bodyPr/>
          <a:lstStyle/>
          <a:p>
            <a:pPr algn="just" eaLnBrk="1" hangingPunct="1"/>
            <a:r>
              <a:rPr lang="es-ES_tradnl" altLang="es-ES_tradnl" sz="2000" dirty="0"/>
              <a:t>Lenguaje estándar </a:t>
            </a:r>
            <a:r>
              <a:rPr lang="es-ES_tradnl" altLang="es-ES_tradnl" sz="2000" i="1" dirty="0"/>
              <a:t>de facto</a:t>
            </a:r>
            <a:r>
              <a:rPr lang="es-ES_tradnl" altLang="es-ES_tradnl" sz="2000" dirty="0"/>
              <a:t> en los SGBD comerciales</a:t>
            </a:r>
          </a:p>
          <a:p>
            <a:pPr algn="just" eaLnBrk="1" hangingPunct="1"/>
            <a:r>
              <a:rPr lang="es-ES_tradnl" altLang="es-ES_tradnl" sz="2000" dirty="0"/>
              <a:t>Lenguaje </a:t>
            </a:r>
            <a:r>
              <a:rPr lang="es-ES_tradnl" altLang="es-ES_tradnl" sz="2000" b="1" dirty="0"/>
              <a:t>declarativo</a:t>
            </a:r>
            <a:r>
              <a:rPr lang="es-ES_tradnl" altLang="es-ES_tradnl" sz="2000" dirty="0"/>
              <a:t> de acceso a bases de datos que combina construcciones del álgebra relacional y el cálculo relacional.</a:t>
            </a:r>
          </a:p>
          <a:p>
            <a:pPr algn="just" eaLnBrk="1" hangingPunct="1"/>
            <a:r>
              <a:rPr lang="es-ES_tradnl" altLang="es-ES_tradnl" sz="2000" dirty="0"/>
              <a:t>Originalmente desarrollado en los '70 por IBM en su </a:t>
            </a:r>
            <a:r>
              <a:rPr lang="es-ES_tradnl" altLang="es-ES_tradnl" sz="2000" dirty="0" err="1"/>
              <a:t>Research</a:t>
            </a:r>
            <a:r>
              <a:rPr lang="es-ES_tradnl" altLang="es-ES_tradnl" sz="2000" dirty="0"/>
              <a:t> </a:t>
            </a:r>
            <a:r>
              <a:rPr lang="es-ES_tradnl" altLang="es-ES_tradnl" sz="2000" dirty="0" err="1"/>
              <a:t>Laboratory</a:t>
            </a:r>
            <a:r>
              <a:rPr lang="es-ES_tradnl" altLang="es-ES_tradnl" sz="2000" dirty="0"/>
              <a:t> de San José a partir del cálculo de predicados creado por Codd.</a:t>
            </a:r>
          </a:p>
          <a:p>
            <a:pPr eaLnBrk="1" hangingPunct="1"/>
            <a:r>
              <a:rPr lang="es-ES_tradnl" altLang="es-ES_tradnl" sz="2000" dirty="0"/>
              <a:t>Estándares:</a:t>
            </a:r>
          </a:p>
          <a:p>
            <a:pPr lvl="1" eaLnBrk="1" hangingPunct="1"/>
            <a:r>
              <a:rPr lang="es-ES" altLang="es-ES_tradnl" sz="1800" dirty="0"/>
              <a:t>SEQUEL(</a:t>
            </a:r>
            <a:r>
              <a:rPr lang="es-ES" altLang="es-ES_tradnl" sz="1800" dirty="0" err="1"/>
              <a:t>Structured</a:t>
            </a:r>
            <a:r>
              <a:rPr lang="es-ES" altLang="es-ES_tradnl" sz="1800" dirty="0"/>
              <a:t> English </a:t>
            </a:r>
            <a:r>
              <a:rPr lang="es-ES" altLang="es-ES_tradnl" sz="1800" dirty="0" err="1"/>
              <a:t>QUEry</a:t>
            </a:r>
            <a:r>
              <a:rPr lang="es-ES" altLang="es-ES_tradnl" sz="1800" dirty="0"/>
              <a:t> </a:t>
            </a:r>
            <a:r>
              <a:rPr lang="es-ES" altLang="es-ES_tradnl" sz="1800" dirty="0" err="1"/>
              <a:t>Language</a:t>
            </a:r>
            <a:r>
              <a:rPr lang="es-ES" altLang="es-ES_tradnl" sz="1800" dirty="0"/>
              <a:t>), I</a:t>
            </a:r>
            <a:r>
              <a:rPr lang="es-ES_tradnl" altLang="es-ES_tradnl" sz="1800" dirty="0"/>
              <a:t>BM 1976</a:t>
            </a:r>
          </a:p>
          <a:p>
            <a:pPr lvl="1" eaLnBrk="1" hangingPunct="1"/>
            <a:r>
              <a:rPr lang="es-ES_tradnl" altLang="es-ES_tradnl" sz="1800" dirty="0"/>
              <a:t>SQL-86 (ANSI SQL)</a:t>
            </a:r>
          </a:p>
          <a:p>
            <a:pPr lvl="1" eaLnBrk="1" hangingPunct="1"/>
            <a:r>
              <a:rPr lang="es-ES_tradnl" altLang="es-ES_tradnl" sz="1800" dirty="0"/>
              <a:t>SQL-89 (SQL1)</a:t>
            </a:r>
          </a:p>
          <a:p>
            <a:pPr lvl="1" eaLnBrk="1" hangingPunct="1"/>
            <a:r>
              <a:rPr lang="es-ES_tradnl" altLang="es-ES_tradnl" sz="1800" dirty="0"/>
              <a:t>SQL-92 (SQL2), gran revisión del estándar</a:t>
            </a:r>
          </a:p>
          <a:p>
            <a:pPr lvl="1" eaLnBrk="1" hangingPunct="1"/>
            <a:r>
              <a:rPr lang="es-ES" altLang="es-ES_tradnl" sz="1800" dirty="0"/>
              <a:t>SQL:1999 (SQL3), Añade disparadores, algo de OO, ...</a:t>
            </a:r>
          </a:p>
          <a:p>
            <a:pPr lvl="1" eaLnBrk="1" hangingPunct="1"/>
            <a:r>
              <a:rPr lang="es-ES" altLang="es-ES_tradnl" sz="1800" dirty="0"/>
              <a:t>SQL:2003. Añade XML, secuencias y columnas autonuméricas.</a:t>
            </a:r>
          </a:p>
          <a:p>
            <a:pPr lvl="1" eaLnBrk="1" hangingPunct="1"/>
            <a:r>
              <a:rPr lang="es-ES" altLang="es-ES_tradnl" sz="1800" dirty="0"/>
              <a:t>SQL:2005; SQL:2008, SQL:2011 </a:t>
            </a:r>
          </a:p>
          <a:p>
            <a:pPr lvl="1" eaLnBrk="1" hangingPunct="1"/>
            <a:r>
              <a:rPr lang="es-ES" altLang="es-ES_tradnl" sz="1800" dirty="0"/>
              <a:t>SQL: 2016: Permite búsqueda de patrones, funciones de tabla polimórficas y compatibilidad con los ficheros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F724DDE-EAA7-45C9-B679-FA79EEF466A3}"/>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5" name="5 Marcador de número de diapositiva">
            <a:extLst>
              <a:ext uri="{FF2B5EF4-FFF2-40B4-BE49-F238E27FC236}">
                <a16:creationId xmlns:a16="http://schemas.microsoft.com/office/drawing/2014/main" id="{156DDEDC-8D1F-4423-8CFE-B8F5B3A499EA}"/>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BD52FA3-CB9B-434C-AFFD-9C07454CB863}" type="slidenum">
              <a:rPr lang="es-ES" altLang="es-ES" sz="1400">
                <a:solidFill>
                  <a:schemeClr val="folHlink"/>
                </a:solidFill>
                <a:latin typeface="Times New Roman" panose="02020603050405020304" pitchFamily="18" charset="0"/>
              </a:rPr>
              <a:pPr algn="r" eaLnBrk="1" hangingPunct="1"/>
              <a:t>20</a:t>
            </a:fld>
            <a:endParaRPr lang="es-ES" altLang="es-ES" sz="1400">
              <a:solidFill>
                <a:schemeClr val="folHlink"/>
              </a:solidFill>
              <a:latin typeface="Times New Roman" panose="02020603050405020304" pitchFamily="18" charset="0"/>
            </a:endParaRPr>
          </a:p>
        </p:txBody>
      </p:sp>
      <p:sp>
        <p:nvSpPr>
          <p:cNvPr id="151556" name="Rectangle 2">
            <a:extLst>
              <a:ext uri="{FF2B5EF4-FFF2-40B4-BE49-F238E27FC236}">
                <a16:creationId xmlns:a16="http://schemas.microsoft.com/office/drawing/2014/main" id="{25103FE6-51B2-463A-8541-F3BD496ED10E}"/>
              </a:ext>
            </a:extLst>
          </p:cNvPr>
          <p:cNvSpPr>
            <a:spLocks noGrp="1" noChangeArrowheads="1"/>
          </p:cNvSpPr>
          <p:nvPr>
            <p:ph type="title" idx="4294967295"/>
          </p:nvPr>
        </p:nvSpPr>
        <p:spPr/>
        <p:txBody>
          <a:bodyPr/>
          <a:lstStyle/>
          <a:p>
            <a:pPr eaLnBrk="1" hangingPunct="1"/>
            <a:r>
              <a:rPr lang="es-ES" altLang="es-ES"/>
              <a:t>Modificación y eliminación de tablas</a:t>
            </a:r>
          </a:p>
        </p:txBody>
      </p:sp>
      <p:sp>
        <p:nvSpPr>
          <p:cNvPr id="151557" name="Rectangle 3">
            <a:extLst>
              <a:ext uri="{FF2B5EF4-FFF2-40B4-BE49-F238E27FC236}">
                <a16:creationId xmlns:a16="http://schemas.microsoft.com/office/drawing/2014/main" id="{520AA671-1F60-443A-B1EE-4F7E2D470303}"/>
              </a:ext>
            </a:extLst>
          </p:cNvPr>
          <p:cNvSpPr>
            <a:spLocks noGrp="1" noChangeArrowheads="1"/>
          </p:cNvSpPr>
          <p:nvPr>
            <p:ph type="body" idx="4294967295"/>
          </p:nvPr>
        </p:nvSpPr>
        <p:spPr/>
        <p:txBody>
          <a:bodyPr/>
          <a:lstStyle/>
          <a:p>
            <a:pPr algn="just" eaLnBrk="1" hangingPunct="1"/>
            <a:r>
              <a:rPr lang="es-ES" altLang="es-ES" sz="2000" b="1" dirty="0"/>
              <a:t>Modificación</a:t>
            </a:r>
            <a:r>
              <a:rPr lang="es-ES" altLang="es-ES" sz="2000" dirty="0"/>
              <a:t> de tablas: la sentencia </a:t>
            </a:r>
            <a:r>
              <a:rPr lang="es-ES" altLang="es-ES" sz="2000" b="1" dirty="0">
                <a:latin typeface="Courier New" panose="02070309020205020404" pitchFamily="49" charset="0"/>
              </a:rPr>
              <a:t>ALTER TABLE </a:t>
            </a:r>
            <a:r>
              <a:rPr lang="es-ES" altLang="es-ES" sz="2000" dirty="0"/>
              <a:t>permite modificar la estructura de una tabla así como sus restricciones.</a:t>
            </a:r>
          </a:p>
          <a:p>
            <a:pPr lvl="1" eaLnBrk="1" hangingPunct="1"/>
            <a:r>
              <a:rPr lang="es-ES" altLang="es-ES" sz="1800" b="1" dirty="0"/>
              <a:t>Es posible añadir, modificar y eliminar campos. Ejemplos:</a:t>
            </a:r>
          </a:p>
          <a:p>
            <a:pPr lvl="2" eaLnBrk="1" hangingPunct="1"/>
            <a:r>
              <a:rPr lang="es-ES" altLang="es-ES" sz="1600" dirty="0"/>
              <a:t>Adición del campo PAIS a la tabla EMPLEADO</a:t>
            </a:r>
          </a:p>
          <a:p>
            <a:pPr lvl="2" eaLnBrk="1" hangingPunct="1"/>
            <a:r>
              <a:rPr lang="es-ES" altLang="es-ES" sz="1600" b="1" dirty="0"/>
              <a:t>ALTER TABLE EMPLEADO ADD COLUMN PAIS VARCHAR(10);</a:t>
            </a:r>
          </a:p>
          <a:p>
            <a:pPr lvl="2" eaLnBrk="1" hangingPunct="1"/>
            <a:r>
              <a:rPr lang="es-ES" altLang="es-ES" sz="1600" dirty="0"/>
              <a:t>Modificación del tipo del campo PAIS</a:t>
            </a:r>
          </a:p>
          <a:p>
            <a:pPr lvl="2" eaLnBrk="1" hangingPunct="1"/>
            <a:r>
              <a:rPr lang="es-ES" altLang="es-ES" sz="1600" b="1" dirty="0"/>
              <a:t>ALTER TABLE EMPLEADO MODIFY PAIS VARCHAR(20);</a:t>
            </a:r>
          </a:p>
          <a:p>
            <a:pPr lvl="2" eaLnBrk="1" hangingPunct="1"/>
            <a:r>
              <a:rPr lang="es-ES" altLang="es-ES" sz="1600" dirty="0"/>
              <a:t>Eliminación del campo PAIS de la tabla EMPLEADO</a:t>
            </a:r>
          </a:p>
          <a:p>
            <a:pPr lvl="2" eaLnBrk="1" hangingPunct="1"/>
            <a:r>
              <a:rPr lang="es-ES" altLang="es-ES" sz="1600" b="1" dirty="0"/>
              <a:t>ALTER TABLE EMPLEADO DROP PAIS;</a:t>
            </a:r>
          </a:p>
          <a:p>
            <a:pPr marL="922338" lvl="2" indent="0" eaLnBrk="1" hangingPunct="1">
              <a:buNone/>
            </a:pPr>
            <a:endParaRPr lang="es-ES" altLang="es-ES" sz="1600" b="1" dirty="0"/>
          </a:p>
          <a:p>
            <a:pPr lvl="1" eaLnBrk="1" hangingPunct="1"/>
            <a:r>
              <a:rPr lang="es-ES" altLang="es-ES" sz="1800" b="1" dirty="0"/>
              <a:t>También es posible añadir y eliminar restricciones.</a:t>
            </a:r>
          </a:p>
          <a:p>
            <a:pPr lvl="2" eaLnBrk="1" hangingPunct="1"/>
            <a:r>
              <a:rPr lang="es-ES" altLang="es-ES" sz="1600" dirty="0"/>
              <a:t>Añadir la restricción, PRIMARY KEY, FOREIGN KEY, NOT NULL, sobre los diferentes campos de cada una de las tablas del esquema.</a:t>
            </a:r>
          </a:p>
          <a:p>
            <a:pPr lvl="2" eaLnBrk="1" hangingPunct="1"/>
            <a:r>
              <a:rPr lang="es-ES" altLang="es-ES" sz="1600" dirty="0"/>
              <a:t>Alter table Clientes ADD CONSTRAINT </a:t>
            </a:r>
            <a:r>
              <a:rPr lang="es-ES" altLang="es-ES" sz="1600" dirty="0" err="1"/>
              <a:t>uni_nombre</a:t>
            </a:r>
            <a:r>
              <a:rPr lang="es-ES" altLang="es-ES" sz="1600" dirty="0"/>
              <a:t> UNIQUE (NOMBRE);</a:t>
            </a:r>
          </a:p>
          <a:p>
            <a:pPr lvl="2" eaLnBrk="1" hangingPunct="1"/>
            <a:r>
              <a:rPr lang="es-ES" altLang="es-ES" sz="1600" dirty="0"/>
              <a:t>Alter table Clientes DROP </a:t>
            </a:r>
            <a:r>
              <a:rPr lang="es-ES" altLang="es-ES" sz="1600" dirty="0" err="1"/>
              <a:t>uni_nombre</a:t>
            </a:r>
            <a:r>
              <a:rPr lang="es-ES" altLang="es-ES" sz="16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21</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a:t>Creación de tablas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r>
              <a:rPr lang="es-ES" altLang="es-ES" b="1" dirty="0"/>
              <a:t>Ejemplo</a:t>
            </a:r>
            <a:r>
              <a:rPr lang="es-ES" altLang="es-ES" dirty="0"/>
              <a:t>: creación del siguiente esquema de BD.</a:t>
            </a:r>
          </a:p>
          <a:p>
            <a:pPr lvl="1" algn="ctr" eaLnBrk="1" hangingPunct="1">
              <a:buFont typeface="Wingdings" panose="05000000000000000000" pitchFamily="2" charset="2"/>
              <a:buNone/>
            </a:pPr>
            <a:r>
              <a:rPr lang="es-ES" altLang="es-ES" sz="1800" dirty="0"/>
              <a:t>EMPELADO (</a:t>
            </a:r>
            <a:r>
              <a:rPr lang="es-ES" altLang="es-ES" sz="1800" u="sng" dirty="0"/>
              <a:t>DNI</a:t>
            </a:r>
            <a:r>
              <a:rPr lang="es-ES" altLang="es-ES" sz="1800" dirty="0"/>
              <a:t>, NOMBRE, DIR)             SUCURSAL (</a:t>
            </a:r>
            <a:r>
              <a:rPr lang="es-ES" altLang="es-ES" sz="1800" u="sng" dirty="0"/>
              <a:t>NSUC</a:t>
            </a:r>
            <a:r>
              <a:rPr lang="es-ES" altLang="es-ES" sz="1800" dirty="0"/>
              <a:t>, CIUDAD)</a:t>
            </a:r>
          </a:p>
          <a:p>
            <a:pPr lvl="1" algn="ctr" eaLnBrk="1" hangingPunct="1">
              <a:buFont typeface="Wingdings" panose="05000000000000000000" pitchFamily="2" charset="2"/>
              <a:buNone/>
            </a:pPr>
            <a:endParaRPr lang="es-ES" altLang="es-ES" sz="1800" dirty="0"/>
          </a:p>
          <a:p>
            <a:pPr lvl="1" algn="ctr" eaLnBrk="1" hangingPunct="1">
              <a:buFont typeface="Wingdings" panose="05000000000000000000" pitchFamily="2" charset="2"/>
              <a:buNone/>
            </a:pPr>
            <a:r>
              <a:rPr lang="es-ES" altLang="es-ES" sz="1800" dirty="0"/>
              <a:t>ASIGNADO (</a:t>
            </a:r>
            <a:r>
              <a:rPr lang="es-ES" altLang="es-ES" sz="1800" u="sng" dirty="0"/>
              <a:t>DNI, NSUC</a:t>
            </a:r>
            <a:r>
              <a:rPr lang="es-ES" altLang="es-ES" sz="1800" dirty="0"/>
              <a:t>, SUELDO)</a:t>
            </a:r>
          </a:p>
          <a:p>
            <a:pPr lvl="1" algn="ctr" eaLnBrk="1" hangingPunct="1">
              <a:buFont typeface="Wingdings" panose="05000000000000000000" pitchFamily="2" charset="2"/>
              <a:buNone/>
            </a:pPr>
            <a:endParaRPr lang="es-ES" altLang="es-ES" sz="1800" dirty="0"/>
          </a:p>
          <a:p>
            <a:pPr eaLnBrk="1" hangingPunct="1"/>
            <a:r>
              <a:rPr lang="es-ES" altLang="es-ES" dirty="0"/>
              <a:t>Siguiendo la opción 2 tendríamos :</a:t>
            </a:r>
            <a:endParaRPr lang="es-ES" altLang="es-ES" sz="1800" dirty="0"/>
          </a:p>
        </p:txBody>
      </p:sp>
      <p:sp>
        <p:nvSpPr>
          <p:cNvPr id="149510" name="Line 5">
            <a:extLst>
              <a:ext uri="{FF2B5EF4-FFF2-40B4-BE49-F238E27FC236}">
                <a16:creationId xmlns:a16="http://schemas.microsoft.com/office/drawing/2014/main" id="{BA96E30F-7B39-4C6D-8E60-66831D3B8256}"/>
              </a:ext>
            </a:extLst>
          </p:cNvPr>
          <p:cNvSpPr>
            <a:spLocks noChangeShapeType="1"/>
          </p:cNvSpPr>
          <p:nvPr/>
        </p:nvSpPr>
        <p:spPr bwMode="auto">
          <a:xfrm flipH="1" flipV="1">
            <a:off x="2812557" y="2024954"/>
            <a:ext cx="1697236" cy="21669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s-ES"/>
          </a:p>
        </p:txBody>
      </p:sp>
      <p:sp>
        <p:nvSpPr>
          <p:cNvPr id="149511" name="Line 6">
            <a:extLst>
              <a:ext uri="{FF2B5EF4-FFF2-40B4-BE49-F238E27FC236}">
                <a16:creationId xmlns:a16="http://schemas.microsoft.com/office/drawing/2014/main" id="{C6D8F42A-57F9-4A32-9C62-98D8B82EFDDA}"/>
              </a:ext>
            </a:extLst>
          </p:cNvPr>
          <p:cNvSpPr>
            <a:spLocks noChangeShapeType="1"/>
          </p:cNvSpPr>
          <p:nvPr/>
        </p:nvSpPr>
        <p:spPr bwMode="auto">
          <a:xfrm flipV="1">
            <a:off x="5386768" y="2061069"/>
            <a:ext cx="1368425" cy="14446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s-ES"/>
          </a:p>
        </p:txBody>
      </p:sp>
      <p:sp>
        <p:nvSpPr>
          <p:cNvPr id="149512" name="Rectangle 7">
            <a:extLst>
              <a:ext uri="{FF2B5EF4-FFF2-40B4-BE49-F238E27FC236}">
                <a16:creationId xmlns:a16="http://schemas.microsoft.com/office/drawing/2014/main" id="{862D0606-14B0-4F2E-A075-521F1130630C}"/>
              </a:ext>
            </a:extLst>
          </p:cNvPr>
          <p:cNvSpPr>
            <a:spLocks noChangeArrowheads="1"/>
          </p:cNvSpPr>
          <p:nvPr/>
        </p:nvSpPr>
        <p:spPr bwMode="auto">
          <a:xfrm>
            <a:off x="964283" y="3651492"/>
            <a:ext cx="330859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CREATE TABLE</a:t>
            </a:r>
            <a:r>
              <a:rPr lang="en-US" altLang="es-ES" sz="1800" dirty="0">
                <a:solidFill>
                  <a:srgbClr val="000000"/>
                </a:solidFill>
                <a:latin typeface="Courier New" panose="02070309020205020404" pitchFamily="49" charset="0"/>
              </a:rPr>
              <a:t> EMPELADO ( </a:t>
            </a:r>
          </a:p>
          <a:p>
            <a:pPr algn="just"/>
            <a:r>
              <a:rPr lang="en-US" altLang="es-ES" sz="1800" dirty="0">
                <a:solidFill>
                  <a:srgbClr val="000000"/>
                </a:solidFill>
                <a:latin typeface="Courier New" panose="02070309020205020404" pitchFamily="49" charset="0"/>
              </a:rPr>
              <a:t>  DNI VARCHAR(9),</a:t>
            </a:r>
          </a:p>
          <a:p>
            <a:pPr algn="just"/>
            <a:r>
              <a:rPr lang="en-US" altLang="es-ES" sz="1800" dirty="0">
                <a:solidFill>
                  <a:srgbClr val="000000"/>
                </a:solidFill>
                <a:latin typeface="Courier New" panose="02070309020205020404" pitchFamily="49" charset="0"/>
              </a:rPr>
              <a:t>  NOMBRE VARCHAR(20),</a:t>
            </a:r>
          </a:p>
          <a:p>
            <a:pPr algn="just"/>
            <a:r>
              <a:rPr lang="en-US" altLang="es-ES" sz="1800" dirty="0">
                <a:solidFill>
                  <a:srgbClr val="000000"/>
                </a:solidFill>
                <a:latin typeface="Courier New" panose="02070309020205020404" pitchFamily="49" charset="0"/>
              </a:rPr>
              <a:t>  DIR  VARCHAR(30) );</a:t>
            </a:r>
            <a:endParaRPr lang="es-ES" altLang="es-ES" sz="1800" dirty="0">
              <a:solidFill>
                <a:srgbClr val="000000"/>
              </a:solidFill>
              <a:latin typeface="Courier New" panose="02070309020205020404" pitchFamily="49" charset="0"/>
            </a:endParaRPr>
          </a:p>
        </p:txBody>
      </p:sp>
      <p:sp>
        <p:nvSpPr>
          <p:cNvPr id="149513" name="Rectangle 8">
            <a:extLst>
              <a:ext uri="{FF2B5EF4-FFF2-40B4-BE49-F238E27FC236}">
                <a16:creationId xmlns:a16="http://schemas.microsoft.com/office/drawing/2014/main" id="{5F8097D3-EC20-42CB-B669-4815673B1449}"/>
              </a:ext>
            </a:extLst>
          </p:cNvPr>
          <p:cNvSpPr>
            <a:spLocks noChangeArrowheads="1"/>
          </p:cNvSpPr>
          <p:nvPr/>
        </p:nvSpPr>
        <p:spPr bwMode="auto">
          <a:xfrm>
            <a:off x="4675188" y="3702729"/>
            <a:ext cx="42262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CREATE TABLE</a:t>
            </a:r>
            <a:r>
              <a:rPr lang="en-US" altLang="es-ES" sz="1800" dirty="0">
                <a:solidFill>
                  <a:srgbClr val="000000"/>
                </a:solidFill>
                <a:latin typeface="Courier New" panose="02070309020205020404" pitchFamily="49" charset="0"/>
              </a:rPr>
              <a:t> SUCURSAL( </a:t>
            </a:r>
          </a:p>
          <a:p>
            <a:pPr algn="just"/>
            <a:r>
              <a:rPr lang="en-US" altLang="es-ES" sz="1800" dirty="0">
                <a:solidFill>
                  <a:srgbClr val="000000"/>
                </a:solidFill>
                <a:latin typeface="Courier New" panose="02070309020205020404" pitchFamily="49" charset="0"/>
              </a:rPr>
              <a:t>  NSUC VARCHAR(4),</a:t>
            </a:r>
          </a:p>
          <a:p>
            <a:pPr algn="just"/>
            <a:r>
              <a:rPr lang="en-US" altLang="es-ES" sz="1800" dirty="0">
                <a:solidFill>
                  <a:srgbClr val="000000"/>
                </a:solidFill>
                <a:latin typeface="Courier New" panose="02070309020205020404" pitchFamily="49" charset="0"/>
              </a:rPr>
              <a:t>  CIUDAD  VARCHAR(30) );</a:t>
            </a:r>
            <a:endParaRPr lang="es-ES" altLang="es-ES" sz="1800" dirty="0">
              <a:solidFill>
                <a:srgbClr val="000000"/>
              </a:solidFill>
              <a:latin typeface="Courier New" panose="02070309020205020404" pitchFamily="49" charset="0"/>
            </a:endParaRPr>
          </a:p>
        </p:txBody>
      </p:sp>
      <p:sp>
        <p:nvSpPr>
          <p:cNvPr id="10" name="Rectangle 4">
            <a:extLst>
              <a:ext uri="{FF2B5EF4-FFF2-40B4-BE49-F238E27FC236}">
                <a16:creationId xmlns:a16="http://schemas.microsoft.com/office/drawing/2014/main" id="{D6618DCD-F2A7-4D93-A494-4535DCC377C3}"/>
              </a:ext>
            </a:extLst>
          </p:cNvPr>
          <p:cNvSpPr>
            <a:spLocks noChangeArrowheads="1"/>
          </p:cNvSpPr>
          <p:nvPr/>
        </p:nvSpPr>
        <p:spPr bwMode="auto">
          <a:xfrm>
            <a:off x="2848772" y="5040476"/>
            <a:ext cx="34464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CREATE TABLE</a:t>
            </a:r>
            <a:r>
              <a:rPr lang="en-US" altLang="es-ES" sz="1800" dirty="0">
                <a:solidFill>
                  <a:srgbClr val="000000"/>
                </a:solidFill>
                <a:latin typeface="Courier New" panose="02070309020205020404" pitchFamily="49" charset="0"/>
              </a:rPr>
              <a:t> ASIGNADO ( </a:t>
            </a:r>
          </a:p>
          <a:p>
            <a:pPr algn="just"/>
            <a:r>
              <a:rPr lang="en-US" altLang="es-ES" sz="1800" dirty="0">
                <a:solidFill>
                  <a:srgbClr val="000000"/>
                </a:solidFill>
                <a:latin typeface="Courier New" panose="02070309020205020404" pitchFamily="49" charset="0"/>
              </a:rPr>
              <a:t>  DNI VARCHAR(9), </a:t>
            </a:r>
            <a:endParaRPr lang="en-US" altLang="es-ES" sz="1800" b="1" strike="sngStrike" dirty="0">
              <a:solidFill>
                <a:srgbClr val="000000"/>
              </a:solidFill>
              <a:latin typeface="Courier New" panose="02070309020205020404" pitchFamily="49" charset="0"/>
            </a:endParaRPr>
          </a:p>
          <a:p>
            <a:pPr algn="just"/>
            <a:r>
              <a:rPr lang="en-US" altLang="es-ES" sz="1800" dirty="0">
                <a:solidFill>
                  <a:srgbClr val="000000"/>
                </a:solidFill>
                <a:latin typeface="Courier New" panose="02070309020205020404" pitchFamily="49" charset="0"/>
              </a:rPr>
              <a:t>  NSUC VARCHAR(4)</a:t>
            </a:r>
            <a:r>
              <a:rPr lang="en-US" altLang="es-ES" sz="1800" b="1" dirty="0">
                <a:solidFill>
                  <a:srgbClr val="000000"/>
                </a:solidFill>
                <a:latin typeface="Courier New" panose="02070309020205020404" pitchFamily="49" charset="0"/>
              </a:rPr>
              <a:t>,</a:t>
            </a:r>
            <a:endParaRPr lang="en-US" altLang="es-ES" sz="1800" b="1" strike="sngStrike" dirty="0">
              <a:solidFill>
                <a:srgbClr val="000000"/>
              </a:solidFill>
              <a:latin typeface="Courier New" panose="02070309020205020404" pitchFamily="49" charset="0"/>
            </a:endParaRPr>
          </a:p>
          <a:p>
            <a:pPr algn="just"/>
            <a:r>
              <a:rPr lang="en-US" altLang="es-ES" sz="1800" dirty="0">
                <a:solidFill>
                  <a:srgbClr val="000000"/>
                </a:solidFill>
                <a:latin typeface="Courier New" panose="02070309020205020404" pitchFamily="49" charset="0"/>
              </a:rPr>
              <a:t>  SUELDO INT DEFAULT 0 );</a:t>
            </a:r>
            <a:endParaRPr lang="es-ES" altLang="es-ES" sz="1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690017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9941482D-E357-4C93-8B65-EBB3C9475173}"/>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42DD9ED-E16F-4A66-94C1-1E0F79A608F6}" type="slidenum">
              <a:rPr lang="es-ES" altLang="es-ES" sz="1400">
                <a:solidFill>
                  <a:schemeClr val="folHlink"/>
                </a:solidFill>
                <a:latin typeface="Times New Roman" panose="02020603050405020304" pitchFamily="18" charset="0"/>
              </a:rPr>
              <a:pPr algn="r" eaLnBrk="1" hangingPunct="1"/>
              <a:t>22</a:t>
            </a:fld>
            <a:endParaRPr lang="es-ES" altLang="es-ES" sz="1400">
              <a:solidFill>
                <a:schemeClr val="folHlink"/>
              </a:solidFill>
              <a:latin typeface="Times New Roman" panose="02020603050405020304" pitchFamily="18" charset="0"/>
            </a:endParaRPr>
          </a:p>
        </p:txBody>
      </p:sp>
      <p:sp>
        <p:nvSpPr>
          <p:cNvPr id="150532" name="Rectangle 2">
            <a:extLst>
              <a:ext uri="{FF2B5EF4-FFF2-40B4-BE49-F238E27FC236}">
                <a16:creationId xmlns:a16="http://schemas.microsoft.com/office/drawing/2014/main" id="{E3797642-F386-4DAE-A9FF-4EF21EFD8F92}"/>
              </a:ext>
            </a:extLst>
          </p:cNvPr>
          <p:cNvSpPr>
            <a:spLocks noGrp="1" noChangeArrowheads="1"/>
          </p:cNvSpPr>
          <p:nvPr>
            <p:ph type="title" idx="4294967295"/>
          </p:nvPr>
        </p:nvSpPr>
        <p:spPr/>
        <p:txBody>
          <a:bodyPr/>
          <a:lstStyle/>
          <a:p>
            <a:pPr eaLnBrk="1" hangingPunct="1"/>
            <a:r>
              <a:rPr lang="es-ES" altLang="es-ES" dirty="0"/>
              <a:t>Creación de Tablas (cont.)</a:t>
            </a:r>
          </a:p>
        </p:txBody>
      </p:sp>
      <p:sp>
        <p:nvSpPr>
          <p:cNvPr id="150533" name="Rectangle 3">
            <a:extLst>
              <a:ext uri="{FF2B5EF4-FFF2-40B4-BE49-F238E27FC236}">
                <a16:creationId xmlns:a16="http://schemas.microsoft.com/office/drawing/2014/main" id="{2EC9C7EE-AD7B-4194-9F72-1D9577BD2F0A}"/>
              </a:ext>
            </a:extLst>
          </p:cNvPr>
          <p:cNvSpPr>
            <a:spLocks noGrp="1" noChangeArrowheads="1"/>
          </p:cNvSpPr>
          <p:nvPr>
            <p:ph type="body" idx="4294967295"/>
          </p:nvPr>
        </p:nvSpPr>
        <p:spPr>
          <a:xfrm>
            <a:off x="561974" y="1196975"/>
            <a:ext cx="8330505" cy="5327650"/>
          </a:xfrm>
        </p:spPr>
        <p:txBody>
          <a:bodyPr/>
          <a:lstStyle/>
          <a:p>
            <a:pPr eaLnBrk="1" hangingPunct="1"/>
            <a:r>
              <a:rPr lang="es-ES" altLang="es-ES" sz="2000" dirty="0"/>
              <a:t>El siguiente paso es definir todas las restricciones:</a:t>
            </a:r>
          </a:p>
          <a:p>
            <a:pPr eaLnBrk="1" hangingPunct="1"/>
            <a:endParaRPr lang="es-ES" altLang="es-ES" sz="2000" dirty="0"/>
          </a:p>
          <a:p>
            <a:pPr eaLnBrk="1" hangingPunct="1"/>
            <a:r>
              <a:rPr lang="es-ES" altLang="es-ES" sz="1900" dirty="0">
                <a:solidFill>
                  <a:srgbClr val="000000"/>
                </a:solidFill>
              </a:rPr>
              <a:t>Alter Table EMPLEADO </a:t>
            </a:r>
            <a:r>
              <a:rPr lang="es-ES" altLang="es-ES" sz="1900" dirty="0" err="1">
                <a:solidFill>
                  <a:srgbClr val="000000"/>
                </a:solidFill>
              </a:rPr>
              <a:t>add</a:t>
            </a:r>
            <a:r>
              <a:rPr lang="es-ES" altLang="es-ES" sz="1900" dirty="0">
                <a:solidFill>
                  <a:srgbClr val="000000"/>
                </a:solidFill>
              </a:rPr>
              <a:t> </a:t>
            </a:r>
            <a:r>
              <a:rPr lang="es-ES" altLang="es-ES" sz="1900" dirty="0" err="1">
                <a:solidFill>
                  <a:srgbClr val="000000"/>
                </a:solidFill>
              </a:rPr>
              <a:t>constraint</a:t>
            </a:r>
            <a:r>
              <a:rPr lang="es-ES" altLang="es-ES" sz="1900" dirty="0">
                <a:solidFill>
                  <a:srgbClr val="000000"/>
                </a:solidFill>
              </a:rPr>
              <a:t> </a:t>
            </a:r>
            <a:r>
              <a:rPr lang="es-ES" altLang="es-ES" sz="1900" dirty="0" err="1">
                <a:solidFill>
                  <a:srgbClr val="000000"/>
                </a:solidFill>
              </a:rPr>
              <a:t>PK_cli</a:t>
            </a:r>
            <a:r>
              <a:rPr lang="es-ES" altLang="es-ES" sz="1900" dirty="0">
                <a:solidFill>
                  <a:srgbClr val="000000"/>
                </a:solidFill>
              </a:rPr>
              <a:t> </a:t>
            </a:r>
            <a:r>
              <a:rPr lang="es-ES" altLang="es-ES" sz="1900" dirty="0" err="1">
                <a:solidFill>
                  <a:srgbClr val="000000"/>
                </a:solidFill>
              </a:rPr>
              <a:t>Primary</a:t>
            </a:r>
            <a:r>
              <a:rPr lang="es-ES" altLang="es-ES" sz="1900" dirty="0">
                <a:solidFill>
                  <a:srgbClr val="000000"/>
                </a:solidFill>
              </a:rPr>
              <a:t> Key(DNI),  </a:t>
            </a:r>
            <a:r>
              <a:rPr lang="es-ES" altLang="es-ES" sz="1900" dirty="0" err="1">
                <a:solidFill>
                  <a:srgbClr val="000000"/>
                </a:solidFill>
              </a:rPr>
              <a:t>modify</a:t>
            </a:r>
            <a:r>
              <a:rPr lang="es-ES" altLang="es-ES" sz="1900" dirty="0">
                <a:solidFill>
                  <a:srgbClr val="000000"/>
                </a:solidFill>
              </a:rPr>
              <a:t>  nombre </a:t>
            </a:r>
            <a:r>
              <a:rPr lang="es-ES" altLang="es-ES" sz="1900" dirty="0" err="1">
                <a:solidFill>
                  <a:srgbClr val="000000"/>
                </a:solidFill>
              </a:rPr>
              <a:t>varchar</a:t>
            </a:r>
            <a:r>
              <a:rPr lang="es-ES" altLang="es-ES" sz="1900" dirty="0">
                <a:solidFill>
                  <a:srgbClr val="000000"/>
                </a:solidFill>
              </a:rPr>
              <a:t>(20) </a:t>
            </a:r>
            <a:r>
              <a:rPr lang="es-ES" altLang="es-ES" sz="1900" dirty="0" err="1">
                <a:solidFill>
                  <a:srgbClr val="000000"/>
                </a:solidFill>
              </a:rPr>
              <a:t>not</a:t>
            </a:r>
            <a:r>
              <a:rPr lang="es-ES" altLang="es-ES" sz="1900" dirty="0">
                <a:solidFill>
                  <a:srgbClr val="000000"/>
                </a:solidFill>
              </a:rPr>
              <a:t> </a:t>
            </a:r>
            <a:r>
              <a:rPr lang="es-ES" altLang="es-ES" sz="1900" dirty="0" err="1">
                <a:solidFill>
                  <a:srgbClr val="000000"/>
                </a:solidFill>
              </a:rPr>
              <a:t>null</a:t>
            </a:r>
            <a:r>
              <a:rPr lang="es-ES" altLang="es-ES" sz="1900" dirty="0">
                <a:solidFill>
                  <a:srgbClr val="000000"/>
                </a:solidFill>
              </a:rPr>
              <a:t>,  </a:t>
            </a:r>
            <a:r>
              <a:rPr lang="es-ES" altLang="es-ES" sz="1900" dirty="0" err="1">
                <a:solidFill>
                  <a:srgbClr val="000000"/>
                </a:solidFill>
              </a:rPr>
              <a:t>modify</a:t>
            </a:r>
            <a:r>
              <a:rPr lang="es-ES" altLang="es-ES" sz="1900" dirty="0">
                <a:solidFill>
                  <a:srgbClr val="000000"/>
                </a:solidFill>
              </a:rPr>
              <a:t> </a:t>
            </a:r>
            <a:r>
              <a:rPr lang="es-ES" altLang="es-ES" sz="1900" dirty="0" err="1">
                <a:solidFill>
                  <a:srgbClr val="000000"/>
                </a:solidFill>
              </a:rPr>
              <a:t>dir</a:t>
            </a:r>
            <a:r>
              <a:rPr lang="es-ES" altLang="es-ES" sz="1900" dirty="0">
                <a:solidFill>
                  <a:srgbClr val="000000"/>
                </a:solidFill>
              </a:rPr>
              <a:t> </a:t>
            </a:r>
            <a:r>
              <a:rPr lang="es-ES" altLang="es-ES" sz="1900" dirty="0" err="1">
                <a:solidFill>
                  <a:srgbClr val="000000"/>
                </a:solidFill>
              </a:rPr>
              <a:t>varchar</a:t>
            </a:r>
            <a:r>
              <a:rPr lang="es-ES" altLang="es-ES" sz="1900" dirty="0">
                <a:solidFill>
                  <a:srgbClr val="000000"/>
                </a:solidFill>
              </a:rPr>
              <a:t>(30)  </a:t>
            </a:r>
            <a:r>
              <a:rPr lang="es-ES" altLang="es-ES" sz="1900" dirty="0" err="1">
                <a:solidFill>
                  <a:srgbClr val="000000"/>
                </a:solidFill>
              </a:rPr>
              <a:t>not</a:t>
            </a:r>
            <a:r>
              <a:rPr lang="es-ES" altLang="es-ES" sz="1900" dirty="0">
                <a:solidFill>
                  <a:srgbClr val="000000"/>
                </a:solidFill>
              </a:rPr>
              <a:t> </a:t>
            </a:r>
            <a:r>
              <a:rPr lang="es-ES" altLang="es-ES" sz="1900" dirty="0" err="1">
                <a:solidFill>
                  <a:srgbClr val="000000"/>
                </a:solidFill>
              </a:rPr>
              <a:t>null</a:t>
            </a:r>
            <a:r>
              <a:rPr lang="es-ES" altLang="es-ES" sz="1900" dirty="0">
                <a:solidFill>
                  <a:srgbClr val="000000"/>
                </a:solidFill>
              </a:rPr>
              <a:t>;</a:t>
            </a:r>
          </a:p>
          <a:p>
            <a:pPr eaLnBrk="1" hangingPunct="1"/>
            <a:endParaRPr lang="es-ES" altLang="es-ES" sz="1900" dirty="0">
              <a:solidFill>
                <a:srgbClr val="000000"/>
              </a:solidFill>
            </a:endParaRPr>
          </a:p>
          <a:p>
            <a:pPr eaLnBrk="1" hangingPunct="1"/>
            <a:r>
              <a:rPr lang="es-ES" altLang="es-ES" sz="1900" dirty="0">
                <a:solidFill>
                  <a:srgbClr val="000000"/>
                </a:solidFill>
              </a:rPr>
              <a:t>Alter Table Sucursal </a:t>
            </a:r>
            <a:r>
              <a:rPr lang="es-ES" altLang="es-ES" sz="1900" dirty="0" err="1">
                <a:solidFill>
                  <a:srgbClr val="000000"/>
                </a:solidFill>
              </a:rPr>
              <a:t>add</a:t>
            </a:r>
            <a:r>
              <a:rPr lang="es-ES" altLang="es-ES" sz="1900" dirty="0">
                <a:solidFill>
                  <a:srgbClr val="000000"/>
                </a:solidFill>
              </a:rPr>
              <a:t> </a:t>
            </a:r>
            <a:r>
              <a:rPr lang="es-ES" altLang="es-ES" sz="1900" dirty="0" err="1">
                <a:solidFill>
                  <a:srgbClr val="000000"/>
                </a:solidFill>
              </a:rPr>
              <a:t>constraint</a:t>
            </a:r>
            <a:r>
              <a:rPr lang="es-ES" altLang="es-ES" sz="1900" dirty="0">
                <a:solidFill>
                  <a:srgbClr val="000000"/>
                </a:solidFill>
              </a:rPr>
              <a:t> </a:t>
            </a:r>
            <a:r>
              <a:rPr lang="es-ES" altLang="es-ES" sz="1900" dirty="0" err="1">
                <a:solidFill>
                  <a:srgbClr val="000000"/>
                </a:solidFill>
              </a:rPr>
              <a:t>PK_Suc</a:t>
            </a:r>
            <a:r>
              <a:rPr lang="es-ES" altLang="es-ES" sz="1900" dirty="0">
                <a:solidFill>
                  <a:srgbClr val="000000"/>
                </a:solidFill>
              </a:rPr>
              <a:t> </a:t>
            </a:r>
            <a:r>
              <a:rPr lang="es-ES" altLang="es-ES" sz="1900" dirty="0" err="1">
                <a:solidFill>
                  <a:srgbClr val="000000"/>
                </a:solidFill>
              </a:rPr>
              <a:t>Primary</a:t>
            </a:r>
            <a:r>
              <a:rPr lang="es-ES" altLang="es-ES" sz="1900" dirty="0">
                <a:solidFill>
                  <a:srgbClr val="000000"/>
                </a:solidFill>
              </a:rPr>
              <a:t> Key(NSUC), </a:t>
            </a:r>
            <a:r>
              <a:rPr lang="es-ES" altLang="es-ES" sz="1900" dirty="0" err="1">
                <a:solidFill>
                  <a:srgbClr val="000000"/>
                </a:solidFill>
              </a:rPr>
              <a:t>modify</a:t>
            </a:r>
            <a:r>
              <a:rPr lang="es-ES" altLang="es-ES" sz="1900" dirty="0">
                <a:solidFill>
                  <a:srgbClr val="000000"/>
                </a:solidFill>
              </a:rPr>
              <a:t>  ciudad </a:t>
            </a:r>
            <a:r>
              <a:rPr lang="es-ES" altLang="es-ES" sz="1900" dirty="0" err="1">
                <a:solidFill>
                  <a:srgbClr val="000000"/>
                </a:solidFill>
              </a:rPr>
              <a:t>varchar</a:t>
            </a:r>
            <a:r>
              <a:rPr lang="es-ES" altLang="es-ES" sz="1900" dirty="0">
                <a:solidFill>
                  <a:srgbClr val="000000"/>
                </a:solidFill>
              </a:rPr>
              <a:t>(30) </a:t>
            </a:r>
            <a:r>
              <a:rPr lang="es-ES" altLang="es-ES" sz="1900" dirty="0" err="1">
                <a:solidFill>
                  <a:srgbClr val="000000"/>
                </a:solidFill>
              </a:rPr>
              <a:t>not</a:t>
            </a:r>
            <a:r>
              <a:rPr lang="es-ES" altLang="es-ES" sz="1900" dirty="0">
                <a:solidFill>
                  <a:srgbClr val="000000"/>
                </a:solidFill>
              </a:rPr>
              <a:t> </a:t>
            </a:r>
            <a:r>
              <a:rPr lang="es-ES" altLang="es-ES" sz="1900" dirty="0" err="1">
                <a:solidFill>
                  <a:srgbClr val="000000"/>
                </a:solidFill>
              </a:rPr>
              <a:t>null</a:t>
            </a:r>
            <a:r>
              <a:rPr lang="es-ES" altLang="es-ES" sz="1900" dirty="0">
                <a:solidFill>
                  <a:srgbClr val="000000"/>
                </a:solidFill>
              </a:rPr>
              <a:t>;</a:t>
            </a:r>
          </a:p>
          <a:p>
            <a:pPr eaLnBrk="1" hangingPunct="1"/>
            <a:r>
              <a:rPr lang="es-ES" altLang="es-ES" sz="1900" dirty="0">
                <a:solidFill>
                  <a:srgbClr val="000000"/>
                </a:solidFill>
              </a:rPr>
              <a:t>Alter Table Asignado </a:t>
            </a:r>
            <a:r>
              <a:rPr lang="es-ES" altLang="es-ES" sz="1900" dirty="0" err="1">
                <a:solidFill>
                  <a:srgbClr val="000000"/>
                </a:solidFill>
              </a:rPr>
              <a:t>add</a:t>
            </a:r>
            <a:r>
              <a:rPr lang="es-ES" altLang="es-ES" sz="1900" dirty="0">
                <a:solidFill>
                  <a:srgbClr val="000000"/>
                </a:solidFill>
              </a:rPr>
              <a:t> </a:t>
            </a:r>
            <a:r>
              <a:rPr lang="es-ES" altLang="es-ES" sz="1900" dirty="0" err="1">
                <a:solidFill>
                  <a:srgbClr val="000000"/>
                </a:solidFill>
              </a:rPr>
              <a:t>constraint</a:t>
            </a:r>
            <a:r>
              <a:rPr lang="es-ES" altLang="es-ES" sz="1900" dirty="0">
                <a:solidFill>
                  <a:srgbClr val="000000"/>
                </a:solidFill>
              </a:rPr>
              <a:t> </a:t>
            </a:r>
            <a:r>
              <a:rPr lang="es-ES" altLang="es-ES" sz="1900" dirty="0" err="1">
                <a:solidFill>
                  <a:srgbClr val="000000"/>
                </a:solidFill>
              </a:rPr>
              <a:t>PK_Cuentas</a:t>
            </a:r>
            <a:r>
              <a:rPr lang="es-ES" altLang="es-ES" sz="1900" dirty="0">
                <a:solidFill>
                  <a:srgbClr val="000000"/>
                </a:solidFill>
              </a:rPr>
              <a:t> </a:t>
            </a:r>
            <a:r>
              <a:rPr lang="es-ES" altLang="es-ES" sz="1900" dirty="0" err="1">
                <a:solidFill>
                  <a:srgbClr val="000000"/>
                </a:solidFill>
              </a:rPr>
              <a:t>Primary</a:t>
            </a:r>
            <a:r>
              <a:rPr lang="es-ES" altLang="es-ES" sz="1900" dirty="0">
                <a:solidFill>
                  <a:srgbClr val="000000"/>
                </a:solidFill>
              </a:rPr>
              <a:t> Key(DNI, NSUC);</a:t>
            </a:r>
          </a:p>
          <a:p>
            <a:pPr eaLnBrk="1" hangingPunct="1"/>
            <a:r>
              <a:rPr lang="es-ES" altLang="es-ES" sz="1900" dirty="0">
                <a:solidFill>
                  <a:srgbClr val="000000"/>
                </a:solidFill>
              </a:rPr>
              <a:t>Alter Table Asignado </a:t>
            </a:r>
            <a:r>
              <a:rPr lang="es-ES" altLang="es-ES" sz="1900" dirty="0" err="1">
                <a:solidFill>
                  <a:srgbClr val="000000"/>
                </a:solidFill>
              </a:rPr>
              <a:t>add</a:t>
            </a:r>
            <a:r>
              <a:rPr lang="es-ES" altLang="es-ES" sz="1900" dirty="0">
                <a:solidFill>
                  <a:srgbClr val="000000"/>
                </a:solidFill>
              </a:rPr>
              <a:t> </a:t>
            </a:r>
            <a:r>
              <a:rPr lang="es-ES" altLang="es-ES" sz="1900" dirty="0" err="1">
                <a:solidFill>
                  <a:srgbClr val="000000"/>
                </a:solidFill>
              </a:rPr>
              <a:t>constraint</a:t>
            </a:r>
            <a:r>
              <a:rPr lang="es-ES" altLang="es-ES" sz="1900" dirty="0">
                <a:solidFill>
                  <a:srgbClr val="000000"/>
                </a:solidFill>
              </a:rPr>
              <a:t> FK_CU_CLIE </a:t>
            </a:r>
            <a:r>
              <a:rPr lang="es-ES" altLang="es-ES" sz="1900" dirty="0" err="1">
                <a:solidFill>
                  <a:srgbClr val="000000"/>
                </a:solidFill>
              </a:rPr>
              <a:t>Foreign</a:t>
            </a:r>
            <a:r>
              <a:rPr lang="es-ES" altLang="es-ES" sz="1900" dirty="0">
                <a:solidFill>
                  <a:srgbClr val="000000"/>
                </a:solidFill>
              </a:rPr>
              <a:t> Key (DNI) </a:t>
            </a:r>
            <a:r>
              <a:rPr lang="es-ES" altLang="es-ES" sz="1900" dirty="0" err="1">
                <a:solidFill>
                  <a:srgbClr val="000000"/>
                </a:solidFill>
              </a:rPr>
              <a:t>references</a:t>
            </a:r>
            <a:r>
              <a:rPr lang="es-ES" altLang="es-ES" sz="1900" dirty="0">
                <a:solidFill>
                  <a:srgbClr val="000000"/>
                </a:solidFill>
              </a:rPr>
              <a:t> empleado(DNI) </a:t>
            </a:r>
            <a:r>
              <a:rPr lang="es-ES" altLang="es-ES" sz="1900" dirty="0" err="1">
                <a:solidFill>
                  <a:srgbClr val="000000"/>
                </a:solidFill>
              </a:rPr>
              <a:t>on</a:t>
            </a:r>
            <a:r>
              <a:rPr lang="es-ES" altLang="es-ES" sz="1900" dirty="0">
                <a:solidFill>
                  <a:srgbClr val="000000"/>
                </a:solidFill>
              </a:rPr>
              <a:t> </a:t>
            </a:r>
            <a:r>
              <a:rPr lang="es-ES" altLang="es-ES" sz="1900" dirty="0" err="1">
                <a:solidFill>
                  <a:srgbClr val="000000"/>
                </a:solidFill>
              </a:rPr>
              <a:t>delete</a:t>
            </a:r>
            <a:r>
              <a:rPr lang="es-ES" altLang="es-ES" sz="1900" dirty="0">
                <a:solidFill>
                  <a:srgbClr val="000000"/>
                </a:solidFill>
              </a:rPr>
              <a:t> </a:t>
            </a:r>
            <a:r>
              <a:rPr lang="es-ES" altLang="es-ES" sz="1900" dirty="0" err="1">
                <a:solidFill>
                  <a:srgbClr val="000000"/>
                </a:solidFill>
              </a:rPr>
              <a:t>restrict</a:t>
            </a:r>
            <a:r>
              <a:rPr lang="es-ES" altLang="es-ES" sz="1900" dirty="0">
                <a:solidFill>
                  <a:srgbClr val="000000"/>
                </a:solidFill>
              </a:rPr>
              <a:t> </a:t>
            </a:r>
            <a:r>
              <a:rPr lang="es-ES" altLang="es-ES" sz="1900" dirty="0" err="1">
                <a:solidFill>
                  <a:srgbClr val="000000"/>
                </a:solidFill>
              </a:rPr>
              <a:t>on</a:t>
            </a:r>
            <a:r>
              <a:rPr lang="es-ES" altLang="es-ES" sz="1900" dirty="0">
                <a:solidFill>
                  <a:srgbClr val="000000"/>
                </a:solidFill>
              </a:rPr>
              <a:t> </a:t>
            </a:r>
            <a:r>
              <a:rPr lang="es-ES" altLang="es-ES" sz="1900" dirty="0" err="1">
                <a:solidFill>
                  <a:srgbClr val="000000"/>
                </a:solidFill>
              </a:rPr>
              <a:t>update</a:t>
            </a:r>
            <a:r>
              <a:rPr lang="es-ES" altLang="es-ES" sz="1900" dirty="0">
                <a:solidFill>
                  <a:srgbClr val="000000"/>
                </a:solidFill>
              </a:rPr>
              <a:t> cascade;</a:t>
            </a:r>
          </a:p>
          <a:p>
            <a:pPr eaLnBrk="1" hangingPunct="1"/>
            <a:r>
              <a:rPr lang="es-ES" altLang="es-ES" sz="1900" dirty="0">
                <a:solidFill>
                  <a:srgbClr val="000000"/>
                </a:solidFill>
              </a:rPr>
              <a:t>Alter Table Asignado </a:t>
            </a:r>
            <a:r>
              <a:rPr lang="es-ES" altLang="es-ES" sz="1900" dirty="0" err="1">
                <a:solidFill>
                  <a:srgbClr val="000000"/>
                </a:solidFill>
              </a:rPr>
              <a:t>add</a:t>
            </a:r>
            <a:r>
              <a:rPr lang="es-ES" altLang="es-ES" sz="1900" dirty="0">
                <a:solidFill>
                  <a:srgbClr val="000000"/>
                </a:solidFill>
              </a:rPr>
              <a:t> </a:t>
            </a:r>
            <a:r>
              <a:rPr lang="es-ES" altLang="es-ES" sz="1900" dirty="0" err="1">
                <a:solidFill>
                  <a:srgbClr val="000000"/>
                </a:solidFill>
              </a:rPr>
              <a:t>constraint</a:t>
            </a:r>
            <a:r>
              <a:rPr lang="es-ES" altLang="es-ES" sz="1900" dirty="0">
                <a:solidFill>
                  <a:srgbClr val="000000"/>
                </a:solidFill>
              </a:rPr>
              <a:t> FK_CU_SUC </a:t>
            </a:r>
            <a:r>
              <a:rPr lang="es-ES" altLang="es-ES" sz="1900" dirty="0" err="1">
                <a:solidFill>
                  <a:srgbClr val="000000"/>
                </a:solidFill>
              </a:rPr>
              <a:t>Foreign</a:t>
            </a:r>
            <a:r>
              <a:rPr lang="es-ES" altLang="es-ES" sz="1900" dirty="0">
                <a:solidFill>
                  <a:srgbClr val="000000"/>
                </a:solidFill>
              </a:rPr>
              <a:t> Key (NSUC) </a:t>
            </a:r>
            <a:r>
              <a:rPr lang="es-ES" altLang="es-ES" sz="1900" dirty="0" err="1">
                <a:solidFill>
                  <a:srgbClr val="000000"/>
                </a:solidFill>
              </a:rPr>
              <a:t>references</a:t>
            </a:r>
            <a:r>
              <a:rPr lang="es-ES" altLang="es-ES" sz="1900" dirty="0">
                <a:solidFill>
                  <a:srgbClr val="000000"/>
                </a:solidFill>
              </a:rPr>
              <a:t> Sucursal(NSUC) </a:t>
            </a:r>
            <a:r>
              <a:rPr lang="es-ES" altLang="es-ES" sz="1900" dirty="0" err="1">
                <a:solidFill>
                  <a:srgbClr val="000000"/>
                </a:solidFill>
              </a:rPr>
              <a:t>on</a:t>
            </a:r>
            <a:r>
              <a:rPr lang="es-ES" altLang="es-ES" sz="1900" dirty="0">
                <a:solidFill>
                  <a:srgbClr val="000000"/>
                </a:solidFill>
              </a:rPr>
              <a:t> </a:t>
            </a:r>
            <a:r>
              <a:rPr lang="es-ES" altLang="es-ES" sz="1900" dirty="0" err="1">
                <a:solidFill>
                  <a:srgbClr val="000000"/>
                </a:solidFill>
              </a:rPr>
              <a:t>delete</a:t>
            </a:r>
            <a:r>
              <a:rPr lang="es-ES" altLang="es-ES" sz="1900" dirty="0">
                <a:solidFill>
                  <a:srgbClr val="000000"/>
                </a:solidFill>
              </a:rPr>
              <a:t> </a:t>
            </a:r>
            <a:r>
              <a:rPr lang="es-ES" altLang="es-ES" sz="1900" dirty="0" err="1">
                <a:solidFill>
                  <a:srgbClr val="000000"/>
                </a:solidFill>
              </a:rPr>
              <a:t>restrict</a:t>
            </a:r>
            <a:r>
              <a:rPr lang="es-ES" altLang="es-ES" sz="1900" dirty="0">
                <a:solidFill>
                  <a:srgbClr val="000000"/>
                </a:solidFill>
              </a:rPr>
              <a:t> </a:t>
            </a:r>
            <a:r>
              <a:rPr lang="es-ES" altLang="es-ES" sz="1900" dirty="0" err="1">
                <a:solidFill>
                  <a:srgbClr val="000000"/>
                </a:solidFill>
              </a:rPr>
              <a:t>on</a:t>
            </a:r>
            <a:r>
              <a:rPr lang="es-ES" altLang="es-ES" sz="1900" dirty="0">
                <a:solidFill>
                  <a:srgbClr val="000000"/>
                </a:solidFill>
              </a:rPr>
              <a:t> </a:t>
            </a:r>
            <a:r>
              <a:rPr lang="es-ES" altLang="es-ES" sz="1900" dirty="0" err="1">
                <a:solidFill>
                  <a:srgbClr val="000000"/>
                </a:solidFill>
              </a:rPr>
              <a:t>update</a:t>
            </a:r>
            <a:r>
              <a:rPr lang="es-ES" altLang="es-ES" sz="1900" dirty="0">
                <a:solidFill>
                  <a:srgbClr val="000000"/>
                </a:solidFill>
              </a:rPr>
              <a:t> cascade;</a:t>
            </a:r>
          </a:p>
          <a:p>
            <a:pPr eaLnBrk="1" hangingPunct="1"/>
            <a:r>
              <a:rPr lang="es-ES" altLang="es-ES" sz="1900" dirty="0">
                <a:solidFill>
                  <a:srgbClr val="000000"/>
                </a:solidFill>
              </a:rPr>
              <a:t>Alter Table Asignado </a:t>
            </a:r>
            <a:r>
              <a:rPr lang="es-ES" altLang="es-ES" sz="1900" dirty="0" err="1">
                <a:solidFill>
                  <a:srgbClr val="000000"/>
                </a:solidFill>
              </a:rPr>
              <a:t>modify</a:t>
            </a:r>
            <a:r>
              <a:rPr lang="es-ES" altLang="es-ES" sz="1900" dirty="0">
                <a:solidFill>
                  <a:srgbClr val="000000"/>
                </a:solidFill>
              </a:rPr>
              <a:t>  saldo </a:t>
            </a:r>
            <a:r>
              <a:rPr lang="es-ES" altLang="es-ES" sz="1900" dirty="0" err="1">
                <a:solidFill>
                  <a:srgbClr val="000000"/>
                </a:solidFill>
              </a:rPr>
              <a:t>int</a:t>
            </a:r>
            <a:r>
              <a:rPr lang="es-ES" altLang="es-ES" sz="1900" dirty="0">
                <a:solidFill>
                  <a:srgbClr val="000000"/>
                </a:solidFill>
              </a:rPr>
              <a:t> default 0 </a:t>
            </a:r>
            <a:r>
              <a:rPr lang="es-ES" altLang="es-ES" sz="1900" dirty="0" err="1">
                <a:solidFill>
                  <a:srgbClr val="000000"/>
                </a:solidFill>
              </a:rPr>
              <a:t>not</a:t>
            </a:r>
            <a:r>
              <a:rPr lang="es-ES" altLang="es-ES" sz="1900" dirty="0">
                <a:solidFill>
                  <a:srgbClr val="000000"/>
                </a:solidFill>
              </a:rPr>
              <a:t> </a:t>
            </a:r>
            <a:r>
              <a:rPr lang="es-ES" altLang="es-ES" sz="1900" dirty="0" err="1">
                <a:solidFill>
                  <a:srgbClr val="000000"/>
                </a:solidFill>
              </a:rPr>
              <a:t>null</a:t>
            </a:r>
            <a:r>
              <a:rPr lang="es-ES" altLang="es-ES" sz="1900" dirty="0">
                <a:solidFill>
                  <a:srgbClr val="000000"/>
                </a:solidFill>
              </a:rPr>
              <a:t>;</a:t>
            </a:r>
          </a:p>
          <a:p>
            <a:pPr eaLnBrk="1" hangingPunct="1"/>
            <a:r>
              <a:rPr lang="es-ES" altLang="es-ES" sz="1900" dirty="0">
                <a:solidFill>
                  <a:srgbClr val="000000"/>
                </a:solidFill>
              </a:rPr>
              <a:t>Alter table Asignado </a:t>
            </a:r>
            <a:r>
              <a:rPr lang="es-ES" altLang="es-ES" sz="1900" dirty="0" err="1">
                <a:solidFill>
                  <a:srgbClr val="000000"/>
                </a:solidFill>
              </a:rPr>
              <a:t>add</a:t>
            </a:r>
            <a:r>
              <a:rPr lang="es-ES" altLang="es-ES" sz="1900" dirty="0">
                <a:solidFill>
                  <a:srgbClr val="000000"/>
                </a:solidFill>
              </a:rPr>
              <a:t> </a:t>
            </a:r>
            <a:r>
              <a:rPr lang="es-ES" sz="1900" dirty="0">
                <a:solidFill>
                  <a:srgbClr val="000000"/>
                </a:solidFill>
              </a:rPr>
              <a:t>CHECK (Sueldo &gt;= 0)</a:t>
            </a:r>
            <a:r>
              <a:rPr lang="en-US" altLang="es-ES" sz="1900" dirty="0">
                <a:solidFill>
                  <a:srgbClr val="000000"/>
                </a:solidFill>
              </a:rPr>
              <a:t> </a:t>
            </a:r>
            <a:endParaRPr lang="es-ES" altLang="es-ES" sz="1900" dirty="0">
              <a:solidFill>
                <a:srgbClr val="000000"/>
              </a:solidFill>
            </a:endParaRPr>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p:txBody>
      </p:sp>
    </p:spTree>
    <p:extLst>
      <p:ext uri="{BB962C8B-B14F-4D97-AF65-F5344CB8AC3E}">
        <p14:creationId xmlns:p14="http://schemas.microsoft.com/office/powerpoint/2010/main" val="117632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F724DDE-EAA7-45C9-B679-FA79EEF466A3}"/>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5" name="5 Marcador de número de diapositiva">
            <a:extLst>
              <a:ext uri="{FF2B5EF4-FFF2-40B4-BE49-F238E27FC236}">
                <a16:creationId xmlns:a16="http://schemas.microsoft.com/office/drawing/2014/main" id="{156DDEDC-8D1F-4423-8CFE-B8F5B3A499EA}"/>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BD52FA3-CB9B-434C-AFFD-9C07454CB863}" type="slidenum">
              <a:rPr lang="es-ES" altLang="es-ES" sz="1400">
                <a:solidFill>
                  <a:schemeClr val="folHlink"/>
                </a:solidFill>
                <a:latin typeface="Times New Roman" panose="02020603050405020304" pitchFamily="18" charset="0"/>
              </a:rPr>
              <a:pPr algn="r" eaLnBrk="1" hangingPunct="1"/>
              <a:t>23</a:t>
            </a:fld>
            <a:endParaRPr lang="es-ES" altLang="es-ES" sz="1400">
              <a:solidFill>
                <a:schemeClr val="folHlink"/>
              </a:solidFill>
              <a:latin typeface="Times New Roman" panose="02020603050405020304" pitchFamily="18" charset="0"/>
            </a:endParaRPr>
          </a:p>
        </p:txBody>
      </p:sp>
      <p:sp>
        <p:nvSpPr>
          <p:cNvPr id="151556" name="Rectangle 2">
            <a:extLst>
              <a:ext uri="{FF2B5EF4-FFF2-40B4-BE49-F238E27FC236}">
                <a16:creationId xmlns:a16="http://schemas.microsoft.com/office/drawing/2014/main" id="{25103FE6-51B2-463A-8541-F3BD496ED10E}"/>
              </a:ext>
            </a:extLst>
          </p:cNvPr>
          <p:cNvSpPr>
            <a:spLocks noGrp="1" noChangeArrowheads="1"/>
          </p:cNvSpPr>
          <p:nvPr>
            <p:ph type="title" idx="4294967295"/>
          </p:nvPr>
        </p:nvSpPr>
        <p:spPr/>
        <p:txBody>
          <a:bodyPr/>
          <a:lstStyle/>
          <a:p>
            <a:pPr eaLnBrk="1" hangingPunct="1"/>
            <a:r>
              <a:rPr lang="es-ES" altLang="es-ES"/>
              <a:t>Modificación y eliminación de tablas</a:t>
            </a:r>
          </a:p>
        </p:txBody>
      </p:sp>
      <p:sp>
        <p:nvSpPr>
          <p:cNvPr id="151557" name="Rectangle 3">
            <a:extLst>
              <a:ext uri="{FF2B5EF4-FFF2-40B4-BE49-F238E27FC236}">
                <a16:creationId xmlns:a16="http://schemas.microsoft.com/office/drawing/2014/main" id="{520AA671-1F60-443A-B1EE-4F7E2D470303}"/>
              </a:ext>
            </a:extLst>
          </p:cNvPr>
          <p:cNvSpPr>
            <a:spLocks noGrp="1" noChangeArrowheads="1"/>
          </p:cNvSpPr>
          <p:nvPr>
            <p:ph type="body" idx="4294967295"/>
          </p:nvPr>
        </p:nvSpPr>
        <p:spPr/>
        <p:txBody>
          <a:bodyPr/>
          <a:lstStyle/>
          <a:p>
            <a:pPr eaLnBrk="1" hangingPunct="1"/>
            <a:r>
              <a:rPr lang="es-ES" altLang="es-ES" sz="2000" b="1" dirty="0"/>
              <a:t>Eliminación</a:t>
            </a:r>
            <a:r>
              <a:rPr lang="es-ES" altLang="es-ES" sz="2000" dirty="0"/>
              <a:t> de tablas: sentencia </a:t>
            </a:r>
            <a:r>
              <a:rPr lang="es-ES" altLang="es-ES" sz="2000" b="1" dirty="0">
                <a:latin typeface="Courier New" panose="02070309020205020404" pitchFamily="49" charset="0"/>
              </a:rPr>
              <a:t>DROP TABLE</a:t>
            </a:r>
            <a:r>
              <a:rPr lang="es-ES" altLang="es-ES" sz="2000" dirty="0"/>
              <a:t>.</a:t>
            </a:r>
          </a:p>
          <a:p>
            <a:pPr lvl="1" eaLnBrk="1" hangingPunct="1"/>
            <a:r>
              <a:rPr lang="es-ES" altLang="es-ES" sz="1800" b="1" dirty="0">
                <a:latin typeface="Courier New" panose="02070309020205020404" pitchFamily="49" charset="0"/>
              </a:rPr>
              <a:t>DROP TABLE</a:t>
            </a:r>
            <a:r>
              <a:rPr lang="es-ES" altLang="es-ES" sz="1800" dirty="0">
                <a:latin typeface="Courier New" panose="02070309020205020404" pitchFamily="49" charset="0"/>
              </a:rPr>
              <a:t> ASGINADO;  </a:t>
            </a:r>
            <a:br>
              <a:rPr lang="es-ES" altLang="es-ES" sz="1800" dirty="0">
                <a:latin typeface="Courier New" panose="02070309020205020404" pitchFamily="49" charset="0"/>
              </a:rPr>
            </a:br>
            <a:r>
              <a:rPr lang="es-ES" altLang="es-ES" sz="1800" dirty="0">
                <a:latin typeface="Courier New" panose="02070309020205020404" pitchFamily="49" charset="0"/>
              </a:rPr>
              <a:t>-- Las tablas a las que referencia deben haber sido eliminadas antes.</a:t>
            </a:r>
          </a:p>
          <a:p>
            <a:pPr lvl="1" eaLnBrk="1" hangingPunct="1"/>
            <a:endParaRPr lang="es-ES" altLang="es-ES" sz="1800" dirty="0">
              <a:latin typeface="Courier New" panose="02070309020205020404" pitchFamily="49" charset="0"/>
            </a:endParaRPr>
          </a:p>
          <a:p>
            <a:pPr lvl="1" eaLnBrk="1" hangingPunct="1"/>
            <a:r>
              <a:rPr lang="es-ES" altLang="es-ES" sz="1800" b="1" dirty="0">
                <a:latin typeface="Courier New" panose="02070309020205020404" pitchFamily="49" charset="0"/>
              </a:rPr>
              <a:t>DROP TABLE</a:t>
            </a:r>
            <a:r>
              <a:rPr lang="es-ES" altLang="es-ES" sz="1800" dirty="0">
                <a:latin typeface="Courier New" panose="02070309020205020404" pitchFamily="49" charset="0"/>
              </a:rPr>
              <a:t> ASIGNADO CASCADE;  </a:t>
            </a:r>
            <a:br>
              <a:rPr lang="es-ES" altLang="es-ES" sz="1800" dirty="0">
                <a:latin typeface="Courier New" panose="02070309020205020404" pitchFamily="49" charset="0"/>
              </a:rPr>
            </a:br>
            <a:r>
              <a:rPr lang="es-ES" altLang="es-ES" sz="1800" dirty="0">
                <a:latin typeface="Courier New" panose="02070309020205020404" pitchFamily="49" charset="0"/>
              </a:rPr>
              <a:t>-- borra la tabla asignado y todas las que están vinculadas a ella (tiene FK definidas sobre ella).</a:t>
            </a:r>
            <a:endParaRPr lang="es-ES" altLang="es-ES" sz="1800" dirty="0"/>
          </a:p>
          <a:p>
            <a:pPr lvl="1" eaLnBrk="1" hangingPunct="1"/>
            <a:endParaRPr lang="es-ES" altLang="es-ES" sz="1800" dirty="0"/>
          </a:p>
        </p:txBody>
      </p:sp>
    </p:spTree>
    <p:extLst>
      <p:ext uri="{BB962C8B-B14F-4D97-AF65-F5344CB8AC3E}">
        <p14:creationId xmlns:p14="http://schemas.microsoft.com/office/powerpoint/2010/main" val="675296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1">
            <a:extLst>
              <a:ext uri="{FF2B5EF4-FFF2-40B4-BE49-F238E27FC236}">
                <a16:creationId xmlns:a16="http://schemas.microsoft.com/office/drawing/2014/main" id="{3B6ADFB5-CCEB-4B3E-8251-440E51CE2E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36167"/>
            <a:ext cx="8961636" cy="5233193"/>
          </a:xfrm>
          <a:prstGeom prst="rect">
            <a:avLst/>
          </a:prstGeom>
          <a:noFill/>
          <a:ln>
            <a:noFill/>
          </a:ln>
        </p:spPr>
      </p:pic>
      <p:sp>
        <p:nvSpPr>
          <p:cNvPr id="4" name="Rectangle 2">
            <a:extLst>
              <a:ext uri="{FF2B5EF4-FFF2-40B4-BE49-F238E27FC236}">
                <a16:creationId xmlns:a16="http://schemas.microsoft.com/office/drawing/2014/main" id="{D171E679-01AB-4A4E-A138-1023D224CC52}"/>
              </a:ext>
            </a:extLst>
          </p:cNvPr>
          <p:cNvSpPr txBox="1">
            <a:spLocks noChangeArrowheads="1"/>
          </p:cNvSpPr>
          <p:nvPr/>
        </p:nvSpPr>
        <p:spPr bwMode="auto">
          <a:xfrm>
            <a:off x="1125538" y="125413"/>
            <a:ext cx="73850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a:lstStyle>
          <a:p>
            <a:pPr eaLnBrk="1" hangingPunct="1"/>
            <a:r>
              <a:rPr lang="es-ES" altLang="es-ES" kern="0" dirty="0"/>
              <a:t>Ejemplo de esquema a crear</a:t>
            </a:r>
            <a:endParaRPr lang="es-ES" altLang="es-ES" kern="0" dirty="0">
              <a:latin typeface="Courier New" panose="02070309020205020404" pitchFamily="49" charset="0"/>
            </a:endParaRPr>
          </a:p>
        </p:txBody>
      </p:sp>
    </p:spTree>
    <p:extLst>
      <p:ext uri="{BB962C8B-B14F-4D97-AF65-F5344CB8AC3E}">
        <p14:creationId xmlns:p14="http://schemas.microsoft.com/office/powerpoint/2010/main" val="2739892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85728"/>
            <a:ext cx="8401080" cy="1285884"/>
          </a:xfrm>
        </p:spPr>
        <p:txBody>
          <a:bodyPr>
            <a:normAutofit/>
          </a:bodyPr>
          <a:lstStyle/>
          <a:p>
            <a:r>
              <a:rPr lang="es-ES_tradnl" altLang="es-ES_tradnl" sz="2800" dirty="0"/>
              <a:t>SQL &gt;&gt; Lenguaje DML - LMD</a:t>
            </a:r>
            <a:endParaRPr lang="es-PE" sz="2800" dirty="0"/>
          </a:p>
        </p:txBody>
      </p:sp>
      <p:pic>
        <p:nvPicPr>
          <p:cNvPr id="9" name="Picture 2">
            <a:hlinkClick r:id="rId2" action="ppaction://hlinksldjump"/>
          </p:cNvPr>
          <p:cNvPicPr>
            <a:picLocks noGrp="1" noChangeAspect="1" noChangeArrowheads="1"/>
          </p:cNvPicPr>
          <p:nvPr>
            <p:ph sz="half" idx="2"/>
          </p:nvPr>
        </p:nvPicPr>
        <p:blipFill>
          <a:blip r:embed="rId3" cstate="print"/>
          <a:srcRect/>
          <a:stretch>
            <a:fillRect/>
          </a:stretch>
        </p:blipFill>
        <p:spPr bwMode="auto">
          <a:xfrm rot="20264998">
            <a:off x="7278111" y="2669727"/>
            <a:ext cx="1279786" cy="2086623"/>
          </a:xfrm>
          <a:prstGeom prst="ellipse">
            <a:avLst/>
          </a:prstGeom>
          <a:ln>
            <a:noFill/>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pic>
      <p:graphicFrame>
        <p:nvGraphicFramePr>
          <p:cNvPr id="11" name="10 Marcador de contenido"/>
          <p:cNvGraphicFramePr>
            <a:graphicFrameLocks noGrp="1"/>
          </p:cNvGraphicFramePr>
          <p:nvPr>
            <p:ph sz="half" idx="1"/>
            <p:extLst>
              <p:ext uri="{D42A27DB-BD31-4B8C-83A1-F6EECF244321}">
                <p14:modId xmlns:p14="http://schemas.microsoft.com/office/powerpoint/2010/main" val="1461680433"/>
              </p:ext>
            </p:extLst>
          </p:nvPr>
        </p:nvGraphicFramePr>
        <p:xfrm>
          <a:off x="416525" y="1238956"/>
          <a:ext cx="6829444" cy="5286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6764520"/>
      </p:ext>
    </p:extLst>
  </p:cSld>
  <p:clrMapOvr>
    <a:masterClrMapping/>
  </p:clrMapOvr>
  <p:transition advClick="0" advTm="40000">
    <p:strip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20531478-75FC-4D6D-8F68-E53AB4503B8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D0848D6A-6EAC-4A60-9BEA-88059369F0E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5BCB2BE-047D-4012-8E5A-6F1796B75FDF}" type="slidenum">
              <a:rPr lang="es-ES" altLang="es-ES" sz="1400">
                <a:solidFill>
                  <a:schemeClr val="folHlink"/>
                </a:solidFill>
                <a:latin typeface="Times New Roman" panose="02020603050405020304" pitchFamily="18" charset="0"/>
              </a:rPr>
              <a:pPr/>
              <a:t>26</a:t>
            </a:fld>
            <a:endParaRPr lang="es-ES" altLang="es-ES" sz="1400">
              <a:solidFill>
                <a:schemeClr val="folHlink"/>
              </a:solidFill>
              <a:latin typeface="Times New Roman" panose="02020603050405020304" pitchFamily="18" charset="0"/>
            </a:endParaRPr>
          </a:p>
        </p:txBody>
      </p:sp>
      <p:sp>
        <p:nvSpPr>
          <p:cNvPr id="117764" name="Rectangle 2">
            <a:extLst>
              <a:ext uri="{FF2B5EF4-FFF2-40B4-BE49-F238E27FC236}">
                <a16:creationId xmlns:a16="http://schemas.microsoft.com/office/drawing/2014/main" id="{CE637743-F17F-4A4B-A408-2AB728A7017A}"/>
              </a:ext>
            </a:extLst>
          </p:cNvPr>
          <p:cNvSpPr>
            <a:spLocks noGrp="1" noChangeArrowheads="1"/>
          </p:cNvSpPr>
          <p:nvPr>
            <p:ph type="title"/>
          </p:nvPr>
        </p:nvSpPr>
        <p:spPr/>
        <p:txBody>
          <a:bodyPr/>
          <a:lstStyle/>
          <a:p>
            <a:pPr eaLnBrk="1" hangingPunct="1"/>
            <a:r>
              <a:rPr lang="es-ES" altLang="es-ES" sz="4000" dirty="0"/>
              <a:t>Gestión de datos en la BBDD</a:t>
            </a:r>
          </a:p>
        </p:txBody>
      </p:sp>
      <p:sp>
        <p:nvSpPr>
          <p:cNvPr id="117765" name="Rectangle 3">
            <a:extLst>
              <a:ext uri="{FF2B5EF4-FFF2-40B4-BE49-F238E27FC236}">
                <a16:creationId xmlns:a16="http://schemas.microsoft.com/office/drawing/2014/main" id="{5E292F9C-0C54-4B9C-B413-D78EE08AAF37}"/>
              </a:ext>
            </a:extLst>
          </p:cNvPr>
          <p:cNvSpPr>
            <a:spLocks noGrp="1" noChangeArrowheads="1"/>
          </p:cNvSpPr>
          <p:nvPr>
            <p:ph type="body" idx="1"/>
          </p:nvPr>
        </p:nvSpPr>
        <p:spPr/>
        <p:txBody>
          <a:bodyPr/>
          <a:lstStyle/>
          <a:p>
            <a:pPr eaLnBrk="1" hangingPunct="1"/>
            <a:r>
              <a:rPr lang="es-ES" altLang="es-ES" sz="3200"/>
              <a:t>Las instrucciones SQL que permiten modificar el estado de la BBDD son:</a:t>
            </a:r>
          </a:p>
          <a:p>
            <a:pPr lvl="1" eaLnBrk="1" hangingPunct="1"/>
            <a:r>
              <a:rPr lang="es-ES" altLang="es-ES" sz="2800" b="1">
                <a:latin typeface="Courier New" panose="02070309020205020404" pitchFamily="49" charset="0"/>
              </a:rPr>
              <a:t>INSERT</a:t>
            </a:r>
            <a:r>
              <a:rPr lang="es-ES" altLang="es-ES" sz="2800"/>
              <a:t> </a:t>
            </a:r>
            <a:r>
              <a:rPr lang="es-ES" altLang="es-ES" sz="2800">
                <a:sym typeface="Wingdings" panose="05000000000000000000" pitchFamily="2" charset="2"/>
              </a:rPr>
              <a:t> Añade filas a una tabla</a:t>
            </a:r>
          </a:p>
          <a:p>
            <a:pPr lvl="1" eaLnBrk="1" hangingPunct="1"/>
            <a:r>
              <a:rPr lang="es-ES" altLang="es-ES" sz="2800" b="1">
                <a:latin typeface="Courier New" panose="02070309020205020404" pitchFamily="49" charset="0"/>
                <a:sym typeface="Wingdings" panose="05000000000000000000" pitchFamily="2" charset="2"/>
              </a:rPr>
              <a:t>UPDATE</a:t>
            </a:r>
            <a:r>
              <a:rPr lang="es-ES" altLang="es-ES" sz="2800">
                <a:sym typeface="Wingdings" panose="05000000000000000000" pitchFamily="2" charset="2"/>
              </a:rPr>
              <a:t>  Actualiza filas de una tabla</a:t>
            </a:r>
          </a:p>
          <a:p>
            <a:pPr lvl="1" eaLnBrk="1" hangingPunct="1"/>
            <a:r>
              <a:rPr lang="es-ES" altLang="es-ES" sz="2800" b="1">
                <a:latin typeface="Courier New" panose="02070309020205020404" pitchFamily="49" charset="0"/>
                <a:sym typeface="Wingdings" panose="05000000000000000000" pitchFamily="2" charset="2"/>
              </a:rPr>
              <a:t>DELETE</a:t>
            </a:r>
            <a:r>
              <a:rPr lang="es-ES" altLang="es-ES" sz="2800">
                <a:sym typeface="Wingdings" panose="05000000000000000000" pitchFamily="2" charset="2"/>
              </a:rPr>
              <a:t>  Elimina filas de una tabla</a:t>
            </a:r>
            <a:endParaRPr lang="es-ES" altLang="es-ES" sz="2800"/>
          </a:p>
        </p:txBody>
      </p:sp>
    </p:spTree>
    <p:extLst>
      <p:ext uri="{BB962C8B-B14F-4D97-AF65-F5344CB8AC3E}">
        <p14:creationId xmlns:p14="http://schemas.microsoft.com/office/powerpoint/2010/main" val="1105057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19E66607-A985-47C2-8DD0-6CB4E787DF46}"/>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5ECDF6A0-E7A7-4FAF-BBEB-3E9172B27DF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646E6DB-8DD4-4D19-B912-EA8F24FA4B78}" type="slidenum">
              <a:rPr lang="es-ES" altLang="es-ES" sz="1400">
                <a:solidFill>
                  <a:schemeClr val="folHlink"/>
                </a:solidFill>
                <a:latin typeface="Times New Roman" panose="02020603050405020304" pitchFamily="18" charset="0"/>
              </a:rPr>
              <a:pPr/>
              <a:t>27</a:t>
            </a:fld>
            <a:endParaRPr lang="es-ES" altLang="es-ES" sz="1400">
              <a:solidFill>
                <a:schemeClr val="folHlink"/>
              </a:solidFill>
              <a:latin typeface="Times New Roman" panose="02020603050405020304" pitchFamily="18" charset="0"/>
            </a:endParaRPr>
          </a:p>
        </p:txBody>
      </p:sp>
      <p:sp>
        <p:nvSpPr>
          <p:cNvPr id="118788" name="Rectangle 2">
            <a:extLst>
              <a:ext uri="{FF2B5EF4-FFF2-40B4-BE49-F238E27FC236}">
                <a16:creationId xmlns:a16="http://schemas.microsoft.com/office/drawing/2014/main" id="{4E4CD50D-6044-411D-BDF0-FB98B1BE5D67}"/>
              </a:ext>
            </a:extLst>
          </p:cNvPr>
          <p:cNvSpPr>
            <a:spLocks noGrp="1" noChangeArrowheads="1"/>
          </p:cNvSpPr>
          <p:nvPr>
            <p:ph type="title"/>
          </p:nvPr>
        </p:nvSpPr>
        <p:spPr/>
        <p:txBody>
          <a:bodyPr/>
          <a:lstStyle/>
          <a:p>
            <a:pPr eaLnBrk="1" hangingPunct="1"/>
            <a:r>
              <a:rPr lang="es-ES" altLang="es-ES"/>
              <a:t>La instrucción </a:t>
            </a:r>
            <a:r>
              <a:rPr lang="es-ES" altLang="es-ES" b="1">
                <a:latin typeface="Courier New" panose="02070309020205020404" pitchFamily="49" charset="0"/>
              </a:rPr>
              <a:t>INSERT</a:t>
            </a:r>
          </a:p>
        </p:txBody>
      </p:sp>
      <p:sp>
        <p:nvSpPr>
          <p:cNvPr id="118789" name="Rectangle 3">
            <a:extLst>
              <a:ext uri="{FF2B5EF4-FFF2-40B4-BE49-F238E27FC236}">
                <a16:creationId xmlns:a16="http://schemas.microsoft.com/office/drawing/2014/main" id="{C80FB057-C97B-4CA1-8EB4-00ADB98CADD8}"/>
              </a:ext>
            </a:extLst>
          </p:cNvPr>
          <p:cNvSpPr>
            <a:spLocks noGrp="1" noChangeArrowheads="1"/>
          </p:cNvSpPr>
          <p:nvPr>
            <p:ph type="body" idx="1"/>
          </p:nvPr>
        </p:nvSpPr>
        <p:spPr>
          <a:xfrm>
            <a:off x="467544" y="1124744"/>
            <a:ext cx="8474522" cy="5400377"/>
          </a:xfrm>
        </p:spPr>
        <p:txBody>
          <a:bodyPr/>
          <a:lstStyle/>
          <a:p>
            <a:pPr eaLnBrk="1" hangingPunct="1">
              <a:lnSpc>
                <a:spcPct val="90000"/>
              </a:lnSpc>
            </a:pPr>
            <a:r>
              <a:rPr lang="es-ES" altLang="es-ES" dirty="0"/>
              <a:t>La </a:t>
            </a:r>
            <a:r>
              <a:rPr lang="es-ES" altLang="es-ES" b="1" dirty="0"/>
              <a:t>inserción</a:t>
            </a:r>
            <a:r>
              <a:rPr lang="es-ES" altLang="es-ES" dirty="0"/>
              <a:t> de tuplas se realiza con la sentencia </a:t>
            </a:r>
            <a:r>
              <a:rPr lang="es-ES" altLang="es-ES" b="1" dirty="0">
                <a:latin typeface="Courier New" panose="02070309020205020404" pitchFamily="49" charset="0"/>
              </a:rPr>
              <a:t>INSERT</a:t>
            </a:r>
            <a:r>
              <a:rPr lang="es-ES" altLang="es-ES" dirty="0"/>
              <a:t>, </a:t>
            </a:r>
          </a:p>
          <a:p>
            <a:pPr lvl="1" eaLnBrk="1" hangingPunct="1">
              <a:lnSpc>
                <a:spcPct val="90000"/>
              </a:lnSpc>
            </a:pPr>
            <a:r>
              <a:rPr lang="es-ES" altLang="es-ES" dirty="0"/>
              <a:t>Es posible insertar directamente valores.</a:t>
            </a:r>
          </a:p>
          <a:p>
            <a:pPr lvl="1" eaLnBrk="1" hangingPunct="1">
              <a:lnSpc>
                <a:spcPct val="90000"/>
              </a:lnSpc>
            </a:pPr>
            <a:r>
              <a:rPr lang="es-ES" altLang="es-ES" dirty="0"/>
              <a:t>O bien insertar el conjunto de resultados de una consulta.</a:t>
            </a:r>
          </a:p>
          <a:p>
            <a:pPr lvl="1" eaLnBrk="1" hangingPunct="1">
              <a:lnSpc>
                <a:spcPct val="90000"/>
              </a:lnSpc>
            </a:pPr>
            <a:r>
              <a:rPr lang="es-ES" altLang="es-ES" dirty="0"/>
              <a:t>En cualquier caso, los valores que se insertan deben pertenecer al dominio de cada uno de los atributos de la relación.</a:t>
            </a:r>
          </a:p>
          <a:p>
            <a:pPr eaLnBrk="1" hangingPunct="1">
              <a:lnSpc>
                <a:spcPct val="90000"/>
              </a:lnSpc>
            </a:pPr>
            <a:r>
              <a:rPr lang="es-ES" altLang="es-ES" dirty="0"/>
              <a:t>Opción 1 de sintaxis de instrucción (indico atributo y valor)</a:t>
            </a:r>
          </a:p>
          <a:p>
            <a:pPr lvl="1" eaLnBrk="1" hangingPunct="1">
              <a:lnSpc>
                <a:spcPct val="90000"/>
              </a:lnSpc>
            </a:pPr>
            <a:r>
              <a:rPr lang="es-ES" altLang="es-ES" b="1" dirty="0">
                <a:latin typeface="Courier New" panose="02070309020205020404" pitchFamily="49" charset="0"/>
              </a:rPr>
              <a:t>INSERT INTO</a:t>
            </a:r>
            <a:r>
              <a:rPr lang="es-ES" altLang="es-ES" dirty="0">
                <a:latin typeface="Courier New" panose="02070309020205020404" pitchFamily="49" charset="0"/>
              </a:rPr>
              <a:t> </a:t>
            </a:r>
            <a:r>
              <a:rPr lang="es-ES" altLang="es-ES" dirty="0" err="1">
                <a:latin typeface="Courier New" panose="02070309020205020404" pitchFamily="49" charset="0"/>
              </a:rPr>
              <a:t>nombre_tabla</a:t>
            </a:r>
            <a:r>
              <a:rPr lang="es-ES" altLang="es-ES" dirty="0">
                <a:latin typeface="Courier New" panose="02070309020205020404" pitchFamily="49" charset="0"/>
              </a:rPr>
              <a:t> (at1, …, </a:t>
            </a:r>
            <a:r>
              <a:rPr lang="es-ES" altLang="es-ES" dirty="0" err="1">
                <a:latin typeface="Courier New" panose="02070309020205020404" pitchFamily="49" charset="0"/>
              </a:rPr>
              <a:t>atn</a:t>
            </a:r>
            <a:r>
              <a:rPr lang="es-ES" altLang="es-ES" dirty="0">
                <a:latin typeface="Courier New" panose="02070309020205020404" pitchFamily="49" charset="0"/>
              </a:rPr>
              <a:t>) </a:t>
            </a:r>
            <a:r>
              <a:rPr lang="es-ES" altLang="es-ES" b="1" dirty="0">
                <a:latin typeface="Courier New" panose="02070309020205020404" pitchFamily="49" charset="0"/>
              </a:rPr>
              <a:t>VALUES</a:t>
            </a:r>
            <a:r>
              <a:rPr lang="es-ES" altLang="es-ES" dirty="0">
                <a:latin typeface="Courier New" panose="02070309020205020404" pitchFamily="49" charset="0"/>
              </a:rPr>
              <a:t> (val1, … , </a:t>
            </a:r>
            <a:r>
              <a:rPr lang="es-ES" altLang="es-ES" dirty="0" err="1">
                <a:latin typeface="Courier New" panose="02070309020205020404" pitchFamily="49" charset="0"/>
              </a:rPr>
              <a:t>valn</a:t>
            </a:r>
            <a:r>
              <a:rPr lang="es-ES" altLang="es-ES" dirty="0">
                <a:latin typeface="Courier New" panose="02070309020205020404" pitchFamily="49" charset="0"/>
              </a:rPr>
              <a:t>); </a:t>
            </a:r>
          </a:p>
          <a:p>
            <a:pPr eaLnBrk="1" hangingPunct="1">
              <a:lnSpc>
                <a:spcPct val="90000"/>
              </a:lnSpc>
            </a:pPr>
            <a:r>
              <a:rPr lang="es-ES" altLang="es-ES" dirty="0"/>
              <a:t>Opción 2 de sintaxis de instrucción (inserto valores sin atributo)</a:t>
            </a:r>
          </a:p>
          <a:p>
            <a:pPr lvl="1" eaLnBrk="1" hangingPunct="1">
              <a:lnSpc>
                <a:spcPct val="90000"/>
              </a:lnSpc>
            </a:pPr>
            <a:r>
              <a:rPr lang="es-ES" altLang="es-ES" b="1" dirty="0">
                <a:latin typeface="Courier New" panose="02070309020205020404" pitchFamily="49" charset="0"/>
              </a:rPr>
              <a:t>INSERT INTO</a:t>
            </a:r>
            <a:r>
              <a:rPr lang="es-ES" altLang="es-ES" dirty="0">
                <a:latin typeface="Courier New" panose="02070309020205020404" pitchFamily="49" charset="0"/>
              </a:rPr>
              <a:t> </a:t>
            </a:r>
            <a:r>
              <a:rPr lang="es-ES" altLang="es-ES" dirty="0" err="1">
                <a:latin typeface="Courier New" panose="02070309020205020404" pitchFamily="49" charset="0"/>
              </a:rPr>
              <a:t>nombre_tabla</a:t>
            </a:r>
            <a:r>
              <a:rPr lang="es-ES" altLang="es-ES" dirty="0">
                <a:latin typeface="Courier New" panose="02070309020205020404" pitchFamily="49" charset="0"/>
              </a:rPr>
              <a:t> </a:t>
            </a:r>
            <a:r>
              <a:rPr lang="es-ES" altLang="es-ES" b="1" dirty="0">
                <a:latin typeface="Courier New" panose="02070309020205020404" pitchFamily="49" charset="0"/>
              </a:rPr>
              <a:t>VALUES</a:t>
            </a:r>
            <a:r>
              <a:rPr lang="es-ES" altLang="es-ES" dirty="0">
                <a:latin typeface="Courier New" panose="02070309020205020404" pitchFamily="49" charset="0"/>
              </a:rPr>
              <a:t> (val1, … , </a:t>
            </a:r>
            <a:r>
              <a:rPr lang="es-ES" altLang="es-ES" dirty="0" err="1">
                <a:latin typeface="Courier New" panose="02070309020205020404" pitchFamily="49" charset="0"/>
              </a:rPr>
              <a:t>valn</a:t>
            </a:r>
            <a:r>
              <a:rPr lang="es-ES" altLang="es-ES" dirty="0">
                <a:latin typeface="Courier New" panose="02070309020205020404" pitchFamily="49" charset="0"/>
              </a:rPr>
              <a:t>); </a:t>
            </a:r>
          </a:p>
          <a:p>
            <a:pPr eaLnBrk="1" hangingPunct="1">
              <a:lnSpc>
                <a:spcPct val="90000"/>
              </a:lnSpc>
            </a:pPr>
            <a:r>
              <a:rPr lang="es-ES" altLang="es-ES" dirty="0"/>
              <a:t>Opción 3 de sintaxis de instrucción (listas de valores)</a:t>
            </a:r>
          </a:p>
          <a:p>
            <a:pPr lvl="1" eaLnBrk="1" hangingPunct="1">
              <a:lnSpc>
                <a:spcPct val="90000"/>
              </a:lnSpc>
            </a:pPr>
            <a:r>
              <a:rPr lang="es-ES" altLang="es-ES" b="1" dirty="0">
                <a:latin typeface="Courier New" panose="02070309020205020404" pitchFamily="49" charset="0"/>
              </a:rPr>
              <a:t>INSERT INTO</a:t>
            </a:r>
            <a:r>
              <a:rPr lang="es-ES" altLang="es-ES" dirty="0">
                <a:latin typeface="Courier New" panose="02070309020205020404" pitchFamily="49" charset="0"/>
              </a:rPr>
              <a:t> </a:t>
            </a:r>
            <a:r>
              <a:rPr lang="es-ES" altLang="es-ES" dirty="0" err="1">
                <a:latin typeface="Courier New" panose="02070309020205020404" pitchFamily="49" charset="0"/>
              </a:rPr>
              <a:t>nombre_tabla</a:t>
            </a:r>
            <a:r>
              <a:rPr lang="es-ES" altLang="es-ES" dirty="0">
                <a:latin typeface="Courier New" panose="02070309020205020404" pitchFamily="49" charset="0"/>
              </a:rPr>
              <a:t> </a:t>
            </a:r>
            <a:r>
              <a:rPr lang="es-ES" altLang="es-ES" b="1" dirty="0">
                <a:latin typeface="Courier New" panose="02070309020205020404" pitchFamily="49" charset="0"/>
              </a:rPr>
              <a:t>VALUES (</a:t>
            </a:r>
            <a:r>
              <a:rPr lang="es-ES" altLang="es-ES" dirty="0">
                <a:latin typeface="Courier New" panose="02070309020205020404" pitchFamily="49" charset="0"/>
              </a:rPr>
              <a:t>(val1, … , </a:t>
            </a:r>
            <a:r>
              <a:rPr lang="es-ES" altLang="es-ES" dirty="0" err="1">
                <a:latin typeface="Courier New" panose="02070309020205020404" pitchFamily="49" charset="0"/>
              </a:rPr>
              <a:t>valn</a:t>
            </a:r>
            <a:r>
              <a:rPr lang="es-ES" altLang="es-ES" dirty="0">
                <a:latin typeface="Courier New" panose="02070309020205020404" pitchFamily="49" charset="0"/>
              </a:rPr>
              <a:t>), (val1, … , </a:t>
            </a:r>
            <a:r>
              <a:rPr lang="es-ES" altLang="es-ES" dirty="0" err="1">
                <a:latin typeface="Courier New" panose="02070309020205020404" pitchFamily="49" charset="0"/>
              </a:rPr>
              <a:t>valn</a:t>
            </a:r>
            <a:r>
              <a:rPr lang="es-ES" altLang="es-ES" dirty="0">
                <a:latin typeface="Courier New" panose="02070309020205020404" pitchFamily="49" charset="0"/>
              </a:rPr>
              <a:t>), (val1, … , </a:t>
            </a:r>
            <a:r>
              <a:rPr lang="es-ES" altLang="es-ES" dirty="0" err="1">
                <a:latin typeface="Courier New" panose="02070309020205020404" pitchFamily="49" charset="0"/>
              </a:rPr>
              <a:t>valn</a:t>
            </a:r>
            <a:r>
              <a:rPr lang="es-ES" altLang="es-ES" dirty="0">
                <a:latin typeface="Courier New" panose="02070309020205020404" pitchFamily="49" charset="0"/>
              </a:rPr>
              <a:t>)); </a:t>
            </a:r>
          </a:p>
          <a:p>
            <a:pPr eaLnBrk="1" hangingPunct="1">
              <a:lnSpc>
                <a:spcPct val="90000"/>
              </a:lnSpc>
            </a:pPr>
            <a:r>
              <a:rPr lang="es-ES" altLang="es-ES" dirty="0"/>
              <a:t>Opción 4 de sintaxis de instrucción (resultado de una consulta)</a:t>
            </a:r>
          </a:p>
          <a:p>
            <a:pPr lvl="1" eaLnBrk="1" hangingPunct="1">
              <a:lnSpc>
                <a:spcPct val="90000"/>
              </a:lnSpc>
            </a:pPr>
            <a:r>
              <a:rPr lang="es-ES" altLang="es-ES" b="1" dirty="0">
                <a:latin typeface="Courier New" panose="02070309020205020404" pitchFamily="49" charset="0"/>
              </a:rPr>
              <a:t>INSERT INTO</a:t>
            </a:r>
            <a:r>
              <a:rPr lang="es-ES" altLang="es-ES" dirty="0">
                <a:latin typeface="Courier New" panose="02070309020205020404" pitchFamily="49" charset="0"/>
              </a:rPr>
              <a:t> </a:t>
            </a:r>
            <a:r>
              <a:rPr lang="es-ES" altLang="es-ES" dirty="0" err="1">
                <a:latin typeface="Courier New" panose="02070309020205020404" pitchFamily="49" charset="0"/>
              </a:rPr>
              <a:t>nombre_tabla</a:t>
            </a:r>
            <a:r>
              <a:rPr lang="es-ES" altLang="es-ES" dirty="0">
                <a:latin typeface="Courier New" panose="02070309020205020404" pitchFamily="49" charset="0"/>
              </a:rPr>
              <a:t> </a:t>
            </a:r>
            <a:r>
              <a:rPr lang="es-ES" altLang="es-ES" b="1" dirty="0">
                <a:latin typeface="Courier New" panose="02070309020205020404" pitchFamily="49" charset="0"/>
              </a:rPr>
              <a:t>VALUES ( </a:t>
            </a:r>
            <a:r>
              <a:rPr lang="es-ES" altLang="es-ES" b="1" dirty="0" err="1">
                <a:latin typeface="Courier New" panose="02070309020205020404" pitchFamily="49" charset="0"/>
              </a:rPr>
              <a:t>select</a:t>
            </a:r>
            <a:r>
              <a:rPr lang="es-ES" altLang="es-ES" b="1" dirty="0">
                <a:latin typeface="Courier New" panose="02070309020205020404" pitchFamily="49" charset="0"/>
              </a:rPr>
              <a:t> ….. </a:t>
            </a:r>
            <a:r>
              <a:rPr lang="es-ES" altLang="es-ES" b="1" dirty="0" err="1">
                <a:latin typeface="Courier New" panose="02070309020205020404" pitchFamily="49" charset="0"/>
              </a:rPr>
              <a:t>From</a:t>
            </a:r>
            <a:r>
              <a:rPr lang="es-ES" altLang="es-ES" b="1" dirty="0">
                <a:latin typeface="Courier New" panose="02070309020205020404" pitchFamily="49" charset="0"/>
              </a:rPr>
              <a:t> ……</a:t>
            </a:r>
            <a:r>
              <a:rPr lang="es-ES" altLang="es-ES" dirty="0">
                <a:latin typeface="Courier New" panose="02070309020205020404" pitchFamily="49" charset="0"/>
              </a:rPr>
              <a:t>); </a:t>
            </a:r>
          </a:p>
          <a:p>
            <a:pPr eaLnBrk="1" hangingPunct="1">
              <a:lnSpc>
                <a:spcPct val="90000"/>
              </a:lnSpc>
            </a:pPr>
            <a:endParaRPr lang="es-ES" altLang="es-ES" dirty="0"/>
          </a:p>
          <a:p>
            <a:pPr marL="0" indent="0" eaLnBrk="1" hangingPunct="1">
              <a:lnSpc>
                <a:spcPct val="90000"/>
              </a:lnSpc>
              <a:buNone/>
            </a:pPr>
            <a:endParaRPr lang="es-ES" altLang="es-ES" dirty="0">
              <a:latin typeface="Courier New" panose="02070309020205020404" pitchFamily="49" charset="0"/>
            </a:endParaRPr>
          </a:p>
          <a:p>
            <a:pPr eaLnBrk="1" hangingPunct="1">
              <a:lnSpc>
                <a:spcPct val="90000"/>
              </a:lnSpc>
            </a:pPr>
            <a:endParaRPr lang="es-ES" altLang="es-ES" dirty="0">
              <a:latin typeface="Courier New" panose="02070309020205020404" pitchFamily="49" charset="0"/>
            </a:endParaRPr>
          </a:p>
        </p:txBody>
      </p:sp>
    </p:spTree>
    <p:extLst>
      <p:ext uri="{BB962C8B-B14F-4D97-AF65-F5344CB8AC3E}">
        <p14:creationId xmlns:p14="http://schemas.microsoft.com/office/powerpoint/2010/main" val="2450654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19E66607-A985-47C2-8DD0-6CB4E787DF46}"/>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5ECDF6A0-E7A7-4FAF-BBEB-3E9172B27DF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646E6DB-8DD4-4D19-B912-EA8F24FA4B78}" type="slidenum">
              <a:rPr lang="es-ES" altLang="es-ES" sz="1400">
                <a:solidFill>
                  <a:schemeClr val="folHlink"/>
                </a:solidFill>
                <a:latin typeface="Times New Roman" panose="02020603050405020304" pitchFamily="18" charset="0"/>
              </a:rPr>
              <a:pPr/>
              <a:t>28</a:t>
            </a:fld>
            <a:endParaRPr lang="es-ES" altLang="es-ES" sz="1400">
              <a:solidFill>
                <a:schemeClr val="folHlink"/>
              </a:solidFill>
              <a:latin typeface="Times New Roman" panose="02020603050405020304" pitchFamily="18" charset="0"/>
            </a:endParaRPr>
          </a:p>
        </p:txBody>
      </p:sp>
      <p:sp>
        <p:nvSpPr>
          <p:cNvPr id="118788" name="Rectangle 2">
            <a:extLst>
              <a:ext uri="{FF2B5EF4-FFF2-40B4-BE49-F238E27FC236}">
                <a16:creationId xmlns:a16="http://schemas.microsoft.com/office/drawing/2014/main" id="{4E4CD50D-6044-411D-BDF0-FB98B1BE5D67}"/>
              </a:ext>
            </a:extLst>
          </p:cNvPr>
          <p:cNvSpPr>
            <a:spLocks noGrp="1" noChangeArrowheads="1"/>
          </p:cNvSpPr>
          <p:nvPr>
            <p:ph type="title"/>
          </p:nvPr>
        </p:nvSpPr>
        <p:spPr/>
        <p:txBody>
          <a:bodyPr/>
          <a:lstStyle/>
          <a:p>
            <a:pPr eaLnBrk="1" hangingPunct="1"/>
            <a:r>
              <a:rPr lang="es-ES_tradnl" altLang="es-ES_tradnl" dirty="0"/>
              <a:t>Añadir uno o varios registros</a:t>
            </a:r>
            <a:endParaRPr lang="es-ES" altLang="es-ES" b="1" dirty="0">
              <a:latin typeface="Courier New" panose="02070309020205020404" pitchFamily="49" charset="0"/>
            </a:endParaRPr>
          </a:p>
        </p:txBody>
      </p:sp>
      <p:sp>
        <p:nvSpPr>
          <p:cNvPr id="118789" name="Rectangle 3">
            <a:extLst>
              <a:ext uri="{FF2B5EF4-FFF2-40B4-BE49-F238E27FC236}">
                <a16:creationId xmlns:a16="http://schemas.microsoft.com/office/drawing/2014/main" id="{C80FB057-C97B-4CA1-8EB4-00ADB98CADD8}"/>
              </a:ext>
            </a:extLst>
          </p:cNvPr>
          <p:cNvSpPr>
            <a:spLocks noGrp="1" noChangeArrowheads="1"/>
          </p:cNvSpPr>
          <p:nvPr>
            <p:ph type="body" idx="1"/>
          </p:nvPr>
        </p:nvSpPr>
        <p:spPr>
          <a:xfrm>
            <a:off x="561974" y="1196975"/>
            <a:ext cx="8221663" cy="5400377"/>
          </a:xfrm>
        </p:spPr>
        <p:txBody>
          <a:bodyPr/>
          <a:lstStyle/>
          <a:p>
            <a:pPr eaLnBrk="1" hangingPunct="1">
              <a:lnSpc>
                <a:spcPct val="90000"/>
              </a:lnSpc>
            </a:pPr>
            <a:r>
              <a:rPr lang="es-ES" altLang="es-ES" b="1" i="1" dirty="0"/>
              <a:t>Ejemplo: </a:t>
            </a:r>
            <a:r>
              <a:rPr lang="es-ES" altLang="es-ES" dirty="0"/>
              <a:t> CLIENTES (</a:t>
            </a:r>
            <a:r>
              <a:rPr lang="es-ES" altLang="es-ES" u="sng" dirty="0"/>
              <a:t>DNI</a:t>
            </a:r>
            <a:r>
              <a:rPr lang="es-ES" altLang="es-ES" dirty="0"/>
              <a:t>, NOMBRE, DIR)</a:t>
            </a:r>
          </a:p>
          <a:p>
            <a:pPr eaLnBrk="1" hangingPunct="1">
              <a:lnSpc>
                <a:spcPct val="90000"/>
              </a:lnSpc>
            </a:pPr>
            <a:r>
              <a:rPr lang="es-ES" altLang="es-ES" dirty="0"/>
              <a:t>La inserción de un registro</a:t>
            </a:r>
          </a:p>
          <a:p>
            <a:pPr lvl="1" eaLnBrk="1" hangingPunct="1">
              <a:lnSpc>
                <a:spcPct val="90000"/>
              </a:lnSpc>
            </a:pPr>
            <a:r>
              <a:rPr lang="es-ES" altLang="es-ES" sz="1800" b="1" dirty="0">
                <a:latin typeface="Courier New" panose="02070309020205020404" pitchFamily="49" charset="0"/>
              </a:rPr>
              <a:t>INSERT INTO </a:t>
            </a:r>
            <a:r>
              <a:rPr lang="es-ES" altLang="es-ES" sz="1800" dirty="0">
                <a:latin typeface="Courier New" panose="02070309020205020404" pitchFamily="49" charset="0"/>
              </a:rPr>
              <a:t>EMPLEADO (NOMBRE,DIR,DNI) </a:t>
            </a:r>
            <a:br>
              <a:rPr lang="es-ES" altLang="es-ES" sz="1800" dirty="0">
                <a:latin typeface="Courier New" panose="02070309020205020404" pitchFamily="49" charset="0"/>
              </a:rPr>
            </a:br>
            <a:r>
              <a:rPr lang="es-ES" altLang="es-ES" sz="1800" b="1" dirty="0">
                <a:latin typeface="Courier New" panose="02070309020205020404" pitchFamily="49" charset="0"/>
              </a:rPr>
              <a:t>VALUES</a:t>
            </a:r>
            <a:r>
              <a:rPr lang="es-ES" altLang="es-ES" sz="1800" dirty="0">
                <a:latin typeface="Courier New" panose="02070309020205020404" pitchFamily="49" charset="0"/>
              </a:rPr>
              <a:t> ('</a:t>
            </a:r>
            <a:r>
              <a:rPr lang="es-ES" altLang="es-ES" sz="1800" dirty="0" err="1">
                <a:latin typeface="Courier New" panose="02070309020205020404" pitchFamily="49" charset="0"/>
              </a:rPr>
              <a:t>Mario','C</a:t>
            </a:r>
            <a:r>
              <a:rPr lang="es-ES" altLang="es-ES" sz="1800" dirty="0">
                <a:latin typeface="Courier New" panose="02070309020205020404" pitchFamily="49" charset="0"/>
              </a:rPr>
              <a:t>/. Mayor, 3',1111);</a:t>
            </a:r>
          </a:p>
          <a:p>
            <a:pPr lvl="1" eaLnBrk="1" hangingPunct="1">
              <a:lnSpc>
                <a:spcPct val="90000"/>
              </a:lnSpc>
            </a:pPr>
            <a:r>
              <a:rPr lang="es-ES" altLang="es-ES" sz="1800" b="1" dirty="0">
                <a:latin typeface="Courier New" panose="02070309020205020404" pitchFamily="49" charset="0"/>
              </a:rPr>
              <a:t>INSERT INTO </a:t>
            </a:r>
            <a:r>
              <a:rPr lang="es-ES" altLang="es-ES" sz="1800" dirty="0">
                <a:latin typeface="Courier New" panose="02070309020205020404" pitchFamily="49" charset="0"/>
              </a:rPr>
              <a:t>EMPLEADO (DNI,DIR,NOMBRE) </a:t>
            </a:r>
            <a:br>
              <a:rPr lang="es-ES" altLang="es-ES" sz="1800" dirty="0">
                <a:latin typeface="Courier New" panose="02070309020205020404" pitchFamily="49" charset="0"/>
              </a:rPr>
            </a:br>
            <a:r>
              <a:rPr lang="es-ES" altLang="es-ES" sz="1800" b="1" dirty="0">
                <a:latin typeface="Courier New" panose="02070309020205020404" pitchFamily="49" charset="0"/>
              </a:rPr>
              <a:t>VALUES </a:t>
            </a:r>
            <a:r>
              <a:rPr lang="es-ES" altLang="es-ES" sz="1800" dirty="0">
                <a:latin typeface="Courier New" panose="02070309020205020404" pitchFamily="49" charset="0"/>
              </a:rPr>
              <a:t>(1111,'C/. Mayor, 3’,'Mario’);</a:t>
            </a:r>
          </a:p>
          <a:p>
            <a:pPr lvl="1" eaLnBrk="1" hangingPunct="1">
              <a:lnSpc>
                <a:spcPct val="90000"/>
              </a:lnSpc>
            </a:pPr>
            <a:r>
              <a:rPr lang="es-ES" altLang="es-ES" dirty="0"/>
              <a:t>Inserción sin indicar los nombres de los atributos donde se insertan los valores</a:t>
            </a:r>
          </a:p>
          <a:p>
            <a:pPr lvl="2" eaLnBrk="1" hangingPunct="1">
              <a:lnSpc>
                <a:spcPct val="90000"/>
              </a:lnSpc>
            </a:pPr>
            <a:r>
              <a:rPr lang="es-ES" altLang="es-ES" sz="1800" b="1" dirty="0">
                <a:latin typeface="Courier New" panose="02070309020205020404" pitchFamily="49" charset="0"/>
              </a:rPr>
              <a:t>INSERT INTO</a:t>
            </a:r>
            <a:r>
              <a:rPr lang="es-ES" altLang="es-ES" sz="1800" dirty="0">
                <a:latin typeface="Courier New" panose="02070309020205020404" pitchFamily="49" charset="0"/>
              </a:rPr>
              <a:t> EMPLEADO </a:t>
            </a:r>
            <a:r>
              <a:rPr lang="es-ES" altLang="es-ES" sz="1800" b="1" dirty="0">
                <a:latin typeface="Courier New" panose="02070309020205020404" pitchFamily="49" charset="0"/>
              </a:rPr>
              <a:t>VALUES</a:t>
            </a:r>
            <a:r>
              <a:rPr lang="es-ES" altLang="es-ES" sz="1800" dirty="0">
                <a:latin typeface="Courier New" panose="02070309020205020404" pitchFamily="49" charset="0"/>
              </a:rPr>
              <a:t> (11,'Mario',</a:t>
            </a:r>
            <a:br>
              <a:rPr lang="es-ES" altLang="es-ES" sz="1800" dirty="0">
                <a:latin typeface="Courier New" panose="02070309020205020404" pitchFamily="49" charset="0"/>
              </a:rPr>
            </a:br>
            <a:r>
              <a:rPr lang="es-ES" altLang="es-ES" sz="1800" dirty="0">
                <a:latin typeface="Courier New" panose="02070309020205020404" pitchFamily="49" charset="0"/>
              </a:rPr>
              <a:t>'C/. Mayor, 3’);</a:t>
            </a:r>
          </a:p>
          <a:p>
            <a:pPr lvl="2" eaLnBrk="1" hangingPunct="1">
              <a:lnSpc>
                <a:spcPct val="90000"/>
              </a:lnSpc>
            </a:pPr>
            <a:r>
              <a:rPr lang="es-ES" altLang="es-ES" sz="1800" b="1" dirty="0">
                <a:latin typeface="Courier New" panose="02070309020205020404" pitchFamily="49" charset="0"/>
              </a:rPr>
              <a:t>INSERT INTO</a:t>
            </a:r>
            <a:r>
              <a:rPr lang="es-ES" altLang="es-ES" sz="1800" dirty="0">
                <a:latin typeface="Courier New" panose="02070309020205020404" pitchFamily="49" charset="0"/>
              </a:rPr>
              <a:t> EMPLEADO </a:t>
            </a:r>
            <a:r>
              <a:rPr lang="es-ES" altLang="es-ES" sz="1800" b="1" dirty="0">
                <a:latin typeface="Courier New" panose="02070309020205020404" pitchFamily="49" charset="0"/>
              </a:rPr>
              <a:t>VALUES</a:t>
            </a:r>
            <a:r>
              <a:rPr lang="es-ES" altLang="es-ES" sz="1800" dirty="0">
                <a:latin typeface="Courier New" panose="02070309020205020404" pitchFamily="49" charset="0"/>
              </a:rPr>
              <a:t> (11,'Mario',</a:t>
            </a:r>
            <a:br>
              <a:rPr lang="es-ES" altLang="es-ES" sz="1800" dirty="0">
                <a:latin typeface="Courier New" panose="02070309020205020404" pitchFamily="49" charset="0"/>
              </a:rPr>
            </a:br>
            <a:r>
              <a:rPr lang="es-ES" altLang="es-ES" sz="1800" dirty="0">
                <a:latin typeface="Courier New" panose="02070309020205020404" pitchFamily="49" charset="0"/>
              </a:rPr>
              <a:t>'C/. Mayor, 3’);</a:t>
            </a:r>
          </a:p>
          <a:p>
            <a:pPr lvl="2" eaLnBrk="1" hangingPunct="1">
              <a:lnSpc>
                <a:spcPct val="90000"/>
              </a:lnSpc>
            </a:pPr>
            <a:endParaRPr lang="es-ES" altLang="es-ES" sz="1800" dirty="0">
              <a:latin typeface="Courier New" panose="02070309020205020404" pitchFamily="49" charset="0"/>
            </a:endParaRPr>
          </a:p>
          <a:p>
            <a:pPr eaLnBrk="1" hangingPunct="1">
              <a:lnSpc>
                <a:spcPct val="90000"/>
              </a:lnSpc>
            </a:pPr>
            <a:r>
              <a:rPr lang="es-ES" altLang="es-ES" dirty="0"/>
              <a:t>La inserción múltiple de registros en una misma sentencia</a:t>
            </a:r>
          </a:p>
          <a:p>
            <a:pPr lvl="1" eaLnBrk="1" hangingPunct="1">
              <a:lnSpc>
                <a:spcPct val="90000"/>
              </a:lnSpc>
            </a:pPr>
            <a:r>
              <a:rPr lang="es-ES" altLang="es-ES" b="1" dirty="0">
                <a:latin typeface="Courier New" panose="02070309020205020404" pitchFamily="49" charset="0"/>
              </a:rPr>
              <a:t>INSERT INTO</a:t>
            </a:r>
            <a:r>
              <a:rPr lang="es-ES" altLang="es-ES" dirty="0">
                <a:latin typeface="Courier New" panose="02070309020205020404" pitchFamily="49" charset="0"/>
              </a:rPr>
              <a:t> EMPLEADO </a:t>
            </a:r>
            <a:r>
              <a:rPr lang="es-ES" altLang="es-ES" b="1" dirty="0">
                <a:latin typeface="Courier New" panose="02070309020205020404" pitchFamily="49" charset="0"/>
              </a:rPr>
              <a:t>VALUES</a:t>
            </a:r>
            <a:r>
              <a:rPr lang="es-ES" altLang="es-ES" dirty="0">
                <a:latin typeface="Courier New" panose="02070309020205020404" pitchFamily="49" charset="0"/>
              </a:rPr>
              <a:t> (12,’Ana’,</a:t>
            </a:r>
            <a:br>
              <a:rPr lang="es-ES" altLang="es-ES" dirty="0">
                <a:latin typeface="Courier New" panose="02070309020205020404" pitchFamily="49" charset="0"/>
              </a:rPr>
            </a:br>
            <a:r>
              <a:rPr lang="es-ES" altLang="es-ES" dirty="0">
                <a:latin typeface="Courier New" panose="02070309020205020404" pitchFamily="49" charset="0"/>
              </a:rPr>
              <a:t>‘Calle Baja, 3’), (14,’Juan’,‘Avda Aragón, 15’), (15,’Antonio’,‘Plza Europa, 15');</a:t>
            </a:r>
          </a:p>
          <a:p>
            <a:pPr eaLnBrk="1" hangingPunct="1">
              <a:lnSpc>
                <a:spcPct val="90000"/>
              </a:lnSpc>
            </a:pPr>
            <a:endParaRPr lang="es-ES" altLang="es-ES" dirty="0">
              <a:latin typeface="Courier New" panose="02070309020205020404" pitchFamily="49" charset="0"/>
            </a:endParaRPr>
          </a:p>
        </p:txBody>
      </p:sp>
    </p:spTree>
    <p:extLst>
      <p:ext uri="{BB962C8B-B14F-4D97-AF65-F5344CB8AC3E}">
        <p14:creationId xmlns:p14="http://schemas.microsoft.com/office/powerpoint/2010/main" val="2184799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a:extLst>
              <a:ext uri="{FF2B5EF4-FFF2-40B4-BE49-F238E27FC236}">
                <a16:creationId xmlns:a16="http://schemas.microsoft.com/office/drawing/2014/main" id="{287F58A2-46B5-40D7-B273-8E1C3D3F978B}"/>
              </a:ext>
            </a:extLst>
          </p:cNvPr>
          <p:cNvSpPr>
            <a:spLocks noGrp="1"/>
          </p:cNvSpPr>
          <p:nvPr>
            <p:ph type="ftr" sz="quarter" idx="11"/>
          </p:nvPr>
        </p:nvSpPr>
        <p:spPr/>
        <p:txBody>
          <a:bodyPr/>
          <a:lstStyle/>
          <a:p>
            <a:pPr>
              <a:defRPr/>
            </a:pPr>
            <a:r>
              <a:rPr lang="es-ES"/>
              <a:t>Lenguaje SQL</a:t>
            </a:r>
          </a:p>
        </p:txBody>
      </p:sp>
      <p:sp>
        <p:nvSpPr>
          <p:cNvPr id="6" name="5 Marcador de número de diapositiva">
            <a:extLst>
              <a:ext uri="{FF2B5EF4-FFF2-40B4-BE49-F238E27FC236}">
                <a16:creationId xmlns:a16="http://schemas.microsoft.com/office/drawing/2014/main" id="{CED86FF1-2BF1-4986-AEEE-16C7B3B7742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E98CD24-F321-4409-B41F-88B9F0640831}" type="slidenum">
              <a:rPr lang="es-ES" altLang="es-ES" sz="1400">
                <a:solidFill>
                  <a:schemeClr val="folHlink"/>
                </a:solidFill>
                <a:latin typeface="Times New Roman" panose="02020603050405020304" pitchFamily="18" charset="0"/>
              </a:rPr>
              <a:pPr/>
              <a:t>29</a:t>
            </a:fld>
            <a:endParaRPr lang="es-ES" altLang="es-ES" sz="1400">
              <a:solidFill>
                <a:schemeClr val="folHlink"/>
              </a:solidFill>
              <a:latin typeface="Times New Roman" panose="02020603050405020304" pitchFamily="18" charset="0"/>
            </a:endParaRPr>
          </a:p>
        </p:txBody>
      </p:sp>
      <p:sp>
        <p:nvSpPr>
          <p:cNvPr id="120836" name="Rectangle 2">
            <a:extLst>
              <a:ext uri="{FF2B5EF4-FFF2-40B4-BE49-F238E27FC236}">
                <a16:creationId xmlns:a16="http://schemas.microsoft.com/office/drawing/2014/main" id="{5C701046-70C4-456F-B04C-F4A10D75BD17}"/>
              </a:ext>
            </a:extLst>
          </p:cNvPr>
          <p:cNvSpPr>
            <a:spLocks noGrp="1" noChangeArrowheads="1"/>
          </p:cNvSpPr>
          <p:nvPr>
            <p:ph type="title"/>
          </p:nvPr>
        </p:nvSpPr>
        <p:spPr/>
        <p:txBody>
          <a:bodyPr/>
          <a:lstStyle/>
          <a:p>
            <a:pPr eaLnBrk="1" hangingPunct="1"/>
            <a:r>
              <a:rPr lang="es-ES" altLang="es-ES" dirty="0"/>
              <a:t>Añadir varias filas </a:t>
            </a:r>
          </a:p>
        </p:txBody>
      </p:sp>
      <p:sp>
        <p:nvSpPr>
          <p:cNvPr id="120837" name="Rectangle 3">
            <a:extLst>
              <a:ext uri="{FF2B5EF4-FFF2-40B4-BE49-F238E27FC236}">
                <a16:creationId xmlns:a16="http://schemas.microsoft.com/office/drawing/2014/main" id="{B41D65A0-718B-49E1-92FF-F5121A05F1BD}"/>
              </a:ext>
            </a:extLst>
          </p:cNvPr>
          <p:cNvSpPr>
            <a:spLocks noGrp="1" noChangeArrowheads="1"/>
          </p:cNvSpPr>
          <p:nvPr>
            <p:ph type="body" idx="1"/>
          </p:nvPr>
        </p:nvSpPr>
        <p:spPr/>
        <p:txBody>
          <a:bodyPr/>
          <a:lstStyle/>
          <a:p>
            <a:pPr eaLnBrk="1" hangingPunct="1"/>
            <a:r>
              <a:rPr lang="es-ES" altLang="es-ES" sz="2000" b="1" i="1" u="sng" dirty="0"/>
              <a:t>Ejemplo</a:t>
            </a:r>
            <a:r>
              <a:rPr lang="es-ES" altLang="es-ES" sz="2000" dirty="0"/>
              <a:t>:</a:t>
            </a:r>
          </a:p>
          <a:p>
            <a:pPr eaLnBrk="1" hangingPunct="1"/>
            <a:r>
              <a:rPr lang="es-ES" altLang="es-ES" sz="2000" dirty="0"/>
              <a:t>Para la siguiente base de datos, queremos realizar una copia de Empleado en una relación EMPLEADO_TMP .</a:t>
            </a:r>
          </a:p>
          <a:p>
            <a:pPr lvl="1" eaLnBrk="1" hangingPunct="1"/>
            <a:r>
              <a:rPr lang="es-ES" altLang="es-ES" sz="1600" dirty="0"/>
              <a:t>EMPLEADO_TMP (NOMBRE,DIR,DNI) </a:t>
            </a:r>
          </a:p>
          <a:p>
            <a:pPr lvl="1" eaLnBrk="1" hangingPunct="1"/>
            <a:r>
              <a:rPr lang="es-ES" altLang="es-ES" sz="2000" dirty="0"/>
              <a:t>Solución:</a:t>
            </a:r>
          </a:p>
          <a:p>
            <a:pPr eaLnBrk="1" hangingPunct="1"/>
            <a:endParaRPr lang="es-ES" altLang="es-ES" sz="2000" dirty="0"/>
          </a:p>
          <a:p>
            <a:pPr eaLnBrk="1" hangingPunct="1"/>
            <a:endParaRPr lang="es-ES" altLang="es-ES" sz="2000" dirty="0"/>
          </a:p>
          <a:p>
            <a:pPr eaLnBrk="1" hangingPunct="1"/>
            <a:endParaRPr lang="es-ES" altLang="es-ES" sz="2000" dirty="0"/>
          </a:p>
          <a:p>
            <a:pPr eaLnBrk="1" hangingPunct="1"/>
            <a:r>
              <a:rPr lang="es-ES" altLang="es-ES" sz="2000" dirty="0"/>
              <a:t>En </a:t>
            </a:r>
            <a:r>
              <a:rPr lang="es-ES" altLang="es-ES" sz="2000" b="1" dirty="0"/>
              <a:t>SQL se prohíbe</a:t>
            </a:r>
            <a:r>
              <a:rPr lang="es-ES" altLang="es-ES" sz="2000" dirty="0"/>
              <a:t> que la </a:t>
            </a:r>
            <a:r>
              <a:rPr lang="es-ES" altLang="es-ES" sz="2000" b="1" dirty="0"/>
              <a:t>consulta</a:t>
            </a:r>
            <a:r>
              <a:rPr lang="es-ES" altLang="es-ES" sz="2000" dirty="0"/>
              <a:t> que se incluye </a:t>
            </a:r>
            <a:r>
              <a:rPr lang="es-ES" altLang="es-ES" sz="2000" b="1" dirty="0"/>
              <a:t>en una cláusula INSERT haga referencia a la misma tabla en la que se quieren insertar las tuplas</a:t>
            </a:r>
            <a:r>
              <a:rPr lang="es-ES" altLang="es-ES" sz="2000" dirty="0"/>
              <a:t>. </a:t>
            </a:r>
          </a:p>
          <a:p>
            <a:pPr lvl="1" eaLnBrk="1" hangingPunct="1"/>
            <a:r>
              <a:rPr lang="es-ES" altLang="es-ES" sz="1800" dirty="0"/>
              <a:t>Excepto en ORACLE donde sí está permitido</a:t>
            </a:r>
          </a:p>
          <a:p>
            <a:pPr eaLnBrk="1" hangingPunct="1"/>
            <a:endParaRPr lang="es-ES" altLang="es-ES" sz="2000" dirty="0"/>
          </a:p>
        </p:txBody>
      </p:sp>
      <p:sp>
        <p:nvSpPr>
          <p:cNvPr id="120838" name="Rectangle 4">
            <a:extLst>
              <a:ext uri="{FF2B5EF4-FFF2-40B4-BE49-F238E27FC236}">
                <a16:creationId xmlns:a16="http://schemas.microsoft.com/office/drawing/2014/main" id="{09421B4C-BB22-462C-A6B2-226BB7B29361}"/>
              </a:ext>
            </a:extLst>
          </p:cNvPr>
          <p:cNvSpPr>
            <a:spLocks noChangeArrowheads="1"/>
          </p:cNvSpPr>
          <p:nvPr/>
        </p:nvSpPr>
        <p:spPr bwMode="auto">
          <a:xfrm>
            <a:off x="971600" y="3036888"/>
            <a:ext cx="73448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INSERT</a:t>
            </a:r>
            <a:r>
              <a:rPr lang="en-US" altLang="es-ES" sz="1800" dirty="0">
                <a:solidFill>
                  <a:srgbClr val="000000"/>
                </a:solidFill>
                <a:latin typeface="Courier New" panose="02070309020205020404" pitchFamily="49" charset="0"/>
              </a:rPr>
              <a:t> </a:t>
            </a:r>
            <a:r>
              <a:rPr lang="en-US" altLang="es-ES" sz="1800" b="1" dirty="0">
                <a:solidFill>
                  <a:srgbClr val="000000"/>
                </a:solidFill>
                <a:latin typeface="Courier New" panose="02070309020205020404" pitchFamily="49" charset="0"/>
              </a:rPr>
              <a:t>INTO</a:t>
            </a:r>
            <a:r>
              <a:rPr lang="en-US" altLang="es-ES" sz="1800" dirty="0">
                <a:solidFill>
                  <a:srgbClr val="000000"/>
                </a:solidFill>
                <a:latin typeface="Courier New" panose="02070309020205020404" pitchFamily="49" charset="0"/>
              </a:rPr>
              <a:t> EMPLEADO_TMP</a:t>
            </a:r>
          </a:p>
          <a:p>
            <a:pPr algn="just"/>
            <a:r>
              <a:rPr lang="en-US" altLang="es-ES" sz="1800" b="1" dirty="0">
                <a:solidFill>
                  <a:srgbClr val="000000"/>
                </a:solidFill>
                <a:latin typeface="Courier New" panose="02070309020205020404" pitchFamily="49" charset="0"/>
              </a:rPr>
              <a:t>  SELECT NOMBRE, DIR, DNI </a:t>
            </a:r>
          </a:p>
          <a:p>
            <a:pPr algn="just"/>
            <a:r>
              <a:rPr lang="en-US" altLang="es-ES" sz="1800" b="1" dirty="0">
                <a:solidFill>
                  <a:srgbClr val="000000"/>
                </a:solidFill>
                <a:latin typeface="Courier New" panose="02070309020205020404" pitchFamily="49" charset="0"/>
              </a:rPr>
              <a:t>    FROM EMPLEADO</a:t>
            </a:r>
            <a:r>
              <a:rPr lang="en-US" altLang="es-ES" sz="1800" dirty="0">
                <a:solidFill>
                  <a:srgbClr val="000000"/>
                </a:solidFill>
                <a:latin typeface="Courier New" panose="02070309020205020404" pitchFamily="49" charset="0"/>
              </a:rPr>
              <a:t>;</a:t>
            </a:r>
            <a:endParaRPr lang="es-ES" altLang="es-ES" sz="1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70351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F4E4DE7B-C936-4EF1-837F-F13A5A84676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30C7CBE-19C2-4AAA-9CA8-784218F0DF3C}" type="slidenum">
              <a:rPr lang="es-ES" altLang="es-ES" sz="1400">
                <a:solidFill>
                  <a:schemeClr val="folHlink"/>
                </a:solidFill>
                <a:latin typeface="Times New Roman" panose="02020603050405020304" pitchFamily="18" charset="0"/>
              </a:rPr>
              <a:pPr/>
              <a:t>3</a:t>
            </a:fld>
            <a:endParaRPr lang="es-ES" altLang="es-ES" sz="1400">
              <a:solidFill>
                <a:schemeClr val="folHlink"/>
              </a:solidFill>
              <a:latin typeface="Times New Roman" panose="02020603050405020304" pitchFamily="18" charset="0"/>
            </a:endParaRPr>
          </a:p>
        </p:txBody>
      </p:sp>
      <p:sp>
        <p:nvSpPr>
          <p:cNvPr id="56324" name="Rectangle 5">
            <a:extLst>
              <a:ext uri="{FF2B5EF4-FFF2-40B4-BE49-F238E27FC236}">
                <a16:creationId xmlns:a16="http://schemas.microsoft.com/office/drawing/2014/main" id="{DF42CD5D-58B7-4BA4-BD00-B595F275C9D9}"/>
              </a:ext>
            </a:extLst>
          </p:cNvPr>
          <p:cNvSpPr>
            <a:spLocks noGrp="1" noChangeArrowheads="1"/>
          </p:cNvSpPr>
          <p:nvPr>
            <p:ph type="title"/>
          </p:nvPr>
        </p:nvSpPr>
        <p:spPr/>
        <p:txBody>
          <a:bodyPr/>
          <a:lstStyle/>
          <a:p>
            <a:pPr eaLnBrk="1" hangingPunct="1"/>
            <a:r>
              <a:rPr lang="es-ES_tradnl" altLang="es-ES_tradnl"/>
              <a:t>Características de SQL</a:t>
            </a:r>
          </a:p>
        </p:txBody>
      </p:sp>
      <p:sp>
        <p:nvSpPr>
          <p:cNvPr id="56325" name="Rectangle 6">
            <a:extLst>
              <a:ext uri="{FF2B5EF4-FFF2-40B4-BE49-F238E27FC236}">
                <a16:creationId xmlns:a16="http://schemas.microsoft.com/office/drawing/2014/main" id="{924F9344-4FA3-4153-BF85-68D305D4A8DE}"/>
              </a:ext>
            </a:extLst>
          </p:cNvPr>
          <p:cNvSpPr>
            <a:spLocks noGrp="1" noChangeArrowheads="1"/>
          </p:cNvSpPr>
          <p:nvPr>
            <p:ph type="body" idx="1"/>
          </p:nvPr>
        </p:nvSpPr>
        <p:spPr/>
        <p:txBody>
          <a:bodyPr/>
          <a:lstStyle/>
          <a:p>
            <a:pPr eaLnBrk="1" hangingPunct="1"/>
            <a:r>
              <a:rPr lang="es-ES_tradnl" altLang="es-ES_tradnl" sz="2000" dirty="0"/>
              <a:t>El Lenguaje de Definición de Datos (DDL o LDD)</a:t>
            </a:r>
          </a:p>
          <a:p>
            <a:pPr lvl="1" eaLnBrk="1" hangingPunct="1"/>
            <a:r>
              <a:rPr lang="es-ES_tradnl" altLang="es-ES_tradnl" sz="1800" dirty="0"/>
              <a:t>Proporciona comandos para la creación, borrado y modificación de esquemas relacionales</a:t>
            </a:r>
          </a:p>
          <a:p>
            <a:pPr eaLnBrk="1" hangingPunct="1"/>
            <a:r>
              <a:rPr lang="es-ES_tradnl" altLang="es-ES_tradnl" sz="2000" dirty="0"/>
              <a:t>El Lenguaje de Manipulación de Datos (DML o LMD)</a:t>
            </a:r>
          </a:p>
          <a:p>
            <a:pPr lvl="1" eaLnBrk="1" hangingPunct="1"/>
            <a:r>
              <a:rPr lang="es-ES_tradnl" altLang="es-ES_tradnl" sz="1800" dirty="0"/>
              <a:t>Basado en el álgebra relacional y el cálculo relacional permite realizar consultas y adicionalmente insertar, borrar y actualizar de tuplas</a:t>
            </a:r>
          </a:p>
          <a:p>
            <a:pPr lvl="1" eaLnBrk="1" hangingPunct="1"/>
            <a:r>
              <a:rPr lang="es-ES_tradnl" altLang="es-ES_tradnl" sz="1800" dirty="0"/>
              <a:t>Ejecutado en una consola interactiva</a:t>
            </a:r>
          </a:p>
          <a:p>
            <a:pPr lvl="1" eaLnBrk="1" hangingPunct="1"/>
            <a:r>
              <a:rPr lang="es-ES_tradnl" altLang="es-ES_tradnl" sz="1800" dirty="0"/>
              <a:t>Embebido dentro de un lenguaje de programación de propósito general</a:t>
            </a:r>
          </a:p>
          <a:p>
            <a:pPr eaLnBrk="1" hangingPunct="1"/>
            <a:r>
              <a:rPr lang="es-ES_tradnl" altLang="es-ES_tradnl" sz="2000" dirty="0"/>
              <a:t>Definición de vistas</a:t>
            </a:r>
          </a:p>
          <a:p>
            <a:pPr eaLnBrk="1" hangingPunct="1"/>
            <a:r>
              <a:rPr lang="es-ES_tradnl" altLang="es-ES_tradnl" sz="2000" dirty="0"/>
              <a:t>Autorización</a:t>
            </a:r>
          </a:p>
          <a:p>
            <a:pPr lvl="1" eaLnBrk="1" hangingPunct="1"/>
            <a:r>
              <a:rPr lang="es-ES_tradnl" altLang="es-ES_tradnl" sz="1800" dirty="0"/>
              <a:t>Definición de usuarios y privilegios</a:t>
            </a:r>
          </a:p>
          <a:p>
            <a:pPr eaLnBrk="1" hangingPunct="1"/>
            <a:r>
              <a:rPr lang="es-ES_tradnl" altLang="es-ES_tradnl" sz="2000" dirty="0"/>
              <a:t>Integridad de datos</a:t>
            </a:r>
          </a:p>
          <a:p>
            <a:pPr eaLnBrk="1" hangingPunct="1"/>
            <a:r>
              <a:rPr lang="es-ES_tradnl" altLang="es-ES_tradnl" sz="2000" dirty="0"/>
              <a:t>Control de Transacciones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4DB87AE-FCCA-4227-A4F9-D1E5FBD21651}"/>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881AB72C-C7B7-4271-AEF3-C38F8AB4379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85D700E-394B-4B7F-B222-3D82881BBE6F}" type="slidenum">
              <a:rPr lang="es-ES" altLang="es-ES" sz="1400">
                <a:solidFill>
                  <a:schemeClr val="folHlink"/>
                </a:solidFill>
                <a:latin typeface="Times New Roman" panose="02020603050405020304" pitchFamily="18" charset="0"/>
              </a:rPr>
              <a:pPr/>
              <a:t>30</a:t>
            </a:fld>
            <a:endParaRPr lang="es-ES" altLang="es-ES" sz="1400">
              <a:solidFill>
                <a:schemeClr val="folHlink"/>
              </a:solidFill>
              <a:latin typeface="Times New Roman" panose="02020603050405020304" pitchFamily="18" charset="0"/>
            </a:endParaRPr>
          </a:p>
        </p:txBody>
      </p:sp>
      <p:sp>
        <p:nvSpPr>
          <p:cNvPr id="31749" name="Rectangle 2">
            <a:extLst>
              <a:ext uri="{FF2B5EF4-FFF2-40B4-BE49-F238E27FC236}">
                <a16:creationId xmlns:a16="http://schemas.microsoft.com/office/drawing/2014/main" id="{D33B12BE-E932-468B-95E8-9418AD835913}"/>
              </a:ext>
            </a:extLst>
          </p:cNvPr>
          <p:cNvSpPr>
            <a:spLocks noGrp="1" noChangeArrowheads="1"/>
          </p:cNvSpPr>
          <p:nvPr>
            <p:ph type="title"/>
          </p:nvPr>
        </p:nvSpPr>
        <p:spPr/>
        <p:txBody>
          <a:bodyPr/>
          <a:lstStyle/>
          <a:p>
            <a:pPr eaLnBrk="1" hangingPunct="1"/>
            <a:r>
              <a:rPr lang="es-ES_tradnl" altLang="es-ES_tradnl"/>
              <a:t>Añadir varias filas (cont.)</a:t>
            </a:r>
          </a:p>
        </p:txBody>
      </p:sp>
      <p:graphicFrame>
        <p:nvGraphicFramePr>
          <p:cNvPr id="31746" name="Object 4">
            <a:extLst>
              <a:ext uri="{FF2B5EF4-FFF2-40B4-BE49-F238E27FC236}">
                <a16:creationId xmlns:a16="http://schemas.microsoft.com/office/drawing/2014/main" id="{25E6AC1F-46E8-4B9F-967C-2E969692CAF0}"/>
              </a:ext>
            </a:extLst>
          </p:cNvPr>
          <p:cNvGraphicFramePr>
            <a:graphicFrameLocks noChangeAspect="1"/>
          </p:cNvGraphicFramePr>
          <p:nvPr/>
        </p:nvGraphicFramePr>
        <p:xfrm>
          <a:off x="1104900" y="1371600"/>
          <a:ext cx="6934200" cy="4578350"/>
        </p:xfrm>
        <a:graphic>
          <a:graphicData uri="http://schemas.openxmlformats.org/presentationml/2006/ole">
            <mc:AlternateContent xmlns:mc="http://schemas.openxmlformats.org/markup-compatibility/2006">
              <mc:Choice xmlns:v="urn:schemas-microsoft-com:vml" Requires="v">
                <p:oleObj name="Dibujo" r:id="rId2" imgW="2523600" imgH="1666800" progId="FLW3Drawing">
                  <p:embed/>
                </p:oleObj>
              </mc:Choice>
              <mc:Fallback>
                <p:oleObj name="Dibujo" r:id="rId2" imgW="2523600" imgH="1666800" progId="FLW3Drawing">
                  <p:embed/>
                  <p:pic>
                    <p:nvPicPr>
                      <p:cNvPr id="31746" name="Object 4">
                        <a:extLst>
                          <a:ext uri="{FF2B5EF4-FFF2-40B4-BE49-F238E27FC236}">
                            <a16:creationId xmlns:a16="http://schemas.microsoft.com/office/drawing/2014/main" id="{25E6AC1F-46E8-4B9F-967C-2E969692C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371600"/>
                        <a:ext cx="693420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1475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7D8DCFA5-4F7E-4533-977C-5461DCC2C251}"/>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76448E90-FFAE-4FEF-B451-FA78B2F21272}"/>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125EE1F-C2C5-4D62-8EBF-BF425C284348}" type="slidenum">
              <a:rPr lang="es-ES" altLang="es-ES" sz="1400">
                <a:solidFill>
                  <a:schemeClr val="folHlink"/>
                </a:solidFill>
                <a:latin typeface="Times New Roman" panose="02020603050405020304" pitchFamily="18" charset="0"/>
              </a:rPr>
              <a:pPr/>
              <a:t>31</a:t>
            </a:fld>
            <a:endParaRPr lang="es-ES" altLang="es-ES" sz="1400">
              <a:solidFill>
                <a:schemeClr val="folHlink"/>
              </a:solidFill>
              <a:latin typeface="Times New Roman" panose="02020603050405020304" pitchFamily="18" charset="0"/>
            </a:endParaRPr>
          </a:p>
        </p:txBody>
      </p:sp>
      <p:sp>
        <p:nvSpPr>
          <p:cNvPr id="122884" name="Rectangle 2">
            <a:extLst>
              <a:ext uri="{FF2B5EF4-FFF2-40B4-BE49-F238E27FC236}">
                <a16:creationId xmlns:a16="http://schemas.microsoft.com/office/drawing/2014/main" id="{09265874-086A-4FDC-B0A5-F77212B2A3CE}"/>
              </a:ext>
            </a:extLst>
          </p:cNvPr>
          <p:cNvSpPr>
            <a:spLocks noGrp="1" noChangeArrowheads="1"/>
          </p:cNvSpPr>
          <p:nvPr>
            <p:ph type="title"/>
          </p:nvPr>
        </p:nvSpPr>
        <p:spPr/>
        <p:txBody>
          <a:bodyPr/>
          <a:lstStyle/>
          <a:p>
            <a:pPr eaLnBrk="1" hangingPunct="1"/>
            <a:r>
              <a:rPr lang="es-ES" altLang="es-ES"/>
              <a:t>La instrucción </a:t>
            </a:r>
            <a:r>
              <a:rPr lang="es-ES" altLang="es-ES" b="1">
                <a:latin typeface="Courier New" panose="02070309020205020404" pitchFamily="49" charset="0"/>
              </a:rPr>
              <a:t>DELETE</a:t>
            </a:r>
          </a:p>
        </p:txBody>
      </p:sp>
      <p:sp>
        <p:nvSpPr>
          <p:cNvPr id="122885" name="Rectangle 3">
            <a:extLst>
              <a:ext uri="{FF2B5EF4-FFF2-40B4-BE49-F238E27FC236}">
                <a16:creationId xmlns:a16="http://schemas.microsoft.com/office/drawing/2014/main" id="{99E0521C-5640-4F26-8A6F-FDCD45918A95}"/>
              </a:ext>
            </a:extLst>
          </p:cNvPr>
          <p:cNvSpPr>
            <a:spLocks noGrp="1" noChangeArrowheads="1"/>
          </p:cNvSpPr>
          <p:nvPr>
            <p:ph type="body" idx="1"/>
          </p:nvPr>
        </p:nvSpPr>
        <p:spPr>
          <a:xfrm>
            <a:off x="561975" y="1196975"/>
            <a:ext cx="7958138" cy="5328369"/>
          </a:xfrm>
        </p:spPr>
        <p:txBody>
          <a:bodyPr/>
          <a:lstStyle/>
          <a:p>
            <a:pPr eaLnBrk="1" hangingPunct="1"/>
            <a:r>
              <a:rPr lang="es-ES" altLang="es-ES" sz="2000" dirty="0"/>
              <a:t>La </a:t>
            </a:r>
            <a:r>
              <a:rPr lang="es-ES" altLang="es-ES" sz="2000" b="1" dirty="0"/>
              <a:t>eliminación</a:t>
            </a:r>
            <a:r>
              <a:rPr lang="es-ES" altLang="es-ES" sz="2000" dirty="0"/>
              <a:t> de tuplas se realiza con la sentencia </a:t>
            </a:r>
            <a:r>
              <a:rPr lang="es-ES" altLang="es-ES" sz="2000" b="1" dirty="0"/>
              <a:t>DELETE</a:t>
            </a:r>
            <a:r>
              <a:rPr lang="es-ES" altLang="es-ES" sz="2000" dirty="0"/>
              <a:t>: </a:t>
            </a:r>
          </a:p>
          <a:p>
            <a:pPr lvl="1" eaLnBrk="1" hangingPunct="1"/>
            <a:r>
              <a:rPr lang="es-ES" altLang="es-ES" sz="1800" b="1" dirty="0">
                <a:latin typeface="Courier New" panose="02070309020205020404" pitchFamily="49" charset="0"/>
              </a:rPr>
              <a:t>DELETE FROM</a:t>
            </a:r>
            <a:r>
              <a:rPr lang="es-ES" altLang="es-ES" sz="1800" dirty="0">
                <a:latin typeface="Courier New" panose="02070309020205020404" pitchFamily="49" charset="0"/>
              </a:rPr>
              <a:t> </a:t>
            </a:r>
            <a:r>
              <a:rPr lang="es-ES" altLang="es-ES" sz="1800" dirty="0" err="1">
                <a:latin typeface="Courier New" panose="02070309020205020404" pitchFamily="49" charset="0"/>
              </a:rPr>
              <a:t>nombre_tabla</a:t>
            </a:r>
            <a:r>
              <a:rPr lang="es-ES" altLang="es-ES" sz="1800" dirty="0">
                <a:latin typeface="Courier New" panose="02070309020205020404" pitchFamily="49" charset="0"/>
              </a:rPr>
              <a:t> </a:t>
            </a:r>
            <a:r>
              <a:rPr lang="es-ES" altLang="es-ES" sz="1800" b="1" dirty="0">
                <a:latin typeface="Courier New" panose="02070309020205020404" pitchFamily="49" charset="0"/>
              </a:rPr>
              <a:t>WHERE</a:t>
            </a:r>
            <a:r>
              <a:rPr lang="es-ES" altLang="es-ES" sz="1800" dirty="0">
                <a:latin typeface="Courier New" panose="02070309020205020404" pitchFamily="49" charset="0"/>
              </a:rPr>
              <a:t> </a:t>
            </a:r>
            <a:r>
              <a:rPr lang="es-ES" altLang="es-ES" sz="1800" dirty="0" err="1">
                <a:latin typeface="Courier New" panose="02070309020205020404" pitchFamily="49" charset="0"/>
              </a:rPr>
              <a:t>condiciones_filtro</a:t>
            </a:r>
            <a:r>
              <a:rPr lang="es-ES" altLang="es-ES" sz="1800" dirty="0">
                <a:latin typeface="Courier New" panose="02070309020205020404" pitchFamily="49" charset="0"/>
              </a:rPr>
              <a:t>; -- WHERE es opcional</a:t>
            </a:r>
          </a:p>
          <a:p>
            <a:pPr lvl="1" eaLnBrk="1" hangingPunct="1"/>
            <a:r>
              <a:rPr lang="es-ES" altLang="es-ES" sz="1800" dirty="0"/>
              <a:t>Elimina tuplas completas, no columnas. Puede incluir subconsultas.</a:t>
            </a:r>
          </a:p>
          <a:p>
            <a:pPr lvl="1" eaLnBrk="1" hangingPunct="1"/>
            <a:endParaRPr lang="es-ES" altLang="es-ES" sz="1800" dirty="0"/>
          </a:p>
          <a:p>
            <a:pPr eaLnBrk="1" hangingPunct="1"/>
            <a:r>
              <a:rPr lang="es-ES" altLang="es-ES" sz="2000" b="1" i="1" dirty="0"/>
              <a:t>Ejemplos: </a:t>
            </a:r>
            <a:r>
              <a:rPr lang="es-ES" altLang="es-ES" sz="2000" dirty="0"/>
              <a:t>para la BD de EMPLEADO, SUCURSAL, ASIGNADO. </a:t>
            </a:r>
          </a:p>
          <a:p>
            <a:pPr eaLnBrk="1" hangingPunct="1"/>
            <a:r>
              <a:rPr lang="es-ES" altLang="es-ES" sz="2000" dirty="0"/>
              <a:t>Eliminar todos los registros  de la tabla cuentas .</a:t>
            </a:r>
          </a:p>
          <a:p>
            <a:pPr lvl="1" eaLnBrk="1" hangingPunct="1"/>
            <a:r>
              <a:rPr lang="es-ES" altLang="es-ES" sz="1600" b="1" dirty="0">
                <a:latin typeface="Courier New" panose="02070309020205020404" pitchFamily="49" charset="0"/>
              </a:rPr>
              <a:t>DELETE FROM</a:t>
            </a:r>
            <a:r>
              <a:rPr lang="es-ES" altLang="es-ES" sz="1600" dirty="0">
                <a:latin typeface="Courier New" panose="02070309020205020404" pitchFamily="49" charset="0"/>
              </a:rPr>
              <a:t> ASIGNADO;</a:t>
            </a:r>
          </a:p>
          <a:p>
            <a:pPr eaLnBrk="1" hangingPunct="1"/>
            <a:r>
              <a:rPr lang="es-ES" altLang="es-ES" sz="2000" dirty="0"/>
              <a:t>Eliminar todas las asignaciones con SUELDO entre 1000 y 1100.</a:t>
            </a:r>
          </a:p>
          <a:p>
            <a:pPr lvl="1" eaLnBrk="1" hangingPunct="1"/>
            <a:r>
              <a:rPr lang="es-ES" altLang="es-ES" sz="1600" b="1" dirty="0">
                <a:latin typeface="Courier New" panose="02070309020205020404" pitchFamily="49" charset="0"/>
              </a:rPr>
              <a:t>DELETE FROM</a:t>
            </a:r>
            <a:r>
              <a:rPr lang="es-ES" altLang="es-ES" sz="1600" dirty="0">
                <a:latin typeface="Courier New" panose="02070309020205020404" pitchFamily="49" charset="0"/>
              </a:rPr>
              <a:t> ASIGNADO </a:t>
            </a:r>
            <a:r>
              <a:rPr lang="es-ES" altLang="es-ES" sz="1600" b="1" dirty="0">
                <a:latin typeface="Courier New" panose="02070309020205020404" pitchFamily="49" charset="0"/>
              </a:rPr>
              <a:t>WHERE</a:t>
            </a:r>
            <a:r>
              <a:rPr lang="es-ES" altLang="es-ES" sz="1600" dirty="0">
                <a:latin typeface="Courier New" panose="02070309020205020404" pitchFamily="49" charset="0"/>
              </a:rPr>
              <a:t> SUELDO </a:t>
            </a:r>
            <a:r>
              <a:rPr lang="es-ES" altLang="es-ES" sz="1600" b="1" dirty="0">
                <a:latin typeface="Courier New" panose="02070309020205020404" pitchFamily="49" charset="0"/>
              </a:rPr>
              <a:t>BETWEEN</a:t>
            </a:r>
            <a:r>
              <a:rPr lang="es-ES" altLang="es-ES" sz="1600" dirty="0">
                <a:latin typeface="Courier New" panose="02070309020205020404" pitchFamily="49" charset="0"/>
              </a:rPr>
              <a:t> 1000 </a:t>
            </a:r>
            <a:r>
              <a:rPr lang="es-ES" altLang="es-ES" sz="1600" b="1" dirty="0">
                <a:latin typeface="Courier New" panose="02070309020205020404" pitchFamily="49" charset="0"/>
              </a:rPr>
              <a:t>AND </a:t>
            </a:r>
            <a:r>
              <a:rPr lang="es-ES" altLang="es-ES" sz="1600" dirty="0">
                <a:latin typeface="Courier New" panose="02070309020205020404" pitchFamily="49" charset="0"/>
              </a:rPr>
              <a:t>1100;</a:t>
            </a:r>
          </a:p>
          <a:p>
            <a:pPr eaLnBrk="1" hangingPunct="1"/>
            <a:r>
              <a:rPr lang="es-ES" altLang="es-ES" sz="2000" dirty="0"/>
              <a:t>Eliminar todas las asignaciones del empleado “Jose María García”.</a:t>
            </a:r>
          </a:p>
          <a:p>
            <a:pPr lvl="1" eaLnBrk="1" hangingPunct="1"/>
            <a:r>
              <a:rPr lang="es-ES" altLang="es-ES" sz="1600" b="1" dirty="0">
                <a:latin typeface="Courier New" panose="02070309020205020404" pitchFamily="49" charset="0"/>
              </a:rPr>
              <a:t>DELETE FROM</a:t>
            </a:r>
            <a:r>
              <a:rPr lang="es-ES" altLang="es-ES" sz="1600" dirty="0">
                <a:latin typeface="Courier New" panose="02070309020205020404" pitchFamily="49" charset="0"/>
              </a:rPr>
              <a:t> </a:t>
            </a:r>
            <a:r>
              <a:rPr lang="es-ES" altLang="es-ES" sz="1600" dirty="0" err="1">
                <a:latin typeface="Courier New" panose="02070309020205020404" pitchFamily="49" charset="0"/>
              </a:rPr>
              <a:t>Asignacion</a:t>
            </a:r>
            <a:r>
              <a:rPr lang="es-ES" altLang="es-ES" sz="1600" dirty="0">
                <a:latin typeface="Courier New" panose="02070309020205020404" pitchFamily="49" charset="0"/>
              </a:rPr>
              <a:t> </a:t>
            </a:r>
            <a:r>
              <a:rPr lang="es-ES" altLang="es-ES" sz="1600" b="1" dirty="0">
                <a:latin typeface="Courier New" panose="02070309020205020404" pitchFamily="49" charset="0"/>
              </a:rPr>
              <a:t>WHERE</a:t>
            </a:r>
            <a:r>
              <a:rPr lang="es-ES" altLang="es-ES" sz="1600" dirty="0">
                <a:latin typeface="Courier New" panose="02070309020205020404" pitchFamily="49" charset="0"/>
              </a:rPr>
              <a:t> DNI </a:t>
            </a:r>
            <a:r>
              <a:rPr lang="es-ES" altLang="es-ES" sz="1600" b="1" dirty="0">
                <a:latin typeface="Courier New" panose="02070309020205020404" pitchFamily="49" charset="0"/>
              </a:rPr>
              <a:t>IN </a:t>
            </a:r>
            <a:br>
              <a:rPr lang="es-ES" altLang="es-ES" sz="1600" b="1" dirty="0">
                <a:latin typeface="Courier New" panose="02070309020205020404" pitchFamily="49" charset="0"/>
              </a:rPr>
            </a:br>
            <a:r>
              <a:rPr lang="es-ES" altLang="es-ES" sz="1600" dirty="0">
                <a:latin typeface="Courier New" panose="02070309020205020404" pitchFamily="49" charset="0"/>
              </a:rPr>
              <a:t>(</a:t>
            </a:r>
            <a:r>
              <a:rPr lang="es-ES" altLang="es-ES" sz="1600" b="1" dirty="0">
                <a:latin typeface="Courier New" panose="02070309020205020404" pitchFamily="49" charset="0"/>
              </a:rPr>
              <a:t>SELECT</a:t>
            </a:r>
            <a:r>
              <a:rPr lang="es-ES" altLang="es-ES" sz="1600" dirty="0">
                <a:latin typeface="Courier New" panose="02070309020205020404" pitchFamily="49" charset="0"/>
              </a:rPr>
              <a:t> DNI </a:t>
            </a:r>
            <a:r>
              <a:rPr lang="es-ES" altLang="es-ES" sz="1600" b="1" dirty="0">
                <a:latin typeface="Courier New" panose="02070309020205020404" pitchFamily="49" charset="0"/>
              </a:rPr>
              <a:t>FROM</a:t>
            </a:r>
            <a:r>
              <a:rPr lang="es-ES" altLang="es-ES" sz="1600" dirty="0">
                <a:latin typeface="Courier New" panose="02070309020205020404" pitchFamily="49" charset="0"/>
              </a:rPr>
              <a:t> empleado </a:t>
            </a:r>
            <a:r>
              <a:rPr lang="es-ES" altLang="es-ES" sz="1600" b="1" dirty="0">
                <a:latin typeface="Courier New" panose="02070309020205020404" pitchFamily="49" charset="0"/>
              </a:rPr>
              <a:t>WHERE</a:t>
            </a:r>
            <a:r>
              <a:rPr lang="es-ES" altLang="es-ES" sz="1600" dirty="0">
                <a:latin typeface="Courier New" panose="02070309020205020404" pitchFamily="49" charset="0"/>
              </a:rPr>
              <a:t> NOMBRE </a:t>
            </a:r>
            <a:r>
              <a:rPr lang="es-ES" altLang="es-ES" sz="1600" b="1" dirty="0">
                <a:latin typeface="Courier New" panose="02070309020205020404" pitchFamily="49" charset="0"/>
              </a:rPr>
              <a:t>=</a:t>
            </a:r>
            <a:r>
              <a:rPr lang="es-ES" altLang="es-ES" sz="1600" dirty="0">
                <a:latin typeface="Courier New" panose="02070309020205020404" pitchFamily="49" charset="0"/>
              </a:rPr>
              <a:t> 'Jose María ');</a:t>
            </a:r>
          </a:p>
          <a:p>
            <a:pPr eaLnBrk="1" hangingPunct="1"/>
            <a:r>
              <a:rPr lang="es-ES" altLang="es-ES" sz="2000" dirty="0"/>
              <a:t>Eliminar todas las asignaciones de sucursales situadas en “Caspe".</a:t>
            </a:r>
          </a:p>
          <a:p>
            <a:pPr lvl="1" eaLnBrk="1" hangingPunct="1"/>
            <a:r>
              <a:rPr lang="es-ES" altLang="es-ES" sz="1600" b="1" dirty="0">
                <a:latin typeface="Courier New" panose="02070309020205020404" pitchFamily="49" charset="0"/>
              </a:rPr>
              <a:t>DELETE FROM</a:t>
            </a:r>
            <a:r>
              <a:rPr lang="es-ES" altLang="es-ES" sz="1600" dirty="0">
                <a:latin typeface="Courier New" panose="02070309020205020404" pitchFamily="49" charset="0"/>
              </a:rPr>
              <a:t> </a:t>
            </a:r>
            <a:r>
              <a:rPr lang="es-ES" altLang="es-ES" sz="1600" dirty="0" err="1">
                <a:latin typeface="Courier New" panose="02070309020205020404" pitchFamily="49" charset="0"/>
              </a:rPr>
              <a:t>Asignacion</a:t>
            </a:r>
            <a:r>
              <a:rPr lang="es-ES" altLang="es-ES" sz="1600" dirty="0">
                <a:latin typeface="Courier New" panose="02070309020205020404" pitchFamily="49" charset="0"/>
              </a:rPr>
              <a:t> </a:t>
            </a:r>
            <a:r>
              <a:rPr lang="es-ES" altLang="es-ES" sz="1600" b="1" dirty="0">
                <a:latin typeface="Courier New" panose="02070309020205020404" pitchFamily="49" charset="0"/>
              </a:rPr>
              <a:t>WHERE</a:t>
            </a:r>
            <a:r>
              <a:rPr lang="es-ES" altLang="es-ES" sz="1600" dirty="0">
                <a:latin typeface="Courier New" panose="02070309020205020404" pitchFamily="49" charset="0"/>
              </a:rPr>
              <a:t> NSUC </a:t>
            </a:r>
            <a:r>
              <a:rPr lang="es-ES" altLang="es-ES" sz="1600" b="1" dirty="0">
                <a:latin typeface="Courier New" panose="02070309020205020404" pitchFamily="49" charset="0"/>
              </a:rPr>
              <a:t>IN </a:t>
            </a:r>
            <a:br>
              <a:rPr lang="es-ES" altLang="es-ES" sz="1600" b="1" dirty="0">
                <a:latin typeface="Courier New" panose="02070309020205020404" pitchFamily="49" charset="0"/>
              </a:rPr>
            </a:br>
            <a:r>
              <a:rPr lang="es-ES" altLang="es-ES" sz="1600" dirty="0">
                <a:latin typeface="Courier New" panose="02070309020205020404" pitchFamily="49" charset="0"/>
              </a:rPr>
              <a:t>(</a:t>
            </a:r>
            <a:r>
              <a:rPr lang="es-ES" altLang="es-ES" sz="1600" b="1" dirty="0">
                <a:latin typeface="Courier New" panose="02070309020205020404" pitchFamily="49" charset="0"/>
              </a:rPr>
              <a:t>SELECT</a:t>
            </a:r>
            <a:r>
              <a:rPr lang="es-ES" altLang="es-ES" sz="1600" dirty="0">
                <a:latin typeface="Courier New" panose="02070309020205020404" pitchFamily="49" charset="0"/>
              </a:rPr>
              <a:t> NSUC </a:t>
            </a:r>
            <a:r>
              <a:rPr lang="es-ES" altLang="es-ES" sz="1600" b="1" dirty="0">
                <a:latin typeface="Courier New" panose="02070309020205020404" pitchFamily="49" charset="0"/>
              </a:rPr>
              <a:t>FROM</a:t>
            </a:r>
            <a:r>
              <a:rPr lang="es-ES" altLang="es-ES" sz="1600" dirty="0">
                <a:latin typeface="Courier New" panose="02070309020205020404" pitchFamily="49" charset="0"/>
              </a:rPr>
              <a:t> SUCURSAL </a:t>
            </a:r>
            <a:r>
              <a:rPr lang="es-ES" altLang="es-ES" sz="1600" b="1" dirty="0">
                <a:latin typeface="Courier New" panose="02070309020205020404" pitchFamily="49" charset="0"/>
              </a:rPr>
              <a:t>WHERE </a:t>
            </a:r>
            <a:r>
              <a:rPr lang="es-ES" altLang="es-ES" sz="1600" dirty="0">
                <a:latin typeface="Courier New" panose="02070309020205020404" pitchFamily="49" charset="0"/>
              </a:rPr>
              <a:t>CIUDAD </a:t>
            </a:r>
            <a:r>
              <a:rPr lang="es-ES" altLang="es-ES" sz="1600" b="1" dirty="0">
                <a:latin typeface="Courier New" panose="02070309020205020404" pitchFamily="49" charset="0"/>
              </a:rPr>
              <a:t>LIKE</a:t>
            </a:r>
            <a:r>
              <a:rPr lang="es-ES" altLang="es-ES" sz="1600" dirty="0">
                <a:latin typeface="Courier New" panose="02070309020205020404" pitchFamily="49" charset="0"/>
              </a:rPr>
              <a:t> ‘Caspe');</a:t>
            </a:r>
          </a:p>
          <a:p>
            <a:pPr eaLnBrk="1" hangingPunct="1"/>
            <a:endParaRPr lang="es-ES" altLang="es-ES" sz="2000" dirty="0"/>
          </a:p>
        </p:txBody>
      </p:sp>
    </p:spTree>
    <p:extLst>
      <p:ext uri="{BB962C8B-B14F-4D97-AF65-F5344CB8AC3E}">
        <p14:creationId xmlns:p14="http://schemas.microsoft.com/office/powerpoint/2010/main" val="751003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E5B9D39-E444-4483-A18B-D12E8C999200}"/>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EE57A4C3-5261-4218-8642-967A1952C93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3668E01-1F41-4AF5-8727-4BAC27F62F04}" type="slidenum">
              <a:rPr lang="es-ES" altLang="es-ES" sz="1400">
                <a:solidFill>
                  <a:schemeClr val="folHlink"/>
                </a:solidFill>
                <a:latin typeface="Times New Roman" panose="02020603050405020304" pitchFamily="18" charset="0"/>
              </a:rPr>
              <a:pPr/>
              <a:t>32</a:t>
            </a:fld>
            <a:endParaRPr lang="es-ES" altLang="es-ES" sz="1400">
              <a:solidFill>
                <a:schemeClr val="folHlink"/>
              </a:solidFill>
              <a:latin typeface="Times New Roman" panose="02020603050405020304" pitchFamily="18" charset="0"/>
            </a:endParaRPr>
          </a:p>
        </p:txBody>
      </p:sp>
      <p:sp>
        <p:nvSpPr>
          <p:cNvPr id="34821" name="Rectangle 2">
            <a:extLst>
              <a:ext uri="{FF2B5EF4-FFF2-40B4-BE49-F238E27FC236}">
                <a16:creationId xmlns:a16="http://schemas.microsoft.com/office/drawing/2014/main" id="{A8DDDF95-C4DD-40D7-8CB0-12BBF479B727}"/>
              </a:ext>
            </a:extLst>
          </p:cNvPr>
          <p:cNvSpPr>
            <a:spLocks noGrp="1" noChangeArrowheads="1"/>
          </p:cNvSpPr>
          <p:nvPr>
            <p:ph type="title"/>
          </p:nvPr>
        </p:nvSpPr>
        <p:spPr/>
        <p:txBody>
          <a:bodyPr/>
          <a:lstStyle/>
          <a:p>
            <a:pPr eaLnBrk="1" hangingPunct="1"/>
            <a:r>
              <a:rPr lang="es-ES_tradnl" altLang="es-ES_tradnl"/>
              <a:t>Borrar filas</a:t>
            </a:r>
          </a:p>
        </p:txBody>
      </p:sp>
      <p:graphicFrame>
        <p:nvGraphicFramePr>
          <p:cNvPr id="34818" name="Object 4">
            <a:extLst>
              <a:ext uri="{FF2B5EF4-FFF2-40B4-BE49-F238E27FC236}">
                <a16:creationId xmlns:a16="http://schemas.microsoft.com/office/drawing/2014/main" id="{8169C744-F3E9-4DE3-93DA-2E488C883763}"/>
              </a:ext>
            </a:extLst>
          </p:cNvPr>
          <p:cNvGraphicFramePr>
            <a:graphicFrameLocks noChangeAspect="1"/>
          </p:cNvGraphicFramePr>
          <p:nvPr/>
        </p:nvGraphicFramePr>
        <p:xfrm>
          <a:off x="685800" y="1524000"/>
          <a:ext cx="6781800" cy="4981575"/>
        </p:xfrm>
        <a:graphic>
          <a:graphicData uri="http://schemas.openxmlformats.org/presentationml/2006/ole">
            <mc:AlternateContent xmlns:mc="http://schemas.openxmlformats.org/markup-compatibility/2006">
              <mc:Choice xmlns:v="urn:schemas-microsoft-com:vml" Requires="v">
                <p:oleObj name="Dibujo" r:id="rId2" imgW="2451600" imgH="1800000" progId="FLW3Drawing">
                  <p:embed/>
                </p:oleObj>
              </mc:Choice>
              <mc:Fallback>
                <p:oleObj name="Dibujo" r:id="rId2" imgW="2451600" imgH="1800000" progId="FLW3Drawing">
                  <p:embed/>
                  <p:pic>
                    <p:nvPicPr>
                      <p:cNvPr id="34818" name="Object 4">
                        <a:extLst>
                          <a:ext uri="{FF2B5EF4-FFF2-40B4-BE49-F238E27FC236}">
                            <a16:creationId xmlns:a16="http://schemas.microsoft.com/office/drawing/2014/main" id="{8169C744-F3E9-4DE3-93DA-2E488C883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67818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17295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1A59F146-E50B-4D78-96D9-CFB3031BA56C}"/>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CC97DEF0-996B-4FEE-9C7F-FE18F304368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6FA07BC-11E1-4010-AA73-A04CFD5910F6}" type="slidenum">
              <a:rPr lang="es-ES" altLang="es-ES" sz="1400">
                <a:solidFill>
                  <a:schemeClr val="folHlink"/>
                </a:solidFill>
                <a:latin typeface="Times New Roman" panose="02020603050405020304" pitchFamily="18" charset="0"/>
              </a:rPr>
              <a:pPr/>
              <a:t>33</a:t>
            </a:fld>
            <a:endParaRPr lang="es-ES" altLang="es-ES" sz="1400">
              <a:solidFill>
                <a:schemeClr val="folHlink"/>
              </a:solidFill>
              <a:latin typeface="Times New Roman" panose="02020603050405020304" pitchFamily="18" charset="0"/>
            </a:endParaRPr>
          </a:p>
        </p:txBody>
      </p:sp>
      <p:sp>
        <p:nvSpPr>
          <p:cNvPr id="121860" name="Rectangle 2">
            <a:extLst>
              <a:ext uri="{FF2B5EF4-FFF2-40B4-BE49-F238E27FC236}">
                <a16:creationId xmlns:a16="http://schemas.microsoft.com/office/drawing/2014/main" id="{244ABDFE-271D-4BF0-9807-98A583334FF2}"/>
              </a:ext>
            </a:extLst>
          </p:cNvPr>
          <p:cNvSpPr>
            <a:spLocks noGrp="1" noChangeArrowheads="1"/>
          </p:cNvSpPr>
          <p:nvPr>
            <p:ph type="title"/>
          </p:nvPr>
        </p:nvSpPr>
        <p:spPr/>
        <p:txBody>
          <a:bodyPr/>
          <a:lstStyle/>
          <a:p>
            <a:pPr eaLnBrk="1" hangingPunct="1"/>
            <a:r>
              <a:rPr lang="es-ES" altLang="es-ES"/>
              <a:t>La instrucción </a:t>
            </a:r>
            <a:r>
              <a:rPr lang="es-ES" altLang="es-ES" b="1">
                <a:latin typeface="Courier New" panose="02070309020205020404" pitchFamily="49" charset="0"/>
              </a:rPr>
              <a:t>UPDATE</a:t>
            </a:r>
          </a:p>
        </p:txBody>
      </p:sp>
      <p:sp>
        <p:nvSpPr>
          <p:cNvPr id="121861" name="Rectangle 3">
            <a:extLst>
              <a:ext uri="{FF2B5EF4-FFF2-40B4-BE49-F238E27FC236}">
                <a16:creationId xmlns:a16="http://schemas.microsoft.com/office/drawing/2014/main" id="{397EB3B6-B826-425E-B3BD-F9B99E31E47F}"/>
              </a:ext>
            </a:extLst>
          </p:cNvPr>
          <p:cNvSpPr>
            <a:spLocks noGrp="1" noChangeArrowheads="1"/>
          </p:cNvSpPr>
          <p:nvPr>
            <p:ph type="body" idx="1"/>
          </p:nvPr>
        </p:nvSpPr>
        <p:spPr/>
        <p:txBody>
          <a:bodyPr/>
          <a:lstStyle/>
          <a:p>
            <a:pPr eaLnBrk="1" hangingPunct="1"/>
            <a:r>
              <a:rPr lang="es-ES" altLang="es-ES" sz="2000" dirty="0"/>
              <a:t>La </a:t>
            </a:r>
            <a:r>
              <a:rPr lang="es-ES" altLang="es-ES" sz="2000" b="1" dirty="0"/>
              <a:t>modificación</a:t>
            </a:r>
            <a:r>
              <a:rPr lang="es-ES" altLang="es-ES" sz="2000" dirty="0"/>
              <a:t> del contenido de los registros/tuplas se realiza con la sentencia </a:t>
            </a:r>
            <a:r>
              <a:rPr lang="es-ES" altLang="es-ES" sz="2000" b="1" dirty="0">
                <a:latin typeface="Courier New" panose="02070309020205020404" pitchFamily="49" charset="0"/>
              </a:rPr>
              <a:t>UPDATE</a:t>
            </a:r>
            <a:r>
              <a:rPr lang="es-ES" altLang="es-ES" sz="2000" dirty="0"/>
              <a:t>, </a:t>
            </a:r>
          </a:p>
          <a:p>
            <a:pPr lvl="1" eaLnBrk="1" hangingPunct="1"/>
            <a:r>
              <a:rPr lang="es-ES" altLang="es-ES" sz="1800" dirty="0"/>
              <a:t>Es posible elegir el conjunto de tuplas que se van a actualizar usando la clausula </a:t>
            </a:r>
            <a:r>
              <a:rPr lang="es-ES" altLang="es-ES" sz="1800" b="1" dirty="0">
                <a:latin typeface="Courier New" panose="02070309020205020404" pitchFamily="49" charset="0"/>
              </a:rPr>
              <a:t>WHERE</a:t>
            </a:r>
            <a:r>
              <a:rPr lang="es-ES" altLang="es-ES" sz="1800" dirty="0"/>
              <a:t>.</a:t>
            </a:r>
          </a:p>
          <a:p>
            <a:pPr eaLnBrk="1" hangingPunct="1"/>
            <a:r>
              <a:rPr lang="es-ES" altLang="es-ES" sz="2000" b="1" i="1" dirty="0"/>
              <a:t>Ejemplos: </a:t>
            </a:r>
            <a:r>
              <a:rPr lang="es-ES" altLang="es-ES" sz="2000" dirty="0"/>
              <a:t> ASIGNADO (</a:t>
            </a:r>
            <a:r>
              <a:rPr lang="es-ES" altLang="es-ES" sz="2000" u="sng" dirty="0"/>
              <a:t>DNI, NSUCURS</a:t>
            </a:r>
            <a:r>
              <a:rPr lang="es-ES" altLang="es-ES" sz="2000" dirty="0"/>
              <a:t>, SUELDO)</a:t>
            </a:r>
          </a:p>
          <a:p>
            <a:pPr eaLnBrk="1" hangingPunct="1"/>
            <a:r>
              <a:rPr lang="es-ES" altLang="es-ES" sz="2000" dirty="0"/>
              <a:t>Suma del 5% de interés al sueldo de todas las asignaciones.</a:t>
            </a:r>
          </a:p>
          <a:p>
            <a:pPr lvl="1" eaLnBrk="1" hangingPunct="1"/>
            <a:r>
              <a:rPr lang="es-ES" altLang="es-ES" sz="1800" b="1" dirty="0">
                <a:latin typeface="Courier New" panose="02070309020205020404" pitchFamily="49" charset="0"/>
              </a:rPr>
              <a:t>UPDATE </a:t>
            </a:r>
            <a:r>
              <a:rPr lang="es-ES" altLang="es-ES" sz="1800" dirty="0">
                <a:latin typeface="Courier New" panose="02070309020205020404" pitchFamily="49" charset="0"/>
              </a:rPr>
              <a:t>ASIGNADO </a:t>
            </a:r>
            <a:r>
              <a:rPr lang="es-ES" altLang="es-ES" sz="1800" b="1" dirty="0">
                <a:latin typeface="Courier New" panose="02070309020205020404" pitchFamily="49" charset="0"/>
              </a:rPr>
              <a:t>SET</a:t>
            </a:r>
            <a:r>
              <a:rPr lang="es-ES" altLang="es-ES" sz="1800" dirty="0">
                <a:latin typeface="Courier New" panose="02070309020205020404" pitchFamily="49" charset="0"/>
              </a:rPr>
              <a:t> SUELDO = SUELDO * 1.05;</a:t>
            </a:r>
          </a:p>
          <a:p>
            <a:pPr eaLnBrk="1" hangingPunct="1"/>
            <a:r>
              <a:rPr lang="es-ES" altLang="es-ES" sz="2000" dirty="0"/>
              <a:t>Suma del 1% de bonificación a aquellas empleados cuyo sueldo sea superior a 100.000 €.</a:t>
            </a:r>
          </a:p>
          <a:p>
            <a:pPr lvl="1" eaLnBrk="1" hangingPunct="1"/>
            <a:r>
              <a:rPr lang="es-ES" altLang="es-ES" sz="1800" b="1" dirty="0">
                <a:latin typeface="Courier New" panose="02070309020205020404" pitchFamily="49" charset="0"/>
              </a:rPr>
              <a:t>UPDATE </a:t>
            </a:r>
            <a:r>
              <a:rPr lang="es-ES" altLang="es-ES" sz="1800" dirty="0">
                <a:latin typeface="Courier New" panose="02070309020205020404" pitchFamily="49" charset="0"/>
              </a:rPr>
              <a:t>ASGINACION </a:t>
            </a:r>
            <a:r>
              <a:rPr lang="es-ES" altLang="es-ES" sz="1800" b="1" dirty="0">
                <a:latin typeface="Courier New" panose="02070309020205020404" pitchFamily="49" charset="0"/>
              </a:rPr>
              <a:t>SET</a:t>
            </a:r>
            <a:r>
              <a:rPr lang="es-ES" altLang="es-ES" sz="1800" dirty="0">
                <a:latin typeface="Courier New" panose="02070309020205020404" pitchFamily="49" charset="0"/>
              </a:rPr>
              <a:t> SUELDO = SUELDO * 1.01 </a:t>
            </a:r>
            <a:br>
              <a:rPr lang="es-ES" altLang="es-ES" sz="1800" dirty="0">
                <a:latin typeface="Courier New" panose="02070309020205020404" pitchFamily="49" charset="0"/>
              </a:rPr>
            </a:br>
            <a:r>
              <a:rPr lang="es-ES" altLang="es-ES" sz="1800" b="1" dirty="0">
                <a:latin typeface="Courier New" panose="02070309020205020404" pitchFamily="49" charset="0"/>
              </a:rPr>
              <a:t>WHERE </a:t>
            </a:r>
            <a:r>
              <a:rPr lang="es-ES" altLang="es-ES" sz="1800" dirty="0">
                <a:latin typeface="Courier New" panose="02070309020205020404" pitchFamily="49" charset="0"/>
              </a:rPr>
              <a:t>SUELDO &gt; 100000;</a:t>
            </a:r>
          </a:p>
          <a:p>
            <a:pPr eaLnBrk="1" hangingPunct="1"/>
            <a:r>
              <a:rPr lang="es-ES" altLang="es-ES" sz="2000" dirty="0"/>
              <a:t>Modificación de nombre y dirección del empleado con DNI 12345678z.</a:t>
            </a:r>
          </a:p>
          <a:p>
            <a:pPr lvl="1" eaLnBrk="1" hangingPunct="1"/>
            <a:r>
              <a:rPr lang="es-ES" altLang="es-ES" sz="1800" b="1" dirty="0">
                <a:latin typeface="Courier New" panose="02070309020205020404" pitchFamily="49" charset="0"/>
              </a:rPr>
              <a:t>UPDATE </a:t>
            </a:r>
            <a:r>
              <a:rPr lang="es-ES" altLang="es-ES" sz="1800" dirty="0">
                <a:latin typeface="Courier New" panose="02070309020205020404" pitchFamily="49" charset="0"/>
              </a:rPr>
              <a:t>EMPLEADO </a:t>
            </a:r>
            <a:r>
              <a:rPr lang="es-ES" altLang="es-ES" sz="1800" b="1" dirty="0">
                <a:latin typeface="Courier New" panose="02070309020205020404" pitchFamily="49" charset="0"/>
              </a:rPr>
              <a:t>SET</a:t>
            </a:r>
            <a:r>
              <a:rPr lang="es-ES" altLang="es-ES" sz="1800" dirty="0">
                <a:latin typeface="Courier New" panose="02070309020205020404" pitchFamily="49" charset="0"/>
              </a:rPr>
              <a:t> DIR=‘AVDA ARAGON’, NOMBRE=‘ANA’</a:t>
            </a:r>
            <a:br>
              <a:rPr lang="es-ES" altLang="es-ES" sz="1800" dirty="0">
                <a:latin typeface="Courier New" panose="02070309020205020404" pitchFamily="49" charset="0"/>
              </a:rPr>
            </a:br>
            <a:r>
              <a:rPr lang="es-ES" altLang="es-ES" sz="1800" b="1" dirty="0">
                <a:latin typeface="Courier New" panose="02070309020205020404" pitchFamily="49" charset="0"/>
              </a:rPr>
              <a:t>WHERE</a:t>
            </a:r>
            <a:r>
              <a:rPr lang="es-ES" altLang="es-ES" sz="1800" dirty="0">
                <a:latin typeface="Courier New" panose="02070309020205020404" pitchFamily="49" charset="0"/>
              </a:rPr>
              <a:t> DNI </a:t>
            </a:r>
            <a:r>
              <a:rPr lang="es-ES" altLang="es-ES" sz="1800" b="1" dirty="0">
                <a:latin typeface="Courier New" panose="02070309020205020404" pitchFamily="49" charset="0"/>
              </a:rPr>
              <a:t>=</a:t>
            </a:r>
            <a:r>
              <a:rPr lang="es-ES" altLang="es-ES" sz="1800" dirty="0">
                <a:latin typeface="Courier New" panose="02070309020205020404" pitchFamily="49" charset="0"/>
              </a:rPr>
              <a:t> ‘</a:t>
            </a:r>
            <a:r>
              <a:rPr lang="es-ES" altLang="es-ES" sz="1800" dirty="0"/>
              <a:t>12345678z </a:t>
            </a:r>
            <a:r>
              <a:rPr lang="es-ES" altLang="es-ES" sz="1800" dirty="0">
                <a:latin typeface="Courier New" panose="02070309020205020404" pitchFamily="49" charset="0"/>
              </a:rPr>
              <a:t>';</a:t>
            </a:r>
          </a:p>
          <a:p>
            <a:pPr eaLnBrk="1" hangingPunct="1"/>
            <a:endParaRPr lang="es-ES" altLang="es-ES" sz="2000" dirty="0"/>
          </a:p>
        </p:txBody>
      </p:sp>
    </p:spTree>
    <p:extLst>
      <p:ext uri="{BB962C8B-B14F-4D97-AF65-F5344CB8AC3E}">
        <p14:creationId xmlns:p14="http://schemas.microsoft.com/office/powerpoint/2010/main" val="2632443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681EEDCB-5B87-444C-A260-9E700FA6F1AD}"/>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3E8F3BF0-3D23-4910-BB47-E7DE9ECC447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746DC13-F70D-44FC-8132-F12017537043}" type="slidenum">
              <a:rPr lang="es-ES" altLang="es-ES" sz="1400">
                <a:solidFill>
                  <a:schemeClr val="folHlink"/>
                </a:solidFill>
                <a:latin typeface="Times New Roman" panose="02020603050405020304" pitchFamily="18" charset="0"/>
              </a:rPr>
              <a:pPr/>
              <a:t>34</a:t>
            </a:fld>
            <a:endParaRPr lang="es-ES" altLang="es-ES" sz="1400">
              <a:solidFill>
                <a:schemeClr val="folHlink"/>
              </a:solidFill>
              <a:latin typeface="Times New Roman" panose="02020603050405020304" pitchFamily="18" charset="0"/>
            </a:endParaRPr>
          </a:p>
        </p:txBody>
      </p:sp>
      <p:sp>
        <p:nvSpPr>
          <p:cNvPr id="33797" name="Rectangle 2">
            <a:extLst>
              <a:ext uri="{FF2B5EF4-FFF2-40B4-BE49-F238E27FC236}">
                <a16:creationId xmlns:a16="http://schemas.microsoft.com/office/drawing/2014/main" id="{5F27F6A9-CC8A-412C-93E4-7830209E8DA9}"/>
              </a:ext>
            </a:extLst>
          </p:cNvPr>
          <p:cNvSpPr>
            <a:spLocks noGrp="1" noChangeArrowheads="1"/>
          </p:cNvSpPr>
          <p:nvPr>
            <p:ph type="title"/>
          </p:nvPr>
        </p:nvSpPr>
        <p:spPr/>
        <p:txBody>
          <a:bodyPr/>
          <a:lstStyle/>
          <a:p>
            <a:pPr eaLnBrk="1" hangingPunct="1"/>
            <a:r>
              <a:rPr lang="es-ES_tradnl" altLang="es-ES_tradnl"/>
              <a:t>Modificar datos</a:t>
            </a:r>
          </a:p>
        </p:txBody>
      </p:sp>
      <p:graphicFrame>
        <p:nvGraphicFramePr>
          <p:cNvPr id="33794" name="Object 4">
            <a:extLst>
              <a:ext uri="{FF2B5EF4-FFF2-40B4-BE49-F238E27FC236}">
                <a16:creationId xmlns:a16="http://schemas.microsoft.com/office/drawing/2014/main" id="{9600B476-F53A-4056-B450-9FCB666B7D39}"/>
              </a:ext>
            </a:extLst>
          </p:cNvPr>
          <p:cNvGraphicFramePr>
            <a:graphicFrameLocks noChangeAspect="1"/>
          </p:cNvGraphicFramePr>
          <p:nvPr/>
        </p:nvGraphicFramePr>
        <p:xfrm>
          <a:off x="685800" y="1524000"/>
          <a:ext cx="6781800" cy="4975225"/>
        </p:xfrm>
        <a:graphic>
          <a:graphicData uri="http://schemas.openxmlformats.org/presentationml/2006/ole">
            <mc:AlternateContent xmlns:mc="http://schemas.openxmlformats.org/markup-compatibility/2006">
              <mc:Choice xmlns:v="urn:schemas-microsoft-com:vml" Requires="v">
                <p:oleObj name="Dibujo" r:id="rId2" imgW="2462400" imgH="1807200" progId="FLW3Drawing">
                  <p:embed/>
                </p:oleObj>
              </mc:Choice>
              <mc:Fallback>
                <p:oleObj name="Dibujo" r:id="rId2" imgW="2462400" imgH="1807200" progId="FLW3Drawing">
                  <p:embed/>
                  <p:pic>
                    <p:nvPicPr>
                      <p:cNvPr id="33794" name="Object 4">
                        <a:extLst>
                          <a:ext uri="{FF2B5EF4-FFF2-40B4-BE49-F238E27FC236}">
                            <a16:creationId xmlns:a16="http://schemas.microsoft.com/office/drawing/2014/main" id="{9600B476-F53A-4056-B450-9FCB666B7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6781800" cy="497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1862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A3AD7811-0B7B-43D3-825B-1B7AC41CDF8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E241B0C-29EE-4C0E-B784-D1AB2AC84E06}" type="slidenum">
              <a:rPr lang="es-ES" altLang="es-ES" sz="1400">
                <a:solidFill>
                  <a:schemeClr val="folHlink"/>
                </a:solidFill>
                <a:latin typeface="Times New Roman" panose="02020603050405020304" pitchFamily="18" charset="0"/>
              </a:rPr>
              <a:pPr algn="r" eaLnBrk="1" hangingPunct="1"/>
              <a:t>35</a:t>
            </a:fld>
            <a:endParaRPr lang="es-ES" altLang="es-ES" sz="1400">
              <a:solidFill>
                <a:schemeClr val="folHlink"/>
              </a:solidFill>
              <a:latin typeface="Times New Roman" panose="02020603050405020304" pitchFamily="18" charset="0"/>
            </a:endParaRPr>
          </a:p>
        </p:txBody>
      </p:sp>
      <p:sp>
        <p:nvSpPr>
          <p:cNvPr id="154627" name="Rectangle 2">
            <a:extLst>
              <a:ext uri="{FF2B5EF4-FFF2-40B4-BE49-F238E27FC236}">
                <a16:creationId xmlns:a16="http://schemas.microsoft.com/office/drawing/2014/main" id="{451F44BB-07AB-49A8-9519-CDEBFBF233B9}"/>
              </a:ext>
            </a:extLst>
          </p:cNvPr>
          <p:cNvSpPr>
            <a:spLocks noGrp="1" noChangeArrowheads="1"/>
          </p:cNvSpPr>
          <p:nvPr>
            <p:ph type="title" idx="4294967295"/>
          </p:nvPr>
        </p:nvSpPr>
        <p:spPr/>
        <p:txBody>
          <a:bodyPr/>
          <a:lstStyle/>
          <a:p>
            <a:pPr eaLnBrk="1" hangingPunct="1"/>
            <a:r>
              <a:rPr lang="es-ES" altLang="es-ES"/>
              <a:t>Estructura básica de la sentencia </a:t>
            </a:r>
            <a:r>
              <a:rPr lang="es-ES" altLang="es-ES">
                <a:latin typeface="Courier New" panose="02070309020205020404" pitchFamily="49" charset="0"/>
              </a:rPr>
              <a:t>SELECT</a:t>
            </a:r>
          </a:p>
        </p:txBody>
      </p:sp>
      <p:sp>
        <p:nvSpPr>
          <p:cNvPr id="154628" name="Rectangle 3">
            <a:extLst>
              <a:ext uri="{FF2B5EF4-FFF2-40B4-BE49-F238E27FC236}">
                <a16:creationId xmlns:a16="http://schemas.microsoft.com/office/drawing/2014/main" id="{E01E03E6-71A9-4C69-B1FF-1EC2E42E4153}"/>
              </a:ext>
            </a:extLst>
          </p:cNvPr>
          <p:cNvSpPr>
            <a:spLocks noGrp="1" noChangeArrowheads="1"/>
          </p:cNvSpPr>
          <p:nvPr>
            <p:ph type="body" idx="4294967295"/>
          </p:nvPr>
        </p:nvSpPr>
        <p:spPr>
          <a:xfrm>
            <a:off x="561975" y="1196975"/>
            <a:ext cx="8258175" cy="4899025"/>
          </a:xfrm>
        </p:spPr>
        <p:txBody>
          <a:bodyPr/>
          <a:lstStyle/>
          <a:p>
            <a:pPr eaLnBrk="1" hangingPunct="1"/>
            <a:r>
              <a:rPr lang="es-ES" altLang="es-ES" dirty="0"/>
              <a:t>Una consulta SQL tiene la forma:</a:t>
            </a:r>
          </a:p>
          <a:p>
            <a:pPr lvl="1" eaLnBrk="1" hangingPunct="1">
              <a:buFont typeface="Wingdings" panose="05000000000000000000" pitchFamily="2" charset="2"/>
              <a:buNone/>
            </a:pPr>
            <a:r>
              <a:rPr lang="es-ES" altLang="es-ES" b="1" dirty="0">
                <a:latin typeface="Courier New" panose="02070309020205020404" pitchFamily="49" charset="0"/>
              </a:rPr>
              <a:t>SELECT </a:t>
            </a:r>
            <a:r>
              <a:rPr lang="es-ES" altLang="es-ES" i="1" dirty="0">
                <a:latin typeface="Courier New" panose="02070309020205020404" pitchFamily="49" charset="0"/>
              </a:rPr>
              <a:t>A1, ..., </a:t>
            </a:r>
            <a:r>
              <a:rPr lang="es-ES" altLang="es-ES" i="1" dirty="0" err="1">
                <a:latin typeface="Courier New" panose="02070309020205020404" pitchFamily="49" charset="0"/>
              </a:rPr>
              <a:t>An</a:t>
            </a:r>
            <a:r>
              <a:rPr lang="es-ES" altLang="es-ES" i="1" dirty="0"/>
              <a:t>	</a:t>
            </a:r>
            <a:r>
              <a:rPr lang="es-ES" altLang="es-ES" dirty="0"/>
              <a:t>/* Lista de atributos a mostrar*/</a:t>
            </a:r>
          </a:p>
          <a:p>
            <a:pPr lvl="1" eaLnBrk="1" hangingPunct="1">
              <a:buFont typeface="Wingdings" panose="05000000000000000000" pitchFamily="2" charset="2"/>
              <a:buNone/>
            </a:pPr>
            <a:r>
              <a:rPr lang="es-ES" altLang="es-ES" b="1" dirty="0">
                <a:latin typeface="Courier New" panose="02070309020205020404" pitchFamily="49" charset="0"/>
              </a:rPr>
              <a:t>FROM </a:t>
            </a:r>
            <a:r>
              <a:rPr lang="es-ES" altLang="es-ES" i="1" dirty="0">
                <a:latin typeface="Courier New" panose="02070309020205020404" pitchFamily="49" charset="0"/>
              </a:rPr>
              <a:t>T1, ..., Tm</a:t>
            </a:r>
            <a:r>
              <a:rPr lang="es-ES" altLang="es-ES" i="1" dirty="0"/>
              <a:t>	</a:t>
            </a:r>
            <a:r>
              <a:rPr lang="es-ES" altLang="es-ES" dirty="0"/>
              <a:t>/* Lista de tablas origen de datos. */</a:t>
            </a:r>
          </a:p>
          <a:p>
            <a:pPr lvl="1" eaLnBrk="1" hangingPunct="1">
              <a:buFont typeface="Wingdings" panose="05000000000000000000" pitchFamily="2" charset="2"/>
              <a:buNone/>
            </a:pPr>
            <a:r>
              <a:rPr lang="es-ES" altLang="es-ES" b="1" dirty="0">
                <a:latin typeface="Courier New" panose="02070309020205020404" pitchFamily="49" charset="0"/>
              </a:rPr>
              <a:t>WHERE </a:t>
            </a:r>
            <a:r>
              <a:rPr lang="es-ES" altLang="es-ES" b="1" i="1" dirty="0">
                <a:latin typeface="Courier New" panose="02070309020205020404" pitchFamily="49" charset="0"/>
              </a:rPr>
              <a:t>[P]*</a:t>
            </a:r>
            <a:r>
              <a:rPr lang="es-ES" altLang="es-ES" i="1" dirty="0">
                <a:latin typeface="Courier New" panose="02070309020205020404" pitchFamily="49" charset="0"/>
              </a:rPr>
              <a:t>;	</a:t>
            </a:r>
            <a:r>
              <a:rPr lang="es-ES" altLang="es-ES" b="1" dirty="0"/>
              <a:t>	/</a:t>
            </a:r>
            <a:r>
              <a:rPr lang="es-ES" altLang="es-ES" dirty="0"/>
              <a:t>* Condiciones. Cláusula opcional */</a:t>
            </a:r>
          </a:p>
          <a:p>
            <a:pPr lvl="1" eaLnBrk="1" hangingPunct="1"/>
            <a:r>
              <a:rPr lang="es-ES" altLang="es-ES" dirty="0"/>
              <a:t>Es posible que exista el mismo nombre de atributo en dos relaciones distintas (ambigüedad de atributo).</a:t>
            </a:r>
          </a:p>
          <a:p>
            <a:pPr lvl="1" eaLnBrk="1" hangingPunct="1"/>
            <a:r>
              <a:rPr lang="es-ES" altLang="es-ES" dirty="0"/>
              <a:t>En ese caso, se añade el "</a:t>
            </a:r>
            <a:r>
              <a:rPr lang="es-ES" altLang="es-ES" i="1" dirty="0"/>
              <a:t>NOMBRE_TABLA.</a:t>
            </a:r>
            <a:r>
              <a:rPr lang="es-ES" altLang="es-ES" dirty="0"/>
              <a:t>" antes del nombre del atributo para quitar la ambigüedad.  </a:t>
            </a:r>
          </a:p>
          <a:p>
            <a:pPr lvl="2" eaLnBrk="1" hangingPunct="1"/>
            <a:r>
              <a:rPr lang="es-ES" altLang="es-ES" dirty="0"/>
              <a:t> </a:t>
            </a:r>
            <a:r>
              <a:rPr lang="es-ES" altLang="es-ES" sz="2000" dirty="0" err="1"/>
              <a:t>select</a:t>
            </a:r>
            <a:r>
              <a:rPr lang="es-ES" altLang="es-ES" sz="2000" dirty="0"/>
              <a:t> tabla1.atributo, tabla2.atributo </a:t>
            </a:r>
            <a:r>
              <a:rPr lang="es-ES" altLang="es-ES" sz="2000" dirty="0" err="1"/>
              <a:t>from</a:t>
            </a:r>
            <a:r>
              <a:rPr lang="es-ES" altLang="es-ES" sz="2000" dirty="0"/>
              <a:t> tabla1, tabla2;  </a:t>
            </a:r>
            <a:endParaRPr lang="es-ES" alt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a:extLst>
              <a:ext uri="{FF2B5EF4-FFF2-40B4-BE49-F238E27FC236}">
                <a16:creationId xmlns:a16="http://schemas.microsoft.com/office/drawing/2014/main" id="{A18F28BF-1158-4750-9200-37D7AB4D9E28}"/>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A9C6389-9A77-4ED8-AEDD-CBBA1F1A618A}" type="slidenum">
              <a:rPr lang="es-ES" altLang="es-ES" sz="1400">
                <a:solidFill>
                  <a:schemeClr val="folHlink"/>
                </a:solidFill>
                <a:latin typeface="Times New Roman" panose="02020603050405020304" pitchFamily="18" charset="0"/>
              </a:rPr>
              <a:pPr algn="r" eaLnBrk="1" hangingPunct="1"/>
              <a:t>36</a:t>
            </a:fld>
            <a:endParaRPr lang="es-ES" altLang="es-ES" sz="1400">
              <a:solidFill>
                <a:schemeClr val="folHlink"/>
              </a:solidFill>
              <a:latin typeface="Times New Roman" panose="02020603050405020304" pitchFamily="18" charset="0"/>
            </a:endParaRPr>
          </a:p>
        </p:txBody>
      </p:sp>
      <p:sp>
        <p:nvSpPr>
          <p:cNvPr id="152579" name="Rectangle 5">
            <a:extLst>
              <a:ext uri="{FF2B5EF4-FFF2-40B4-BE49-F238E27FC236}">
                <a16:creationId xmlns:a16="http://schemas.microsoft.com/office/drawing/2014/main" id="{26495D11-25AC-48DE-96C2-BD942E05DED4}"/>
              </a:ext>
            </a:extLst>
          </p:cNvPr>
          <p:cNvSpPr>
            <a:spLocks noGrp="1" noChangeArrowheads="1"/>
          </p:cNvSpPr>
          <p:nvPr>
            <p:ph type="title" idx="4294967295"/>
          </p:nvPr>
        </p:nvSpPr>
        <p:spPr/>
        <p:txBody>
          <a:bodyPr/>
          <a:lstStyle/>
          <a:p>
            <a:pPr eaLnBrk="1" hangingPunct="1"/>
            <a:r>
              <a:rPr lang="es-ES_tradnl" altLang="es-ES_tradnl" dirty="0"/>
              <a:t>Consulta de datos: Comando </a:t>
            </a:r>
            <a:r>
              <a:rPr lang="es-ES_tradnl" altLang="es-ES_tradnl" dirty="0">
                <a:latin typeface="Courier New" panose="02070309020205020404" pitchFamily="49" charset="0"/>
              </a:rPr>
              <a:t>SELECT</a:t>
            </a:r>
          </a:p>
        </p:txBody>
      </p:sp>
      <p:sp>
        <p:nvSpPr>
          <p:cNvPr id="152580" name="Rectangle 16">
            <a:extLst>
              <a:ext uri="{FF2B5EF4-FFF2-40B4-BE49-F238E27FC236}">
                <a16:creationId xmlns:a16="http://schemas.microsoft.com/office/drawing/2014/main" id="{CDE2B4D8-4A4F-495F-B41C-4B23719EA254}"/>
              </a:ext>
            </a:extLst>
          </p:cNvPr>
          <p:cNvSpPr>
            <a:spLocks noChangeArrowheads="1"/>
          </p:cNvSpPr>
          <p:nvPr/>
        </p:nvSpPr>
        <p:spPr bwMode="auto">
          <a:xfrm>
            <a:off x="3856241" y="3602038"/>
            <a:ext cx="36683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dirty="0"/>
              <a:t>-  Tablas / vistas origen de datos</a:t>
            </a:r>
          </a:p>
        </p:txBody>
      </p:sp>
      <p:sp>
        <p:nvSpPr>
          <p:cNvPr id="152581" name="Rectangle 17">
            <a:extLst>
              <a:ext uri="{FF2B5EF4-FFF2-40B4-BE49-F238E27FC236}">
                <a16:creationId xmlns:a16="http://schemas.microsoft.com/office/drawing/2014/main" id="{44F3E6D8-F542-445D-8582-5BDBAB5BE451}"/>
              </a:ext>
            </a:extLst>
          </p:cNvPr>
          <p:cNvSpPr>
            <a:spLocks noChangeArrowheads="1"/>
          </p:cNvSpPr>
          <p:nvPr/>
        </p:nvSpPr>
        <p:spPr bwMode="auto">
          <a:xfrm>
            <a:off x="3851920" y="3925888"/>
            <a:ext cx="45733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dirty="0"/>
              <a:t>- Condiciones de filtrado de los registros</a:t>
            </a:r>
          </a:p>
        </p:txBody>
      </p:sp>
      <p:sp>
        <p:nvSpPr>
          <p:cNvPr id="152582" name="Rectangle 18">
            <a:extLst>
              <a:ext uri="{FF2B5EF4-FFF2-40B4-BE49-F238E27FC236}">
                <a16:creationId xmlns:a16="http://schemas.microsoft.com/office/drawing/2014/main" id="{30103E9B-0BDA-4BBC-815F-77CD4894CB63}"/>
              </a:ext>
            </a:extLst>
          </p:cNvPr>
          <p:cNvSpPr>
            <a:spLocks noChangeArrowheads="1"/>
          </p:cNvSpPr>
          <p:nvPr/>
        </p:nvSpPr>
        <p:spPr bwMode="auto">
          <a:xfrm>
            <a:off x="3852723" y="4503290"/>
            <a:ext cx="4571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dirty="0"/>
              <a:t>- Nombre de atributos de la </a:t>
            </a:r>
            <a:r>
              <a:rPr lang="es-ES" altLang="es-ES" sz="2000" dirty="0" err="1"/>
              <a:t>agrupacion</a:t>
            </a:r>
            <a:endParaRPr lang="es-ES" altLang="es-ES" sz="2000" dirty="0"/>
          </a:p>
        </p:txBody>
      </p:sp>
      <p:sp>
        <p:nvSpPr>
          <p:cNvPr id="152583" name="Rectangle 19">
            <a:extLst>
              <a:ext uri="{FF2B5EF4-FFF2-40B4-BE49-F238E27FC236}">
                <a16:creationId xmlns:a16="http://schemas.microsoft.com/office/drawing/2014/main" id="{AB4FC05D-DBEE-4D6C-B6C6-78DC2DBB67AE}"/>
              </a:ext>
            </a:extLst>
          </p:cNvPr>
          <p:cNvSpPr>
            <a:spLocks noChangeArrowheads="1"/>
          </p:cNvSpPr>
          <p:nvPr/>
        </p:nvSpPr>
        <p:spPr bwMode="auto">
          <a:xfrm>
            <a:off x="3873859" y="4795838"/>
            <a:ext cx="4802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dirty="0"/>
              <a:t>- Condiciones de filtrado de la agrupación </a:t>
            </a:r>
          </a:p>
        </p:txBody>
      </p:sp>
      <p:sp>
        <p:nvSpPr>
          <p:cNvPr id="152584" name="Rectangle 20">
            <a:extLst>
              <a:ext uri="{FF2B5EF4-FFF2-40B4-BE49-F238E27FC236}">
                <a16:creationId xmlns:a16="http://schemas.microsoft.com/office/drawing/2014/main" id="{5BEADE07-55E8-4D0B-AEE2-C345CF1E06C6}"/>
              </a:ext>
            </a:extLst>
          </p:cNvPr>
          <p:cNvSpPr>
            <a:spLocks noChangeArrowheads="1"/>
          </p:cNvSpPr>
          <p:nvPr/>
        </p:nvSpPr>
        <p:spPr bwMode="auto">
          <a:xfrm>
            <a:off x="3923928" y="5429250"/>
            <a:ext cx="47000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dirty="0"/>
              <a:t>- Nombres de los atributos de ordenación</a:t>
            </a:r>
          </a:p>
        </p:txBody>
      </p:sp>
      <p:sp>
        <p:nvSpPr>
          <p:cNvPr id="152585" name="Rectangle 22">
            <a:extLst>
              <a:ext uri="{FF2B5EF4-FFF2-40B4-BE49-F238E27FC236}">
                <a16:creationId xmlns:a16="http://schemas.microsoft.com/office/drawing/2014/main" id="{659F53A7-B11B-4A08-A035-1770B8E19593}"/>
              </a:ext>
            </a:extLst>
          </p:cNvPr>
          <p:cNvSpPr>
            <a:spLocks noChangeArrowheads="1"/>
          </p:cNvSpPr>
          <p:nvPr/>
        </p:nvSpPr>
        <p:spPr bwMode="auto">
          <a:xfrm>
            <a:off x="609600" y="1470025"/>
            <a:ext cx="304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b="1" dirty="0">
                <a:solidFill>
                  <a:srgbClr val="000000"/>
                </a:solidFill>
                <a:latin typeface="Courier New" panose="02070309020205020404" pitchFamily="49" charset="0"/>
              </a:rPr>
              <a:t>SELECT </a:t>
            </a:r>
            <a:r>
              <a:rPr lang="es-ES" altLang="es-ES" sz="2000" dirty="0">
                <a:solidFill>
                  <a:srgbClr val="000000"/>
                </a:solidFill>
                <a:latin typeface="Courier New" panose="02070309020205020404" pitchFamily="49" charset="0"/>
              </a:rPr>
              <a:t>A1, …, </a:t>
            </a:r>
            <a:r>
              <a:rPr lang="es-ES" altLang="es-ES" sz="2000" dirty="0" err="1">
                <a:solidFill>
                  <a:srgbClr val="000000"/>
                </a:solidFill>
                <a:latin typeface="Courier New" panose="02070309020205020404" pitchFamily="49" charset="0"/>
              </a:rPr>
              <a:t>An</a:t>
            </a:r>
            <a:endParaRPr lang="es-ES" altLang="es-ES" sz="2000" dirty="0">
              <a:solidFill>
                <a:srgbClr val="000000"/>
              </a:solidFill>
              <a:latin typeface="Courier New" panose="02070309020205020404" pitchFamily="49" charset="0"/>
            </a:endParaRPr>
          </a:p>
          <a:p>
            <a:pPr algn="l"/>
            <a:endParaRPr lang="es-ES" altLang="es-ES" sz="2000" b="1" dirty="0">
              <a:solidFill>
                <a:srgbClr val="000000"/>
              </a:solidFill>
              <a:latin typeface="Courier New" panose="02070309020205020404" pitchFamily="49" charset="0"/>
            </a:endParaRPr>
          </a:p>
          <a:p>
            <a:pPr algn="l"/>
            <a:endParaRPr lang="es-ES" altLang="es-ES" sz="2000" b="1" dirty="0">
              <a:solidFill>
                <a:srgbClr val="000000"/>
              </a:solidFill>
              <a:latin typeface="Courier New" panose="02070309020205020404" pitchFamily="49" charset="0"/>
            </a:endParaRPr>
          </a:p>
          <a:p>
            <a:pPr algn="l"/>
            <a:endParaRPr lang="es-ES" altLang="es-ES" sz="2000" b="1" dirty="0">
              <a:solidFill>
                <a:srgbClr val="000000"/>
              </a:solidFill>
              <a:latin typeface="Courier New" panose="02070309020205020404" pitchFamily="49" charset="0"/>
            </a:endParaRPr>
          </a:p>
          <a:p>
            <a:pPr algn="l"/>
            <a:endParaRPr lang="es-ES" altLang="es-ES" sz="2000" b="1" dirty="0">
              <a:solidFill>
                <a:srgbClr val="000000"/>
              </a:solidFill>
              <a:latin typeface="Courier New" panose="02070309020205020404" pitchFamily="49" charset="0"/>
            </a:endParaRPr>
          </a:p>
          <a:p>
            <a:pPr algn="l"/>
            <a:endParaRPr lang="es-ES" altLang="es-ES" sz="2000" b="1" dirty="0">
              <a:solidFill>
                <a:srgbClr val="000000"/>
              </a:solidFill>
              <a:latin typeface="Courier New" panose="02070309020205020404" pitchFamily="49" charset="0"/>
            </a:endParaRPr>
          </a:p>
          <a:p>
            <a:pPr algn="l"/>
            <a:endParaRPr lang="es-ES" altLang="es-ES" sz="2000" b="1" dirty="0">
              <a:solidFill>
                <a:srgbClr val="000000"/>
              </a:solidFill>
              <a:latin typeface="Courier New" panose="02070309020205020404" pitchFamily="49" charset="0"/>
            </a:endParaRPr>
          </a:p>
          <a:p>
            <a:pPr algn="l"/>
            <a:r>
              <a:rPr lang="es-ES" altLang="es-ES" sz="2000" b="1" dirty="0">
                <a:solidFill>
                  <a:srgbClr val="000000"/>
                </a:solidFill>
                <a:latin typeface="Courier New" panose="02070309020205020404" pitchFamily="49" charset="0"/>
              </a:rPr>
              <a:t>FROM </a:t>
            </a:r>
            <a:r>
              <a:rPr lang="es-ES" altLang="es-ES" sz="2000" dirty="0">
                <a:solidFill>
                  <a:srgbClr val="000000"/>
                </a:solidFill>
                <a:latin typeface="Courier New" panose="02070309020205020404" pitchFamily="49" charset="0"/>
              </a:rPr>
              <a:t>T1, …, </a:t>
            </a:r>
            <a:r>
              <a:rPr lang="es-ES" altLang="es-ES" sz="2000" dirty="0" err="1">
                <a:solidFill>
                  <a:srgbClr val="000000"/>
                </a:solidFill>
                <a:latin typeface="Courier New" panose="02070309020205020404" pitchFamily="49" charset="0"/>
              </a:rPr>
              <a:t>Tn</a:t>
            </a:r>
            <a:endParaRPr lang="es-ES" altLang="es-ES" sz="2000" dirty="0">
              <a:solidFill>
                <a:srgbClr val="000000"/>
              </a:solidFill>
              <a:latin typeface="Courier New" panose="02070309020205020404" pitchFamily="49" charset="0"/>
            </a:endParaRPr>
          </a:p>
          <a:p>
            <a:pPr algn="l"/>
            <a:r>
              <a:rPr lang="es-ES" altLang="es-ES" sz="2000" b="1" dirty="0">
                <a:solidFill>
                  <a:srgbClr val="000000"/>
                </a:solidFill>
                <a:latin typeface="Courier New" panose="02070309020205020404" pitchFamily="49" charset="0"/>
              </a:rPr>
              <a:t>WHERE </a:t>
            </a:r>
            <a:r>
              <a:rPr lang="es-ES" altLang="es-ES" sz="2000" dirty="0">
                <a:solidFill>
                  <a:srgbClr val="000000"/>
                </a:solidFill>
                <a:latin typeface="Courier New" panose="02070309020205020404" pitchFamily="49" charset="0"/>
              </a:rPr>
              <a:t>P</a:t>
            </a:r>
          </a:p>
          <a:p>
            <a:pPr algn="l"/>
            <a:endParaRPr lang="es-ES" altLang="es-ES" sz="2000" b="1" dirty="0">
              <a:solidFill>
                <a:srgbClr val="000000"/>
              </a:solidFill>
              <a:latin typeface="Courier New" panose="02070309020205020404" pitchFamily="49" charset="0"/>
            </a:endParaRPr>
          </a:p>
          <a:p>
            <a:pPr algn="l"/>
            <a:r>
              <a:rPr lang="es-ES" altLang="es-ES" sz="2000" b="1" dirty="0">
                <a:solidFill>
                  <a:srgbClr val="000000"/>
                </a:solidFill>
                <a:latin typeface="Courier New" panose="02070309020205020404" pitchFamily="49" charset="0"/>
              </a:rPr>
              <a:t>GROUP BY </a:t>
            </a:r>
            <a:r>
              <a:rPr lang="es-ES" altLang="es-ES" sz="2000" dirty="0">
                <a:solidFill>
                  <a:srgbClr val="000000"/>
                </a:solidFill>
                <a:latin typeface="Courier New" panose="02070309020205020404" pitchFamily="49" charset="0"/>
              </a:rPr>
              <a:t>Ai1, …, Ain</a:t>
            </a:r>
          </a:p>
          <a:p>
            <a:pPr algn="l"/>
            <a:r>
              <a:rPr lang="es-ES" altLang="es-ES" sz="2000" b="1" dirty="0">
                <a:solidFill>
                  <a:srgbClr val="000000"/>
                </a:solidFill>
                <a:latin typeface="Courier New" panose="02070309020205020404" pitchFamily="49" charset="0"/>
              </a:rPr>
              <a:t>HAVING </a:t>
            </a:r>
            <a:r>
              <a:rPr lang="es-ES" altLang="es-ES" sz="2000" dirty="0">
                <a:solidFill>
                  <a:srgbClr val="000000"/>
                </a:solidFill>
                <a:latin typeface="Courier New" panose="02070309020205020404" pitchFamily="49" charset="0"/>
              </a:rPr>
              <a:t>Q</a:t>
            </a:r>
          </a:p>
          <a:p>
            <a:pPr algn="l"/>
            <a:endParaRPr lang="es-ES" altLang="es-ES" sz="2000" b="1" dirty="0">
              <a:solidFill>
                <a:srgbClr val="000000"/>
              </a:solidFill>
              <a:latin typeface="Courier New" panose="02070309020205020404" pitchFamily="49" charset="0"/>
            </a:endParaRPr>
          </a:p>
          <a:p>
            <a:pPr algn="l"/>
            <a:r>
              <a:rPr lang="es-ES" altLang="es-ES" sz="2000" b="1" dirty="0">
                <a:solidFill>
                  <a:srgbClr val="000000"/>
                </a:solidFill>
                <a:latin typeface="Courier New" panose="02070309020205020404" pitchFamily="49" charset="0"/>
              </a:rPr>
              <a:t>ORDER BY </a:t>
            </a:r>
            <a:r>
              <a:rPr lang="es-ES" altLang="es-ES" sz="2000" dirty="0">
                <a:solidFill>
                  <a:srgbClr val="000000"/>
                </a:solidFill>
                <a:latin typeface="Courier New" panose="02070309020205020404" pitchFamily="49" charset="0"/>
              </a:rPr>
              <a:t>Aj1, …, </a:t>
            </a:r>
            <a:r>
              <a:rPr lang="es-ES" altLang="es-ES" sz="2000" dirty="0" err="1">
                <a:solidFill>
                  <a:srgbClr val="000000"/>
                </a:solidFill>
                <a:latin typeface="Courier New" panose="02070309020205020404" pitchFamily="49" charset="0"/>
              </a:rPr>
              <a:t>Ajn</a:t>
            </a:r>
            <a:endParaRPr lang="es-ES" altLang="es-ES" sz="2000" dirty="0">
              <a:solidFill>
                <a:srgbClr val="000000"/>
              </a:solidFill>
              <a:latin typeface="Courier New" panose="02070309020205020404" pitchFamily="49" charset="0"/>
            </a:endParaRPr>
          </a:p>
        </p:txBody>
      </p:sp>
      <p:sp>
        <p:nvSpPr>
          <p:cNvPr id="152586" name="Text Box 30">
            <a:extLst>
              <a:ext uri="{FF2B5EF4-FFF2-40B4-BE49-F238E27FC236}">
                <a16:creationId xmlns:a16="http://schemas.microsoft.com/office/drawing/2014/main" id="{A31F4078-5E8E-405C-B32C-28F82216618D}"/>
              </a:ext>
            </a:extLst>
          </p:cNvPr>
          <p:cNvSpPr txBox="1">
            <a:spLocks noChangeArrowheads="1"/>
          </p:cNvSpPr>
          <p:nvPr/>
        </p:nvSpPr>
        <p:spPr bwMode="auto">
          <a:xfrm>
            <a:off x="3921125" y="1384300"/>
            <a:ext cx="461168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wrap="none">
            <a:spAutoFit/>
          </a:bodyP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t>-Describe la salida deseada con:</a:t>
            </a:r>
          </a:p>
          <a:p>
            <a:pPr lvl="1" algn="l">
              <a:buFontTx/>
              <a:buChar char="•"/>
            </a:pPr>
            <a:r>
              <a:rPr lang="es-ES" altLang="es-ES" dirty="0"/>
              <a:t>Nombres de columnas</a:t>
            </a:r>
          </a:p>
          <a:p>
            <a:pPr lvl="1" algn="l">
              <a:buFontTx/>
              <a:buChar char="•"/>
            </a:pPr>
            <a:r>
              <a:rPr lang="es-ES" altLang="es-ES" dirty="0"/>
              <a:t>Expresiones aritméticas</a:t>
            </a:r>
          </a:p>
          <a:p>
            <a:pPr lvl="1" algn="l">
              <a:buFontTx/>
              <a:buChar char="•"/>
            </a:pPr>
            <a:r>
              <a:rPr lang="es-ES" altLang="es-ES" dirty="0"/>
              <a:t>Literales</a:t>
            </a:r>
          </a:p>
          <a:p>
            <a:pPr lvl="1" algn="l">
              <a:buFontTx/>
              <a:buChar char="•"/>
            </a:pPr>
            <a:r>
              <a:rPr lang="es-ES" altLang="es-ES" dirty="0"/>
              <a:t>Funciones escalares</a:t>
            </a:r>
          </a:p>
          <a:p>
            <a:pPr lvl="1" algn="l">
              <a:buFontTx/>
              <a:buChar char="•"/>
            </a:pPr>
            <a:r>
              <a:rPr lang="es-ES" altLang="es-ES" dirty="0"/>
              <a:t>Funciones de columna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37</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a:t>Ejecución de consultas SELECT</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457200" indent="-457200" eaLnBrk="1" hangingPunct="1">
              <a:lnSpc>
                <a:spcPct val="90000"/>
              </a:lnSpc>
            </a:pPr>
            <a:r>
              <a:rPr lang="es-ES" dirty="0"/>
              <a:t>Dada una sentencia SQL de selección que incluye todas las posibles clausulas, el orden de ejecución de las mismas es el Siguiente:</a:t>
            </a:r>
          </a:p>
          <a:p>
            <a:pPr marL="457200" indent="-457200" eaLnBrk="1" hangingPunct="1">
              <a:lnSpc>
                <a:spcPct val="90000"/>
              </a:lnSpc>
            </a:pPr>
            <a:endParaRPr lang="es-ES" dirty="0"/>
          </a:p>
          <a:p>
            <a:pPr marL="914400" lvl="1" indent="-457200" algn="just" eaLnBrk="1" hangingPunct="1">
              <a:lnSpc>
                <a:spcPct val="90000"/>
              </a:lnSpc>
              <a:buFont typeface="Wingdings" panose="05000000000000000000" pitchFamily="2" charset="2"/>
              <a:buAutoNum type="arabicPeriod"/>
            </a:pPr>
            <a:r>
              <a:rPr lang="es-ES" altLang="es-ES" sz="2200" dirty="0"/>
              <a:t>Se aplica el predicado </a:t>
            </a:r>
            <a:r>
              <a:rPr lang="es-ES" altLang="es-ES" sz="2200" b="1" dirty="0">
                <a:latin typeface="Courier New" panose="02070309020205020404" pitchFamily="49" charset="0"/>
              </a:rPr>
              <a:t>WHERE</a:t>
            </a:r>
            <a:r>
              <a:rPr lang="es-ES" altLang="es-ES" sz="2200" dirty="0"/>
              <a:t> a las tuplas del producto cartesiano/</a:t>
            </a:r>
            <a:r>
              <a:rPr lang="es-ES" altLang="es-ES" sz="2200" dirty="0" err="1"/>
              <a:t>join</a:t>
            </a:r>
            <a:r>
              <a:rPr lang="es-ES" altLang="es-ES" sz="2200" dirty="0"/>
              <a:t>/vista que hay en el </a:t>
            </a:r>
            <a:r>
              <a:rPr lang="es-ES" altLang="es-ES" sz="2200" b="1" dirty="0">
                <a:latin typeface="Courier New" panose="02070309020205020404" pitchFamily="49" charset="0"/>
              </a:rPr>
              <a:t>FROM</a:t>
            </a:r>
            <a:r>
              <a:rPr lang="es-ES" altLang="es-ES" sz="2200" dirty="0"/>
              <a:t>.</a:t>
            </a:r>
          </a:p>
          <a:p>
            <a:pPr marL="914400" lvl="1" indent="-457200" algn="just" eaLnBrk="1" hangingPunct="1">
              <a:lnSpc>
                <a:spcPct val="90000"/>
              </a:lnSpc>
              <a:buFont typeface="Wingdings" panose="05000000000000000000" pitchFamily="2" charset="2"/>
              <a:buAutoNum type="arabicPeriod"/>
            </a:pPr>
            <a:r>
              <a:rPr lang="es-ES" altLang="es-ES" sz="2200" dirty="0"/>
              <a:t>Las tuplas que satisfacen el predicado de </a:t>
            </a:r>
            <a:r>
              <a:rPr lang="es-ES" altLang="es-ES" sz="2200" b="1" dirty="0">
                <a:latin typeface="Courier New" panose="02070309020205020404" pitchFamily="49" charset="0"/>
              </a:rPr>
              <a:t>WHERE</a:t>
            </a:r>
            <a:r>
              <a:rPr lang="es-ES" altLang="es-ES" sz="2200" dirty="0"/>
              <a:t> son colocadas en grupos siguiendo el patrón </a:t>
            </a:r>
            <a:r>
              <a:rPr lang="es-ES" altLang="es-ES" sz="2200" b="1" dirty="0">
                <a:latin typeface="Courier New" panose="02070309020205020404" pitchFamily="49" charset="0"/>
              </a:rPr>
              <a:t>GROUP BY</a:t>
            </a:r>
            <a:r>
              <a:rPr lang="es-ES" altLang="es-ES" sz="2200" dirty="0"/>
              <a:t>.</a:t>
            </a:r>
          </a:p>
          <a:p>
            <a:pPr marL="914400" lvl="1" indent="-457200" algn="just" eaLnBrk="1" hangingPunct="1">
              <a:lnSpc>
                <a:spcPct val="90000"/>
              </a:lnSpc>
              <a:buFont typeface="Wingdings" panose="05000000000000000000" pitchFamily="2" charset="2"/>
              <a:buAutoNum type="arabicPeriod"/>
            </a:pPr>
            <a:r>
              <a:rPr lang="es-ES" altLang="es-ES" sz="2200" dirty="0"/>
              <a:t>Se ejecutan la cláusula </a:t>
            </a:r>
            <a:r>
              <a:rPr lang="es-ES" altLang="es-ES" sz="2200" b="1" dirty="0">
                <a:latin typeface="Courier New" panose="02070309020205020404" pitchFamily="49" charset="0"/>
              </a:rPr>
              <a:t>HAVING</a:t>
            </a:r>
            <a:r>
              <a:rPr lang="es-ES" altLang="es-ES" sz="2200" dirty="0"/>
              <a:t> para cada grupo de tuplas anterior.</a:t>
            </a:r>
          </a:p>
          <a:p>
            <a:pPr marL="914400" lvl="1" indent="-457200" algn="just" eaLnBrk="1" hangingPunct="1">
              <a:lnSpc>
                <a:spcPct val="90000"/>
              </a:lnSpc>
              <a:buFont typeface="Wingdings" panose="05000000000000000000" pitchFamily="2" charset="2"/>
              <a:buAutoNum type="arabicPeriod"/>
            </a:pPr>
            <a:r>
              <a:rPr lang="es-ES" altLang="es-ES" sz="2200" dirty="0"/>
              <a:t>Los grupos obtenidos tras aplicar </a:t>
            </a:r>
            <a:r>
              <a:rPr lang="es-ES" altLang="es-ES" sz="2200" b="1" dirty="0">
                <a:latin typeface="Courier New" panose="02070309020205020404" pitchFamily="49" charset="0"/>
              </a:rPr>
              <a:t>HAVING</a:t>
            </a:r>
            <a:r>
              <a:rPr lang="es-ES" altLang="es-ES" sz="2200" dirty="0"/>
              <a:t> son los que serán procesados por </a:t>
            </a:r>
            <a:r>
              <a:rPr lang="es-ES" altLang="es-ES" sz="2200" b="1" dirty="0">
                <a:latin typeface="Courier New" panose="02070309020205020404" pitchFamily="49" charset="0"/>
              </a:rPr>
              <a:t>SELECT</a:t>
            </a:r>
            <a:r>
              <a:rPr lang="es-ES" altLang="es-ES" sz="2200" dirty="0"/>
              <a:t>, que calculará, en los casos que se incluyan, las funciones de agregación que le acompañan.</a:t>
            </a:r>
          </a:p>
          <a:p>
            <a:pPr marL="914400" lvl="1" indent="-457200" algn="just" eaLnBrk="1" hangingPunct="1">
              <a:lnSpc>
                <a:spcPct val="90000"/>
              </a:lnSpc>
              <a:buFont typeface="Wingdings" panose="05000000000000000000" pitchFamily="2" charset="2"/>
              <a:buAutoNum type="arabicPeriod"/>
            </a:pPr>
            <a:r>
              <a:rPr lang="es-ES" altLang="es-ES" sz="2200" dirty="0"/>
              <a:t>A las tuplas resultantes de los pasos anteriores se le aplica la ordenación descrita en la cláusula </a:t>
            </a:r>
            <a:r>
              <a:rPr lang="es-ES" altLang="es-ES" sz="2200" b="1" dirty="0">
                <a:latin typeface="Courier New" panose="02070309020205020404" pitchFamily="49" charset="0"/>
              </a:rPr>
              <a:t>ORDER BY</a:t>
            </a:r>
            <a:r>
              <a:rPr lang="es-ES" altLang="es-ES" sz="2200" dirty="0"/>
              <a:t>.</a:t>
            </a:r>
          </a:p>
          <a:p>
            <a:pPr marL="457200" indent="-457200" eaLnBrk="1" hangingPunct="1">
              <a:lnSpc>
                <a:spcPct val="90000"/>
              </a:lnSpc>
              <a:buFont typeface="Wingdings" panose="05000000000000000000" pitchFamily="2" charset="2"/>
              <a:buAutoNum type="arabicPeriod"/>
            </a:pPr>
            <a:endParaRPr lang="es-ES" altLang="es-ES" dirty="0"/>
          </a:p>
        </p:txBody>
      </p:sp>
    </p:spTree>
    <p:extLst>
      <p:ext uri="{BB962C8B-B14F-4D97-AF65-F5344CB8AC3E}">
        <p14:creationId xmlns:p14="http://schemas.microsoft.com/office/powerpoint/2010/main" val="2808586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A3AD7811-0B7B-43D3-825B-1B7AC41CDF8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E241B0C-29EE-4C0E-B784-D1AB2AC84E06}" type="slidenum">
              <a:rPr lang="es-ES" altLang="es-ES" sz="1400">
                <a:solidFill>
                  <a:schemeClr val="folHlink"/>
                </a:solidFill>
                <a:latin typeface="Times New Roman" panose="02020603050405020304" pitchFamily="18" charset="0"/>
              </a:rPr>
              <a:pPr algn="r" eaLnBrk="1" hangingPunct="1"/>
              <a:t>38</a:t>
            </a:fld>
            <a:endParaRPr lang="es-ES" altLang="es-ES" sz="1400">
              <a:solidFill>
                <a:schemeClr val="folHlink"/>
              </a:solidFill>
              <a:latin typeface="Times New Roman" panose="02020603050405020304" pitchFamily="18" charset="0"/>
            </a:endParaRPr>
          </a:p>
        </p:txBody>
      </p:sp>
      <p:sp>
        <p:nvSpPr>
          <p:cNvPr id="154627" name="Rectangle 2">
            <a:extLst>
              <a:ext uri="{FF2B5EF4-FFF2-40B4-BE49-F238E27FC236}">
                <a16:creationId xmlns:a16="http://schemas.microsoft.com/office/drawing/2014/main" id="{451F44BB-07AB-49A8-9519-CDEBFBF233B9}"/>
              </a:ext>
            </a:extLst>
          </p:cNvPr>
          <p:cNvSpPr>
            <a:spLocks noGrp="1" noChangeArrowheads="1"/>
          </p:cNvSpPr>
          <p:nvPr>
            <p:ph type="title" idx="4294967295"/>
          </p:nvPr>
        </p:nvSpPr>
        <p:spPr/>
        <p:txBody>
          <a:bodyPr/>
          <a:lstStyle/>
          <a:p>
            <a:pPr eaLnBrk="1" hangingPunct="1"/>
            <a:r>
              <a:rPr lang="es-ES" altLang="es-ES"/>
              <a:t>Estructura básica de la sentencia </a:t>
            </a:r>
            <a:r>
              <a:rPr lang="es-ES" altLang="es-ES">
                <a:latin typeface="Courier New" panose="02070309020205020404" pitchFamily="49" charset="0"/>
              </a:rPr>
              <a:t>SELECT</a:t>
            </a:r>
          </a:p>
        </p:txBody>
      </p:sp>
      <p:sp>
        <p:nvSpPr>
          <p:cNvPr id="154628" name="Rectangle 3">
            <a:extLst>
              <a:ext uri="{FF2B5EF4-FFF2-40B4-BE49-F238E27FC236}">
                <a16:creationId xmlns:a16="http://schemas.microsoft.com/office/drawing/2014/main" id="{E01E03E6-71A9-4C69-B1FF-1EC2E42E4153}"/>
              </a:ext>
            </a:extLst>
          </p:cNvPr>
          <p:cNvSpPr>
            <a:spLocks noGrp="1" noChangeArrowheads="1"/>
          </p:cNvSpPr>
          <p:nvPr>
            <p:ph type="body" idx="4294967295"/>
          </p:nvPr>
        </p:nvSpPr>
        <p:spPr>
          <a:xfrm>
            <a:off x="561975" y="1196975"/>
            <a:ext cx="8258175" cy="4899025"/>
          </a:xfrm>
        </p:spPr>
        <p:txBody>
          <a:bodyPr/>
          <a:lstStyle/>
          <a:p>
            <a:pPr eaLnBrk="1" hangingPunct="1"/>
            <a:r>
              <a:rPr lang="es-ES" altLang="es-ES" dirty="0"/>
              <a:t>Una consulta SQL tiene la forma:</a:t>
            </a:r>
          </a:p>
          <a:p>
            <a:pPr lvl="1" eaLnBrk="1" hangingPunct="1">
              <a:buFont typeface="Wingdings" panose="05000000000000000000" pitchFamily="2" charset="2"/>
              <a:buNone/>
            </a:pPr>
            <a:r>
              <a:rPr lang="es-ES" altLang="es-ES" b="1" dirty="0">
                <a:latin typeface="Courier New" panose="02070309020205020404" pitchFamily="49" charset="0"/>
              </a:rPr>
              <a:t>SELECT </a:t>
            </a:r>
            <a:r>
              <a:rPr lang="es-ES" altLang="es-ES" i="1" dirty="0">
                <a:latin typeface="Courier New" panose="02070309020205020404" pitchFamily="49" charset="0"/>
              </a:rPr>
              <a:t>A1, ..., </a:t>
            </a:r>
            <a:r>
              <a:rPr lang="es-ES" altLang="es-ES" i="1" dirty="0" err="1">
                <a:latin typeface="Courier New" panose="02070309020205020404" pitchFamily="49" charset="0"/>
              </a:rPr>
              <a:t>An</a:t>
            </a:r>
            <a:r>
              <a:rPr lang="es-ES" altLang="es-ES" i="1" dirty="0"/>
              <a:t>	</a:t>
            </a:r>
            <a:r>
              <a:rPr lang="es-ES" altLang="es-ES" dirty="0"/>
              <a:t>/* Lista de atributos a mostrar*/</a:t>
            </a:r>
          </a:p>
          <a:p>
            <a:pPr lvl="1" eaLnBrk="1" hangingPunct="1">
              <a:buFont typeface="Wingdings" panose="05000000000000000000" pitchFamily="2" charset="2"/>
              <a:buNone/>
            </a:pPr>
            <a:r>
              <a:rPr lang="es-ES" altLang="es-ES" b="1" dirty="0">
                <a:latin typeface="Courier New" panose="02070309020205020404" pitchFamily="49" charset="0"/>
              </a:rPr>
              <a:t>FROM </a:t>
            </a:r>
            <a:r>
              <a:rPr lang="es-ES" altLang="es-ES" i="1" dirty="0">
                <a:latin typeface="Courier New" panose="02070309020205020404" pitchFamily="49" charset="0"/>
              </a:rPr>
              <a:t>T1, ..., Tm</a:t>
            </a:r>
            <a:r>
              <a:rPr lang="es-ES" altLang="es-ES" i="1" dirty="0"/>
              <a:t>	</a:t>
            </a:r>
            <a:r>
              <a:rPr lang="es-ES" altLang="es-ES" dirty="0"/>
              <a:t>/* Lista de tablas origen de datos. */</a:t>
            </a:r>
          </a:p>
          <a:p>
            <a:pPr lvl="1" eaLnBrk="1" hangingPunct="1">
              <a:buFont typeface="Wingdings" panose="05000000000000000000" pitchFamily="2" charset="2"/>
              <a:buNone/>
            </a:pPr>
            <a:r>
              <a:rPr lang="es-ES" altLang="es-ES" b="1" dirty="0">
                <a:latin typeface="Courier New" panose="02070309020205020404" pitchFamily="49" charset="0"/>
              </a:rPr>
              <a:t>WHERE </a:t>
            </a:r>
            <a:r>
              <a:rPr lang="es-ES" altLang="es-ES" b="1" i="1" dirty="0">
                <a:latin typeface="Courier New" panose="02070309020205020404" pitchFamily="49" charset="0"/>
              </a:rPr>
              <a:t>[P]*</a:t>
            </a:r>
            <a:r>
              <a:rPr lang="es-ES" altLang="es-ES" i="1" dirty="0">
                <a:latin typeface="Courier New" panose="02070309020205020404" pitchFamily="49" charset="0"/>
              </a:rPr>
              <a:t>;	</a:t>
            </a:r>
            <a:r>
              <a:rPr lang="es-ES" altLang="es-ES" b="1" dirty="0"/>
              <a:t>	/</a:t>
            </a:r>
            <a:r>
              <a:rPr lang="es-ES" altLang="es-ES" dirty="0"/>
              <a:t>* Condiciones. Cláusula opcional */</a:t>
            </a:r>
          </a:p>
          <a:p>
            <a:pPr lvl="1" eaLnBrk="1" hangingPunct="1"/>
            <a:r>
              <a:rPr lang="es-ES" altLang="es-ES" dirty="0"/>
              <a:t>Es posible que exista el mismo nombre de atributo en dos relaciones distintas (ambigüedad de atributo).</a:t>
            </a:r>
          </a:p>
          <a:p>
            <a:pPr lvl="1" eaLnBrk="1" hangingPunct="1"/>
            <a:r>
              <a:rPr lang="es-ES" altLang="es-ES" dirty="0"/>
              <a:t>En ese caso, se añade el "</a:t>
            </a:r>
            <a:r>
              <a:rPr lang="es-ES" altLang="es-ES" i="1" dirty="0"/>
              <a:t>NOMBRE_TABLA.</a:t>
            </a:r>
            <a:r>
              <a:rPr lang="es-ES" altLang="es-ES" dirty="0"/>
              <a:t>" antes del nombre del atributo para quitar la ambigüedad.  </a:t>
            </a:r>
          </a:p>
          <a:p>
            <a:pPr lvl="2" eaLnBrk="1" hangingPunct="1"/>
            <a:r>
              <a:rPr lang="es-ES" altLang="es-ES" dirty="0"/>
              <a:t> </a:t>
            </a:r>
            <a:r>
              <a:rPr lang="es-ES" altLang="es-ES" sz="2000" dirty="0" err="1"/>
              <a:t>select</a:t>
            </a:r>
            <a:r>
              <a:rPr lang="es-ES" altLang="es-ES" sz="2000" dirty="0"/>
              <a:t> tabla1.atributo, tabla2.atributo </a:t>
            </a:r>
            <a:r>
              <a:rPr lang="es-ES" altLang="es-ES" sz="2000" dirty="0" err="1"/>
              <a:t>from</a:t>
            </a:r>
            <a:r>
              <a:rPr lang="es-ES" altLang="es-ES" sz="2000" dirty="0"/>
              <a:t> tabla1, tabla2;  </a:t>
            </a:r>
          </a:p>
          <a:p>
            <a:pPr eaLnBrk="1" hangingPunct="1"/>
            <a:r>
              <a:rPr lang="es-ES" altLang="es-ES" dirty="0"/>
              <a:t>Ejemplos:</a:t>
            </a:r>
          </a:p>
          <a:p>
            <a:pPr lvl="1" eaLnBrk="1" hangingPunct="1"/>
            <a:r>
              <a:rPr lang="es-ES" altLang="es-ES" dirty="0" err="1"/>
              <a:t>Select</a:t>
            </a:r>
            <a:r>
              <a:rPr lang="es-ES" altLang="es-ES" dirty="0"/>
              <a:t> nombre </a:t>
            </a:r>
            <a:r>
              <a:rPr lang="es-ES" altLang="es-ES" dirty="0" err="1"/>
              <a:t>from</a:t>
            </a:r>
            <a:r>
              <a:rPr lang="es-ES" altLang="es-ES" dirty="0"/>
              <a:t> provincias;</a:t>
            </a:r>
          </a:p>
          <a:p>
            <a:pPr lvl="1" eaLnBrk="1" hangingPunct="1"/>
            <a:r>
              <a:rPr lang="es-ES" altLang="es-ES" dirty="0" err="1"/>
              <a:t>Select</a:t>
            </a:r>
            <a:r>
              <a:rPr lang="es-ES" altLang="es-ES" dirty="0"/>
              <a:t> </a:t>
            </a:r>
            <a:r>
              <a:rPr lang="es-ES" altLang="es-ES" dirty="0" err="1"/>
              <a:t>dni</a:t>
            </a:r>
            <a:r>
              <a:rPr lang="es-ES" altLang="es-ES" dirty="0"/>
              <a:t>, nombre, dirección </a:t>
            </a:r>
            <a:r>
              <a:rPr lang="es-ES" altLang="es-ES" dirty="0" err="1"/>
              <a:t>from</a:t>
            </a:r>
            <a:r>
              <a:rPr lang="es-ES" altLang="es-ES" dirty="0"/>
              <a:t> clientes;</a:t>
            </a:r>
          </a:p>
          <a:p>
            <a:pPr lvl="1" eaLnBrk="1" hangingPunct="1"/>
            <a:r>
              <a:rPr lang="es-ES" altLang="es-ES" dirty="0" err="1"/>
              <a:t>Select</a:t>
            </a:r>
            <a:r>
              <a:rPr lang="es-ES" altLang="es-ES" dirty="0"/>
              <a:t> </a:t>
            </a:r>
            <a:r>
              <a:rPr lang="es-ES" altLang="es-ES" dirty="0" err="1"/>
              <a:t>dni</a:t>
            </a:r>
            <a:r>
              <a:rPr lang="es-ES" altLang="es-ES" dirty="0"/>
              <a:t>, nombre, dirección </a:t>
            </a:r>
            <a:r>
              <a:rPr lang="es-ES" altLang="es-ES" dirty="0" err="1"/>
              <a:t>from</a:t>
            </a:r>
            <a:r>
              <a:rPr lang="es-ES" altLang="es-ES" dirty="0"/>
              <a:t> clientes </a:t>
            </a:r>
            <a:r>
              <a:rPr lang="es-ES" altLang="es-ES" dirty="0" err="1"/>
              <a:t>where</a:t>
            </a:r>
            <a:r>
              <a:rPr lang="es-ES" altLang="es-ES" dirty="0"/>
              <a:t> </a:t>
            </a:r>
            <a:r>
              <a:rPr lang="es-ES" altLang="es-ES" dirty="0" err="1"/>
              <a:t>cod_prov</a:t>
            </a:r>
            <a:r>
              <a:rPr lang="es-ES" altLang="es-ES" dirty="0"/>
              <a:t>=44;</a:t>
            </a:r>
          </a:p>
          <a:p>
            <a:pPr lvl="2" eaLnBrk="1" hangingPunct="1"/>
            <a:endParaRPr lang="es-ES" altLang="es-ES" sz="2000" dirty="0"/>
          </a:p>
        </p:txBody>
      </p:sp>
    </p:spTree>
    <p:extLst>
      <p:ext uri="{BB962C8B-B14F-4D97-AF65-F5344CB8AC3E}">
        <p14:creationId xmlns:p14="http://schemas.microsoft.com/office/powerpoint/2010/main" val="3189627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4 Marcador de número de diapositiva">
            <a:extLst>
              <a:ext uri="{FF2B5EF4-FFF2-40B4-BE49-F238E27FC236}">
                <a16:creationId xmlns:a16="http://schemas.microsoft.com/office/drawing/2014/main" id="{CB42DCB6-5193-4C2D-974F-F38A6206A7F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AFEE0B2-4E35-493B-8BE3-F24B0E531035}" type="slidenum">
              <a:rPr lang="es-ES" altLang="es-ES" sz="1400">
                <a:solidFill>
                  <a:schemeClr val="folHlink"/>
                </a:solidFill>
                <a:latin typeface="Times New Roman" panose="02020603050405020304" pitchFamily="18" charset="0"/>
              </a:rPr>
              <a:pPr/>
              <a:t>39</a:t>
            </a:fld>
            <a:endParaRPr lang="es-ES" altLang="es-ES" sz="1400">
              <a:solidFill>
                <a:schemeClr val="folHlink"/>
              </a:solidFill>
              <a:latin typeface="Times New Roman" panose="02020603050405020304" pitchFamily="18" charset="0"/>
            </a:endParaRPr>
          </a:p>
        </p:txBody>
      </p:sp>
      <p:sp>
        <p:nvSpPr>
          <p:cNvPr id="60420" name="Rectangle 5">
            <a:extLst>
              <a:ext uri="{FF2B5EF4-FFF2-40B4-BE49-F238E27FC236}">
                <a16:creationId xmlns:a16="http://schemas.microsoft.com/office/drawing/2014/main" id="{71C3BBD1-1A0D-4329-893C-52E040215501}"/>
              </a:ext>
            </a:extLst>
          </p:cNvPr>
          <p:cNvSpPr>
            <a:spLocks noGrp="1" noChangeArrowheads="1"/>
          </p:cNvSpPr>
          <p:nvPr>
            <p:ph type="title"/>
          </p:nvPr>
        </p:nvSpPr>
        <p:spPr/>
        <p:txBody>
          <a:bodyPr/>
          <a:lstStyle/>
          <a:p>
            <a:pPr eaLnBrk="1" hangingPunct="1"/>
            <a:r>
              <a:rPr lang="es-ES_tradnl" altLang="es-ES_tradnl" dirty="0"/>
              <a:t>Selección de algunas columnas</a:t>
            </a:r>
          </a:p>
        </p:txBody>
      </p:sp>
      <p:pic>
        <p:nvPicPr>
          <p:cNvPr id="3" name="Picture 2">
            <a:extLst>
              <a:ext uri="{FF2B5EF4-FFF2-40B4-BE49-F238E27FC236}">
                <a16:creationId xmlns:a16="http://schemas.microsoft.com/office/drawing/2014/main" id="{87E8398F-322E-467C-8988-6EE06976DF89}"/>
              </a:ext>
            </a:extLst>
          </p:cNvPr>
          <p:cNvPicPr>
            <a:picLocks noChangeAspect="1"/>
          </p:cNvPicPr>
          <p:nvPr/>
        </p:nvPicPr>
        <p:blipFill>
          <a:blip r:embed="rId2"/>
          <a:stretch>
            <a:fillRect/>
          </a:stretch>
        </p:blipFill>
        <p:spPr>
          <a:xfrm>
            <a:off x="755576" y="1219200"/>
            <a:ext cx="7632847" cy="5231376"/>
          </a:xfrm>
          <a:prstGeom prst="rect">
            <a:avLst/>
          </a:prstGeom>
        </p:spPr>
      </p:pic>
    </p:spTree>
    <p:extLst>
      <p:ext uri="{BB962C8B-B14F-4D97-AF65-F5344CB8AC3E}">
        <p14:creationId xmlns:p14="http://schemas.microsoft.com/office/powerpoint/2010/main" val="80269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Grp="1" noChangeAspect="1" noChangeArrowheads="1"/>
          </p:cNvPicPr>
          <p:nvPr>
            <p:ph sz="half" idx="2"/>
          </p:nvPr>
        </p:nvPicPr>
        <p:blipFill>
          <a:blip r:embed="rId2" cstate="print"/>
          <a:srcRect/>
          <a:stretch>
            <a:fillRect/>
          </a:stretch>
        </p:blipFill>
        <p:spPr bwMode="auto">
          <a:xfrm>
            <a:off x="1547663" y="4094694"/>
            <a:ext cx="6530759" cy="2140341"/>
          </a:xfrm>
          <a:prstGeom prst="roundRect">
            <a:avLst>
              <a:gd name="adj" fmla="val 50000"/>
            </a:avLst>
          </a:prstGeom>
          <a:ln>
            <a:noFill/>
          </a:ln>
          <a:effectLst>
            <a:glow rad="228600">
              <a:schemeClr val="accent6">
                <a:satMod val="175000"/>
                <a:alpha val="40000"/>
              </a:schemeClr>
            </a:glow>
            <a:outerShdw blurRad="127000" dist="38100" dir="12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1 Título"/>
          <p:cNvSpPr>
            <a:spLocks noGrp="1"/>
          </p:cNvSpPr>
          <p:nvPr>
            <p:ph type="title"/>
          </p:nvPr>
        </p:nvSpPr>
        <p:spPr>
          <a:xfrm>
            <a:off x="428596" y="285728"/>
            <a:ext cx="8495406" cy="560430"/>
          </a:xfrm>
        </p:spPr>
        <p:txBody>
          <a:bodyPr>
            <a:normAutofit/>
          </a:bodyPr>
          <a:lstStyle/>
          <a:p>
            <a:pPr algn="ctr"/>
            <a:r>
              <a:rPr lang="es-ES_tradnl" dirty="0">
                <a:solidFill>
                  <a:schemeClr val="bg2">
                    <a:lumMod val="25000"/>
                  </a:schemeClr>
                </a:solidFill>
                <a:latin typeface="Lucida Handwriting" pitchFamily="66" charset="0"/>
              </a:rPr>
              <a:t>LENGUAJES SQL/ COMANDOS</a:t>
            </a:r>
            <a:endParaRPr lang="es-PE" dirty="0">
              <a:solidFill>
                <a:schemeClr val="bg2">
                  <a:lumMod val="25000"/>
                </a:schemeClr>
              </a:solidFill>
              <a:latin typeface="Lucida Handwriting" pitchFamily="66" charset="0"/>
            </a:endParaRPr>
          </a:p>
        </p:txBody>
      </p:sp>
      <p:sp>
        <p:nvSpPr>
          <p:cNvPr id="3" name="2 Marcador de contenido"/>
          <p:cNvSpPr>
            <a:spLocks noGrp="1"/>
          </p:cNvSpPr>
          <p:nvPr>
            <p:ph sz="half" idx="1"/>
          </p:nvPr>
        </p:nvSpPr>
        <p:spPr>
          <a:xfrm>
            <a:off x="611560" y="1340768"/>
            <a:ext cx="8312442" cy="2808312"/>
          </a:xfrm>
        </p:spPr>
        <p:txBody>
          <a:bodyPr>
            <a:normAutofit fontScale="92500" lnSpcReduction="10000"/>
          </a:bodyPr>
          <a:lstStyle/>
          <a:p>
            <a:pPr algn="just"/>
            <a:r>
              <a:rPr lang="es-ES_tradnl" sz="2000" b="1" u="sng" dirty="0">
                <a:solidFill>
                  <a:schemeClr val="accent6">
                    <a:lumMod val="50000"/>
                  </a:schemeClr>
                </a:solidFill>
                <a:latin typeface="Lucida Handwriting" pitchFamily="66" charset="0"/>
                <a:hlinkClick r:id="rId3" action="ppaction://hlinksldjump"/>
              </a:rPr>
              <a:t>DDL</a:t>
            </a:r>
            <a:r>
              <a:rPr lang="es-ES_tradnl" sz="2000" dirty="0">
                <a:solidFill>
                  <a:schemeClr val="accent6">
                    <a:lumMod val="50000"/>
                  </a:schemeClr>
                </a:solidFill>
                <a:latin typeface="Lucida Handwriting" pitchFamily="66" charset="0"/>
              </a:rPr>
              <a:t>: Lenguaje con comandos para crear y definir nuevas bases de datos, campos e índices.</a:t>
            </a:r>
          </a:p>
          <a:p>
            <a:pPr algn="just"/>
            <a:endParaRPr lang="es-ES_tradnl" sz="2000" b="1" u="sng" dirty="0">
              <a:solidFill>
                <a:schemeClr val="accent6">
                  <a:lumMod val="50000"/>
                </a:schemeClr>
              </a:solidFill>
              <a:latin typeface="Lucida Handwriting" pitchFamily="66" charset="0"/>
              <a:hlinkClick r:id="rId4" action="ppaction://hlinksldjump"/>
            </a:endParaRPr>
          </a:p>
          <a:p>
            <a:pPr algn="just"/>
            <a:r>
              <a:rPr lang="es-ES_tradnl" sz="2000" b="1" u="sng" dirty="0">
                <a:solidFill>
                  <a:schemeClr val="accent6">
                    <a:lumMod val="50000"/>
                  </a:schemeClr>
                </a:solidFill>
                <a:latin typeface="Lucida Handwriting" pitchFamily="66" charset="0"/>
                <a:hlinkClick r:id="rId4" action="ppaction://hlinksldjump"/>
              </a:rPr>
              <a:t>DML</a:t>
            </a:r>
            <a:r>
              <a:rPr lang="es-ES_tradnl" sz="2000" dirty="0">
                <a:solidFill>
                  <a:schemeClr val="accent6">
                    <a:lumMod val="50000"/>
                  </a:schemeClr>
                </a:solidFill>
                <a:latin typeface="Lucida Handwriting" pitchFamily="66" charset="0"/>
              </a:rPr>
              <a:t>: Lenguaje que permite crear sentencias para insertar, actualizar y generar consultas para ordenar, recuperar, filtrar y extraer datos.</a:t>
            </a:r>
          </a:p>
          <a:p>
            <a:pPr algn="just"/>
            <a:endParaRPr lang="es-ES_tradnl" sz="2000" b="1" u="sng" dirty="0">
              <a:solidFill>
                <a:schemeClr val="accent6">
                  <a:lumMod val="50000"/>
                </a:schemeClr>
              </a:solidFill>
              <a:latin typeface="Lucida Handwriting" pitchFamily="66" charset="0"/>
              <a:hlinkClick r:id="rId4" action="ppaction://hlinksldjump"/>
            </a:endParaRPr>
          </a:p>
          <a:p>
            <a:pPr algn="just"/>
            <a:r>
              <a:rPr lang="es-ES_tradnl" sz="2000" b="1" u="sng" dirty="0">
                <a:solidFill>
                  <a:schemeClr val="accent6">
                    <a:lumMod val="50000"/>
                  </a:schemeClr>
                </a:solidFill>
                <a:latin typeface="Lucida Handwriting" pitchFamily="66" charset="0"/>
                <a:hlinkClick r:id="rId4" action="ppaction://hlinksldjump"/>
              </a:rPr>
              <a:t>DCL</a:t>
            </a:r>
            <a:r>
              <a:rPr lang="es-ES_tradnl" sz="2000" b="1" dirty="0">
                <a:solidFill>
                  <a:schemeClr val="accent6">
                    <a:lumMod val="50000"/>
                  </a:schemeClr>
                </a:solidFill>
                <a:latin typeface="Lucida Handwriting" pitchFamily="66" charset="0"/>
              </a:rPr>
              <a:t>: </a:t>
            </a:r>
            <a:r>
              <a:rPr lang="es-ES_tradnl" sz="2000" dirty="0">
                <a:solidFill>
                  <a:schemeClr val="accent6">
                    <a:lumMod val="50000"/>
                  </a:schemeClr>
                </a:solidFill>
                <a:latin typeface="Lucida Handwriting" pitchFamily="66" charset="0"/>
              </a:rPr>
              <a:t>Lenguaje destinado a definir usuarios y permisos de acceso al sistema y a sus datos.  </a:t>
            </a:r>
          </a:p>
        </p:txBody>
      </p:sp>
    </p:spTree>
  </p:cSld>
  <p:clrMapOvr>
    <a:masterClrMapping/>
  </p:clrMapOvr>
  <p:transition advClick="0" advTm="35000">
    <p:strip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4 Marcador de número de diapositiva">
            <a:extLst>
              <a:ext uri="{FF2B5EF4-FFF2-40B4-BE49-F238E27FC236}">
                <a16:creationId xmlns:a16="http://schemas.microsoft.com/office/drawing/2014/main" id="{CB42DCB6-5193-4C2D-974F-F38A6206A7F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AFEE0B2-4E35-493B-8BE3-F24B0E531035}" type="slidenum">
              <a:rPr lang="es-ES" altLang="es-ES" sz="1400">
                <a:solidFill>
                  <a:schemeClr val="folHlink"/>
                </a:solidFill>
                <a:latin typeface="Times New Roman" panose="02020603050405020304" pitchFamily="18" charset="0"/>
              </a:rPr>
              <a:pPr/>
              <a:t>40</a:t>
            </a:fld>
            <a:endParaRPr lang="es-ES" altLang="es-ES" sz="1400">
              <a:solidFill>
                <a:schemeClr val="folHlink"/>
              </a:solidFill>
              <a:latin typeface="Times New Roman" panose="02020603050405020304" pitchFamily="18" charset="0"/>
            </a:endParaRPr>
          </a:p>
        </p:txBody>
      </p:sp>
      <p:sp>
        <p:nvSpPr>
          <p:cNvPr id="60420" name="Rectangle 5">
            <a:extLst>
              <a:ext uri="{FF2B5EF4-FFF2-40B4-BE49-F238E27FC236}">
                <a16:creationId xmlns:a16="http://schemas.microsoft.com/office/drawing/2014/main" id="{71C3BBD1-1A0D-4329-893C-52E040215501}"/>
              </a:ext>
            </a:extLst>
          </p:cNvPr>
          <p:cNvSpPr>
            <a:spLocks noGrp="1" noChangeArrowheads="1"/>
          </p:cNvSpPr>
          <p:nvPr>
            <p:ph type="title"/>
          </p:nvPr>
        </p:nvSpPr>
        <p:spPr/>
        <p:txBody>
          <a:bodyPr/>
          <a:lstStyle/>
          <a:p>
            <a:pPr eaLnBrk="1" hangingPunct="1"/>
            <a:r>
              <a:rPr lang="es-ES_tradnl" altLang="es-ES_tradnl" dirty="0"/>
              <a:t>Selección de algunas columnas</a:t>
            </a:r>
          </a:p>
        </p:txBody>
      </p:sp>
      <p:sp>
        <p:nvSpPr>
          <p:cNvPr id="60453" name="Rectangle 46">
            <a:extLst>
              <a:ext uri="{FF2B5EF4-FFF2-40B4-BE49-F238E27FC236}">
                <a16:creationId xmlns:a16="http://schemas.microsoft.com/office/drawing/2014/main" id="{CD9CDCB9-BD7C-4F23-9062-AFB14CFC884E}"/>
              </a:ext>
            </a:extLst>
          </p:cNvPr>
          <p:cNvSpPr>
            <a:spLocks noChangeArrowheads="1"/>
          </p:cNvSpPr>
          <p:nvPr/>
        </p:nvSpPr>
        <p:spPr bwMode="auto">
          <a:xfrm>
            <a:off x="635000" y="1557338"/>
            <a:ext cx="78009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 </a:t>
            </a:r>
            <a:r>
              <a:rPr lang="es-ES" altLang="es-ES" sz="2000" b="1" dirty="0" err="1">
                <a:solidFill>
                  <a:srgbClr val="000000"/>
                </a:solidFill>
                <a:latin typeface="Courier New" panose="02070309020205020404" pitchFamily="49" charset="0"/>
              </a:rPr>
              <a:t>identificacion</a:t>
            </a:r>
            <a:r>
              <a:rPr lang="es-ES" altLang="es-ES" sz="2000" b="1" dirty="0">
                <a:solidFill>
                  <a:srgbClr val="000000"/>
                </a:solidFill>
                <a:latin typeface="Courier New" panose="02070309020205020404" pitchFamily="49" charset="0"/>
              </a:rPr>
              <a:t>, nombre, apellido1, </a:t>
            </a:r>
            <a:r>
              <a:rPr lang="es-ES" altLang="es-ES" sz="2000" b="1" dirty="0" err="1">
                <a:solidFill>
                  <a:srgbClr val="000000"/>
                </a:solidFill>
                <a:latin typeface="Courier New" panose="02070309020205020404" pitchFamily="49" charset="0"/>
              </a:rPr>
              <a:t>direccion</a:t>
            </a:r>
            <a:r>
              <a:rPr lang="es-ES" altLang="es-ES" sz="2000" b="1" dirty="0">
                <a:solidFill>
                  <a:srgbClr val="000000"/>
                </a:solidFill>
                <a:latin typeface="Courier New" panose="02070309020205020404" pitchFamily="49" charset="0"/>
              </a:rPr>
              <a:t> </a:t>
            </a:r>
            <a:r>
              <a:rPr lang="es-ES" altLang="es-ES" sz="2000" dirty="0">
                <a:solidFill>
                  <a:srgbClr val="000000"/>
                </a:solidFill>
                <a:latin typeface="Courier New" panose="02070309020205020404" pitchFamily="49" charset="0"/>
              </a:rPr>
              <a:t>FROM clientes;</a:t>
            </a:r>
          </a:p>
        </p:txBody>
      </p:sp>
      <p:pic>
        <p:nvPicPr>
          <p:cNvPr id="3" name="Picture 2">
            <a:extLst>
              <a:ext uri="{FF2B5EF4-FFF2-40B4-BE49-F238E27FC236}">
                <a16:creationId xmlns:a16="http://schemas.microsoft.com/office/drawing/2014/main" id="{9708A159-C61A-41C1-B43D-B2E69B5CF25F}"/>
              </a:ext>
            </a:extLst>
          </p:cNvPr>
          <p:cNvPicPr>
            <a:picLocks noChangeAspect="1"/>
          </p:cNvPicPr>
          <p:nvPr/>
        </p:nvPicPr>
        <p:blipFill>
          <a:blip r:embed="rId2"/>
          <a:stretch>
            <a:fillRect/>
          </a:stretch>
        </p:blipFill>
        <p:spPr>
          <a:xfrm>
            <a:off x="1475656" y="2404394"/>
            <a:ext cx="5832648" cy="398721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A3AD7811-0B7B-43D3-825B-1B7AC41CDF8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E241B0C-29EE-4C0E-B784-D1AB2AC84E06}" type="slidenum">
              <a:rPr lang="es-ES" altLang="es-ES" sz="1400">
                <a:solidFill>
                  <a:schemeClr val="folHlink"/>
                </a:solidFill>
                <a:latin typeface="Times New Roman" panose="02020603050405020304" pitchFamily="18" charset="0"/>
              </a:rPr>
              <a:pPr algn="r" eaLnBrk="1" hangingPunct="1"/>
              <a:t>41</a:t>
            </a:fld>
            <a:endParaRPr lang="es-ES" altLang="es-ES" sz="1400">
              <a:solidFill>
                <a:schemeClr val="folHlink"/>
              </a:solidFill>
              <a:latin typeface="Times New Roman" panose="02020603050405020304" pitchFamily="18" charset="0"/>
            </a:endParaRPr>
          </a:p>
        </p:txBody>
      </p:sp>
      <p:sp>
        <p:nvSpPr>
          <p:cNvPr id="154627" name="Rectangle 2">
            <a:extLst>
              <a:ext uri="{FF2B5EF4-FFF2-40B4-BE49-F238E27FC236}">
                <a16:creationId xmlns:a16="http://schemas.microsoft.com/office/drawing/2014/main" id="{451F44BB-07AB-49A8-9519-CDEBFBF233B9}"/>
              </a:ext>
            </a:extLst>
          </p:cNvPr>
          <p:cNvSpPr>
            <a:spLocks noGrp="1" noChangeArrowheads="1"/>
          </p:cNvSpPr>
          <p:nvPr>
            <p:ph type="title" idx="4294967295"/>
          </p:nvPr>
        </p:nvSpPr>
        <p:spPr/>
        <p:txBody>
          <a:bodyPr/>
          <a:lstStyle/>
          <a:p>
            <a:pPr eaLnBrk="1" hangingPunct="1"/>
            <a:r>
              <a:rPr lang="es-ES" altLang="es-ES" sz="2800" dirty="0"/>
              <a:t>Sentencia básicas </a:t>
            </a:r>
            <a:r>
              <a:rPr lang="es-ES" altLang="es-ES" sz="2800" dirty="0">
                <a:latin typeface="Courier New" panose="02070309020205020404" pitchFamily="49" charset="0"/>
              </a:rPr>
              <a:t>SELECT - predicados</a:t>
            </a:r>
          </a:p>
        </p:txBody>
      </p:sp>
      <p:sp>
        <p:nvSpPr>
          <p:cNvPr id="154628" name="Rectangle 3">
            <a:extLst>
              <a:ext uri="{FF2B5EF4-FFF2-40B4-BE49-F238E27FC236}">
                <a16:creationId xmlns:a16="http://schemas.microsoft.com/office/drawing/2014/main" id="{E01E03E6-71A9-4C69-B1FF-1EC2E42E4153}"/>
              </a:ext>
            </a:extLst>
          </p:cNvPr>
          <p:cNvSpPr>
            <a:spLocks noGrp="1" noChangeArrowheads="1"/>
          </p:cNvSpPr>
          <p:nvPr>
            <p:ph type="body" idx="4294967295"/>
          </p:nvPr>
        </p:nvSpPr>
        <p:spPr>
          <a:xfrm>
            <a:off x="561975" y="1196975"/>
            <a:ext cx="8258175" cy="4899025"/>
          </a:xfrm>
        </p:spPr>
        <p:txBody>
          <a:bodyPr/>
          <a:lstStyle/>
          <a:p>
            <a:pPr eaLnBrk="1" hangingPunct="1"/>
            <a:r>
              <a:rPr lang="es-ES" altLang="es-ES" dirty="0"/>
              <a:t>Consultas SQL con predicados en el </a:t>
            </a:r>
            <a:r>
              <a:rPr lang="es-ES" altLang="es-ES" dirty="0" err="1"/>
              <a:t>select</a:t>
            </a:r>
            <a:endParaRPr lang="es-ES" altLang="es-ES" dirty="0"/>
          </a:p>
          <a:p>
            <a:pPr marL="0" indent="0" eaLnBrk="1" hangingPunct="1">
              <a:buNone/>
            </a:pPr>
            <a:endParaRPr lang="es-ES" altLang="es-ES" dirty="0"/>
          </a:p>
          <a:p>
            <a:pPr marL="0" indent="0" eaLnBrk="1" hangingPunct="1">
              <a:buNone/>
            </a:pPr>
            <a:endParaRPr lang="es-ES" altLang="es-ES" dirty="0"/>
          </a:p>
          <a:p>
            <a:pPr marL="0" indent="0" eaLnBrk="1" hangingPunct="1">
              <a:buNone/>
            </a:pPr>
            <a:endParaRPr lang="es-ES" altLang="es-ES" dirty="0"/>
          </a:p>
          <a:p>
            <a:pPr marL="0" indent="0" eaLnBrk="1" hangingPunct="1">
              <a:buNone/>
            </a:pPr>
            <a:endParaRPr lang="es-ES" altLang="es-ES" dirty="0"/>
          </a:p>
          <a:p>
            <a:pPr marL="0" indent="0" eaLnBrk="1" hangingPunct="1">
              <a:buNone/>
            </a:pPr>
            <a:endParaRPr lang="es-ES" altLang="es-ES" dirty="0"/>
          </a:p>
          <a:p>
            <a:pPr marL="0" indent="0" eaLnBrk="1" hangingPunct="1">
              <a:buNone/>
            </a:pPr>
            <a:endParaRPr lang="es-ES" altLang="es-ES" dirty="0"/>
          </a:p>
          <a:p>
            <a:r>
              <a:rPr lang="es-ES" sz="2000" b="1" u="sng" dirty="0"/>
              <a:t>ALL / *: </a:t>
            </a:r>
            <a:r>
              <a:rPr lang="es-ES" sz="2000" dirty="0"/>
              <a:t>Si no se incluye ninguno de los predicados se asume ALL. El Motor de base de datos selecciona todos los registros que cumplen las condiciones de la instrucción SQL. </a:t>
            </a:r>
          </a:p>
          <a:p>
            <a:pPr lvl="1"/>
            <a:r>
              <a:rPr lang="es-ES" sz="1600" dirty="0"/>
              <a:t>SELECT ALL FROM Empleados;</a:t>
            </a:r>
          </a:p>
          <a:p>
            <a:pPr lvl="1"/>
            <a:r>
              <a:rPr lang="es-ES" sz="1600" dirty="0"/>
              <a:t>SELECT * FROM Empleados;</a:t>
            </a:r>
          </a:p>
          <a:p>
            <a:endParaRPr lang="es-ES" sz="2000" dirty="0"/>
          </a:p>
          <a:p>
            <a:endParaRPr lang="es-ES" altLang="es-ES" dirty="0"/>
          </a:p>
        </p:txBody>
      </p:sp>
      <p:pic>
        <p:nvPicPr>
          <p:cNvPr id="2" name="Picture 1">
            <a:extLst>
              <a:ext uri="{FF2B5EF4-FFF2-40B4-BE49-F238E27FC236}">
                <a16:creationId xmlns:a16="http://schemas.microsoft.com/office/drawing/2014/main" id="{E8831EF2-37F4-47F5-9276-069A34C8E359}"/>
              </a:ext>
            </a:extLst>
          </p:cNvPr>
          <p:cNvPicPr>
            <a:picLocks noChangeAspect="1"/>
          </p:cNvPicPr>
          <p:nvPr/>
        </p:nvPicPr>
        <p:blipFill>
          <a:blip r:embed="rId2"/>
          <a:stretch>
            <a:fillRect/>
          </a:stretch>
        </p:blipFill>
        <p:spPr>
          <a:xfrm>
            <a:off x="892894" y="1628800"/>
            <a:ext cx="7596336" cy="2734954"/>
          </a:xfrm>
          <a:prstGeom prst="rect">
            <a:avLst/>
          </a:prstGeom>
        </p:spPr>
      </p:pic>
    </p:spTree>
    <p:extLst>
      <p:ext uri="{BB962C8B-B14F-4D97-AF65-F5344CB8AC3E}">
        <p14:creationId xmlns:p14="http://schemas.microsoft.com/office/powerpoint/2010/main" val="3972943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A3AD7811-0B7B-43D3-825B-1B7AC41CDF8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E241B0C-29EE-4C0E-B784-D1AB2AC84E06}" type="slidenum">
              <a:rPr lang="es-ES" altLang="es-ES" sz="1400">
                <a:solidFill>
                  <a:schemeClr val="folHlink"/>
                </a:solidFill>
                <a:latin typeface="Times New Roman" panose="02020603050405020304" pitchFamily="18" charset="0"/>
              </a:rPr>
              <a:pPr algn="r" eaLnBrk="1" hangingPunct="1"/>
              <a:t>42</a:t>
            </a:fld>
            <a:endParaRPr lang="es-ES" altLang="es-ES" sz="1400">
              <a:solidFill>
                <a:schemeClr val="folHlink"/>
              </a:solidFill>
              <a:latin typeface="Times New Roman" panose="02020603050405020304" pitchFamily="18" charset="0"/>
            </a:endParaRPr>
          </a:p>
        </p:txBody>
      </p:sp>
      <p:sp>
        <p:nvSpPr>
          <p:cNvPr id="154627" name="Rectangle 2">
            <a:extLst>
              <a:ext uri="{FF2B5EF4-FFF2-40B4-BE49-F238E27FC236}">
                <a16:creationId xmlns:a16="http://schemas.microsoft.com/office/drawing/2014/main" id="{451F44BB-07AB-49A8-9519-CDEBFBF233B9}"/>
              </a:ext>
            </a:extLst>
          </p:cNvPr>
          <p:cNvSpPr>
            <a:spLocks noGrp="1" noChangeArrowheads="1"/>
          </p:cNvSpPr>
          <p:nvPr>
            <p:ph type="title" idx="4294967295"/>
          </p:nvPr>
        </p:nvSpPr>
        <p:spPr/>
        <p:txBody>
          <a:bodyPr/>
          <a:lstStyle/>
          <a:p>
            <a:pPr eaLnBrk="1" hangingPunct="1"/>
            <a:r>
              <a:rPr lang="es-ES" altLang="es-ES" sz="2800" dirty="0"/>
              <a:t>Sentencia básicas </a:t>
            </a:r>
            <a:r>
              <a:rPr lang="es-ES" altLang="es-ES" sz="2800" dirty="0">
                <a:latin typeface="Courier New" panose="02070309020205020404" pitchFamily="49" charset="0"/>
              </a:rPr>
              <a:t>SELECT - predicados</a:t>
            </a:r>
          </a:p>
        </p:txBody>
      </p:sp>
      <p:sp>
        <p:nvSpPr>
          <p:cNvPr id="154628" name="Rectangle 3">
            <a:extLst>
              <a:ext uri="{FF2B5EF4-FFF2-40B4-BE49-F238E27FC236}">
                <a16:creationId xmlns:a16="http://schemas.microsoft.com/office/drawing/2014/main" id="{E01E03E6-71A9-4C69-B1FF-1EC2E42E4153}"/>
              </a:ext>
            </a:extLst>
          </p:cNvPr>
          <p:cNvSpPr>
            <a:spLocks noGrp="1" noChangeArrowheads="1"/>
          </p:cNvSpPr>
          <p:nvPr>
            <p:ph type="body" idx="4294967295"/>
          </p:nvPr>
        </p:nvSpPr>
        <p:spPr>
          <a:xfrm>
            <a:off x="561975" y="1196975"/>
            <a:ext cx="8258175" cy="4899025"/>
          </a:xfrm>
        </p:spPr>
        <p:txBody>
          <a:bodyPr/>
          <a:lstStyle/>
          <a:p>
            <a:r>
              <a:rPr lang="es-ES" sz="2000" b="1" u="sng" dirty="0"/>
              <a:t>TOP</a:t>
            </a:r>
            <a:r>
              <a:rPr lang="es-ES" sz="2000" dirty="0"/>
              <a:t>: Devuelve un cierto número de registros que entran entre al principio o al final de un rango especificado por una cláusula ORDER BY. Supongamos que queremos recuperar los nombres de los 25 primeros estudiantes del curso 1994:</a:t>
            </a:r>
          </a:p>
          <a:p>
            <a:pPr lvl="1"/>
            <a:r>
              <a:rPr lang="es-ES" sz="1800" dirty="0"/>
              <a:t>SELECT TOP 25 Nombre, Apellido FROM Estudiantes ORDER BY Nota DESC;</a:t>
            </a:r>
          </a:p>
          <a:p>
            <a:pPr lvl="1"/>
            <a:r>
              <a:rPr lang="es-ES" sz="1800" dirty="0"/>
              <a:t>SELECT TOP 10 PERCENT Nombre, Apellido FROM Estudiantes ORDER BY Nota DESC;</a:t>
            </a:r>
          </a:p>
          <a:p>
            <a:pPr lvl="1"/>
            <a:endParaRPr lang="es-ES" sz="1800" dirty="0"/>
          </a:p>
          <a:p>
            <a:r>
              <a:rPr lang="es-ES" sz="2000" b="1" u="sng" dirty="0"/>
              <a:t>DISTINCT:</a:t>
            </a:r>
            <a:r>
              <a:rPr lang="es-ES" sz="2000" dirty="0"/>
              <a:t> Omite los registros que contienen datos duplicados en los campos seleccionados. Para que los valores de cada campo listado en la instrucción SELECT se incluyan en la consulta deben ser únicos.</a:t>
            </a:r>
          </a:p>
          <a:p>
            <a:r>
              <a:rPr lang="es-ES" sz="2000" dirty="0"/>
              <a:t>Por ejemplo, varios empleados listados en la tabla Empleados pueden tener el mismo apellido. Si dos registros contienen López en el campo Apellido, la siguiente instrucción SQL devuelve un único registro:</a:t>
            </a:r>
          </a:p>
          <a:p>
            <a:pPr lvl="1"/>
            <a:r>
              <a:rPr lang="es-ES" sz="1800" dirty="0"/>
              <a:t>SELECT DISTINCT Apellido FROM clientes;</a:t>
            </a:r>
          </a:p>
        </p:txBody>
      </p:sp>
    </p:spTree>
    <p:extLst>
      <p:ext uri="{BB962C8B-B14F-4D97-AF65-F5344CB8AC3E}">
        <p14:creationId xmlns:p14="http://schemas.microsoft.com/office/powerpoint/2010/main" val="286261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A3AD7811-0B7B-43D3-825B-1B7AC41CDF8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E241B0C-29EE-4C0E-B784-D1AB2AC84E06}" type="slidenum">
              <a:rPr lang="es-ES" altLang="es-ES" sz="1400">
                <a:solidFill>
                  <a:schemeClr val="folHlink"/>
                </a:solidFill>
                <a:latin typeface="Times New Roman" panose="02020603050405020304" pitchFamily="18" charset="0"/>
              </a:rPr>
              <a:pPr algn="r" eaLnBrk="1" hangingPunct="1"/>
              <a:t>43</a:t>
            </a:fld>
            <a:endParaRPr lang="es-ES" altLang="es-ES" sz="1400">
              <a:solidFill>
                <a:schemeClr val="folHlink"/>
              </a:solidFill>
              <a:latin typeface="Times New Roman" panose="02020603050405020304" pitchFamily="18" charset="0"/>
            </a:endParaRPr>
          </a:p>
        </p:txBody>
      </p:sp>
      <p:sp>
        <p:nvSpPr>
          <p:cNvPr id="154627" name="Rectangle 2">
            <a:extLst>
              <a:ext uri="{FF2B5EF4-FFF2-40B4-BE49-F238E27FC236}">
                <a16:creationId xmlns:a16="http://schemas.microsoft.com/office/drawing/2014/main" id="{451F44BB-07AB-49A8-9519-CDEBFBF233B9}"/>
              </a:ext>
            </a:extLst>
          </p:cNvPr>
          <p:cNvSpPr>
            <a:spLocks noGrp="1" noChangeArrowheads="1"/>
          </p:cNvSpPr>
          <p:nvPr>
            <p:ph type="title" idx="4294967295"/>
          </p:nvPr>
        </p:nvSpPr>
        <p:spPr/>
        <p:txBody>
          <a:bodyPr/>
          <a:lstStyle/>
          <a:p>
            <a:pPr eaLnBrk="1" hangingPunct="1"/>
            <a:r>
              <a:rPr lang="es-ES" altLang="es-ES" sz="2800" dirty="0"/>
              <a:t>Sentencia básicas </a:t>
            </a:r>
            <a:r>
              <a:rPr lang="es-ES" altLang="es-ES" sz="2800" dirty="0">
                <a:latin typeface="Courier New" panose="02070309020205020404" pitchFamily="49" charset="0"/>
              </a:rPr>
              <a:t>SELECT - predicados</a:t>
            </a:r>
          </a:p>
        </p:txBody>
      </p:sp>
      <p:sp>
        <p:nvSpPr>
          <p:cNvPr id="154628" name="Rectangle 3">
            <a:extLst>
              <a:ext uri="{FF2B5EF4-FFF2-40B4-BE49-F238E27FC236}">
                <a16:creationId xmlns:a16="http://schemas.microsoft.com/office/drawing/2014/main" id="{E01E03E6-71A9-4C69-B1FF-1EC2E42E4153}"/>
              </a:ext>
            </a:extLst>
          </p:cNvPr>
          <p:cNvSpPr>
            <a:spLocks noGrp="1" noChangeArrowheads="1"/>
          </p:cNvSpPr>
          <p:nvPr>
            <p:ph type="body" idx="4294967295"/>
          </p:nvPr>
        </p:nvSpPr>
        <p:spPr>
          <a:xfrm>
            <a:off x="561975" y="1196975"/>
            <a:ext cx="8258175" cy="4899025"/>
          </a:xfrm>
        </p:spPr>
        <p:txBody>
          <a:bodyPr/>
          <a:lstStyle/>
          <a:p>
            <a:r>
              <a:rPr lang="es-ES" sz="2000" b="1" u="sng" dirty="0"/>
              <a:t>DISTINCTROW</a:t>
            </a:r>
            <a:r>
              <a:rPr lang="es-ES" sz="2000" dirty="0"/>
              <a:t>: Devuelve los registros diferentes de una tabla; a diferencia del predicado anterior que sólo se fijaba en el contenido de los campos seleccionados, éste lo hace en el contenido del registro completo independientemente de los campo indicados en la cláusula SELECT.</a:t>
            </a:r>
          </a:p>
          <a:p>
            <a:pPr lvl="1"/>
            <a:r>
              <a:rPr lang="es-ES" dirty="0"/>
              <a:t>SELECT DISTINCTROW Apellido FROM Empleados;</a:t>
            </a:r>
            <a:endParaRPr lang="es-ES" altLang="es-ES" dirty="0"/>
          </a:p>
        </p:txBody>
      </p:sp>
    </p:spTree>
    <p:extLst>
      <p:ext uri="{BB962C8B-B14F-4D97-AF65-F5344CB8AC3E}">
        <p14:creationId xmlns:p14="http://schemas.microsoft.com/office/powerpoint/2010/main" val="2106155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5 Marcador de número de diapositiva">
            <a:extLst>
              <a:ext uri="{FF2B5EF4-FFF2-40B4-BE49-F238E27FC236}">
                <a16:creationId xmlns:a16="http://schemas.microsoft.com/office/drawing/2014/main" id="{EAE5B322-31AD-4617-8924-63EF64EB948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D7D5103-976A-4AE6-9921-B580DB8FEB3D}" type="slidenum">
              <a:rPr lang="es-ES" altLang="es-ES" sz="1400">
                <a:solidFill>
                  <a:schemeClr val="folHlink"/>
                </a:solidFill>
                <a:latin typeface="Times New Roman" panose="02020603050405020304" pitchFamily="18" charset="0"/>
              </a:rPr>
              <a:pPr/>
              <a:t>44</a:t>
            </a:fld>
            <a:endParaRPr lang="es-ES" altLang="es-ES" sz="1400">
              <a:solidFill>
                <a:schemeClr val="folHlink"/>
              </a:solidFill>
              <a:latin typeface="Times New Roman" panose="02020603050405020304" pitchFamily="18" charset="0"/>
            </a:endParaRPr>
          </a:p>
        </p:txBody>
      </p:sp>
      <p:sp>
        <p:nvSpPr>
          <p:cNvPr id="63492" name="Rectangle 5">
            <a:extLst>
              <a:ext uri="{FF2B5EF4-FFF2-40B4-BE49-F238E27FC236}">
                <a16:creationId xmlns:a16="http://schemas.microsoft.com/office/drawing/2014/main" id="{34ADDF22-0791-4428-B8F8-F5F25F980401}"/>
              </a:ext>
            </a:extLst>
          </p:cNvPr>
          <p:cNvSpPr>
            <a:spLocks noGrp="1" noChangeArrowheads="1"/>
          </p:cNvSpPr>
          <p:nvPr>
            <p:ph type="title"/>
          </p:nvPr>
        </p:nvSpPr>
        <p:spPr/>
        <p:txBody>
          <a:bodyPr/>
          <a:lstStyle/>
          <a:p>
            <a:pPr eaLnBrk="1" hangingPunct="1"/>
            <a:r>
              <a:rPr lang="es-ES_tradnl" altLang="es-ES_tradnl" dirty="0"/>
              <a:t>Proyección de todos los atributos</a:t>
            </a:r>
          </a:p>
        </p:txBody>
      </p:sp>
      <p:sp>
        <p:nvSpPr>
          <p:cNvPr id="63493" name="Rectangle 57">
            <a:extLst>
              <a:ext uri="{FF2B5EF4-FFF2-40B4-BE49-F238E27FC236}">
                <a16:creationId xmlns:a16="http://schemas.microsoft.com/office/drawing/2014/main" id="{F60F5ABD-336B-4B53-9D26-C49FA093DC78}"/>
              </a:ext>
            </a:extLst>
          </p:cNvPr>
          <p:cNvSpPr>
            <a:spLocks noGrp="1" noChangeArrowheads="1"/>
          </p:cNvSpPr>
          <p:nvPr>
            <p:ph type="body" idx="1"/>
          </p:nvPr>
        </p:nvSpPr>
        <p:spPr/>
        <p:txBody>
          <a:bodyPr/>
          <a:lstStyle/>
          <a:p>
            <a:pPr eaLnBrk="1" hangingPunct="1"/>
            <a:r>
              <a:rPr lang="es-ES" altLang="es-ES"/>
              <a:t>Se puede pedir la proyección de todos los atributos de la consulta mediante utilizando el símbolo '</a:t>
            </a:r>
            <a:r>
              <a:rPr lang="es-ES" altLang="es-ES" b="1">
                <a:latin typeface="Courier New" panose="02070309020205020404" pitchFamily="49" charset="0"/>
              </a:rPr>
              <a:t>*</a:t>
            </a:r>
            <a:r>
              <a:rPr lang="es-ES" altLang="es-ES"/>
              <a:t>'</a:t>
            </a:r>
          </a:p>
          <a:p>
            <a:pPr lvl="1" eaLnBrk="1" hangingPunct="1"/>
            <a:r>
              <a:rPr lang="es-ES" altLang="es-ES"/>
              <a:t>La tabla resultante contendrá todos los atributos de las tablas que aparecen en la cláusula </a:t>
            </a:r>
            <a:r>
              <a:rPr lang="es-ES" altLang="es-ES" b="1">
                <a:latin typeface="Courier New" panose="02070309020205020404" pitchFamily="49" charset="0"/>
              </a:rPr>
              <a:t>FROM</a:t>
            </a:r>
            <a:r>
              <a:rPr lang="es-ES" altLang="es-ES"/>
              <a:t>.</a:t>
            </a:r>
          </a:p>
        </p:txBody>
      </p:sp>
      <p:sp>
        <p:nvSpPr>
          <p:cNvPr id="63494" name="Rectangle 10">
            <a:extLst>
              <a:ext uri="{FF2B5EF4-FFF2-40B4-BE49-F238E27FC236}">
                <a16:creationId xmlns:a16="http://schemas.microsoft.com/office/drawing/2014/main" id="{60D8B11F-F2BE-413D-9F11-E84738B3135F}"/>
              </a:ext>
            </a:extLst>
          </p:cNvPr>
          <p:cNvSpPr>
            <a:spLocks noChangeArrowheads="1"/>
          </p:cNvSpPr>
          <p:nvPr/>
        </p:nvSpPr>
        <p:spPr bwMode="auto">
          <a:xfrm>
            <a:off x="3024603" y="3100059"/>
            <a:ext cx="30328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dirty="0">
                <a:solidFill>
                  <a:srgbClr val="000000"/>
                </a:solidFill>
                <a:latin typeface="Courier New" panose="02070309020205020404" pitchFamily="49" charset="0"/>
              </a:rPr>
              <a:t>SELECT </a:t>
            </a:r>
            <a:r>
              <a:rPr lang="es-ES" altLang="es-ES" sz="1800" b="1" dirty="0">
                <a:solidFill>
                  <a:srgbClr val="000000"/>
                </a:solidFill>
                <a:latin typeface="Courier New" panose="02070309020205020404" pitchFamily="49" charset="0"/>
              </a:rPr>
              <a:t>*</a:t>
            </a:r>
            <a:r>
              <a:rPr lang="es-ES" altLang="es-ES" sz="1800" dirty="0">
                <a:solidFill>
                  <a:srgbClr val="000000"/>
                </a:solidFill>
                <a:latin typeface="Courier New" panose="02070309020205020404" pitchFamily="49" charset="0"/>
              </a:rPr>
              <a:t> FROM clientes</a:t>
            </a:r>
            <a:endParaRPr lang="es-ES" altLang="es-ES" sz="1800" dirty="0">
              <a:latin typeface="Courier New" panose="02070309020205020404" pitchFamily="49" charset="0"/>
            </a:endParaRPr>
          </a:p>
        </p:txBody>
      </p:sp>
      <p:pic>
        <p:nvPicPr>
          <p:cNvPr id="3" name="Picture 2">
            <a:extLst>
              <a:ext uri="{FF2B5EF4-FFF2-40B4-BE49-F238E27FC236}">
                <a16:creationId xmlns:a16="http://schemas.microsoft.com/office/drawing/2014/main" id="{4BA446D0-4472-4C97-98D1-FAA532B34A69}"/>
              </a:ext>
            </a:extLst>
          </p:cNvPr>
          <p:cNvPicPr>
            <a:picLocks noChangeAspect="1"/>
          </p:cNvPicPr>
          <p:nvPr/>
        </p:nvPicPr>
        <p:blipFill>
          <a:blip r:embed="rId2"/>
          <a:stretch>
            <a:fillRect/>
          </a:stretch>
        </p:blipFill>
        <p:spPr>
          <a:xfrm>
            <a:off x="1048980" y="3623507"/>
            <a:ext cx="7281385" cy="232664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5 Marcador de número de diapositiva">
            <a:extLst>
              <a:ext uri="{FF2B5EF4-FFF2-40B4-BE49-F238E27FC236}">
                <a16:creationId xmlns:a16="http://schemas.microsoft.com/office/drawing/2014/main" id="{0A9822FD-2925-4725-B6B3-489F03F73DB9}"/>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D193B13B-63B3-4C74-B3FD-EA8F00D71F6D}" type="slidenum">
              <a:rPr lang="es-ES" altLang="es-ES" sz="1400">
                <a:solidFill>
                  <a:schemeClr val="folHlink"/>
                </a:solidFill>
                <a:latin typeface="Times New Roman" panose="02020603050405020304" pitchFamily="18" charset="0"/>
              </a:rPr>
              <a:pPr/>
              <a:t>45</a:t>
            </a:fld>
            <a:endParaRPr lang="es-ES" altLang="es-ES" sz="1400" dirty="0">
              <a:solidFill>
                <a:schemeClr val="folHlink"/>
              </a:solidFill>
              <a:latin typeface="Times New Roman" panose="02020603050405020304" pitchFamily="18" charset="0"/>
            </a:endParaRPr>
          </a:p>
        </p:txBody>
      </p:sp>
      <p:sp>
        <p:nvSpPr>
          <p:cNvPr id="61444" name="Rectangle 2">
            <a:extLst>
              <a:ext uri="{FF2B5EF4-FFF2-40B4-BE49-F238E27FC236}">
                <a16:creationId xmlns:a16="http://schemas.microsoft.com/office/drawing/2014/main" id="{C4711163-1BB8-41C6-9843-2832F8BAD301}"/>
              </a:ext>
            </a:extLst>
          </p:cNvPr>
          <p:cNvSpPr>
            <a:spLocks noGrp="1" noChangeArrowheads="1"/>
          </p:cNvSpPr>
          <p:nvPr>
            <p:ph type="title"/>
          </p:nvPr>
        </p:nvSpPr>
        <p:spPr/>
        <p:txBody>
          <a:bodyPr/>
          <a:lstStyle/>
          <a:p>
            <a:pPr eaLnBrk="1" hangingPunct="1"/>
            <a:r>
              <a:rPr lang="es-ES_tradnl" altLang="es-ES_tradnl"/>
              <a:t>Eliminación de filas duplicadas</a:t>
            </a:r>
          </a:p>
        </p:txBody>
      </p:sp>
      <p:sp>
        <p:nvSpPr>
          <p:cNvPr id="61445" name="Rectangle 37">
            <a:extLst>
              <a:ext uri="{FF2B5EF4-FFF2-40B4-BE49-F238E27FC236}">
                <a16:creationId xmlns:a16="http://schemas.microsoft.com/office/drawing/2014/main" id="{7340B8A1-417C-458C-934D-AE6005B7CAD9}"/>
              </a:ext>
            </a:extLst>
          </p:cNvPr>
          <p:cNvSpPr>
            <a:spLocks noGrp="1" noChangeArrowheads="1"/>
          </p:cNvSpPr>
          <p:nvPr>
            <p:ph type="body" idx="1"/>
          </p:nvPr>
        </p:nvSpPr>
        <p:spPr/>
        <p:txBody>
          <a:bodyPr/>
          <a:lstStyle/>
          <a:p>
            <a:pPr eaLnBrk="1" hangingPunct="1"/>
            <a:r>
              <a:rPr lang="es-ES" altLang="es-ES" dirty="0"/>
              <a:t>SQL permite duplicados en el resultado</a:t>
            </a:r>
          </a:p>
          <a:p>
            <a:pPr eaLnBrk="1" hangingPunct="1"/>
            <a:r>
              <a:rPr lang="es-ES" altLang="es-ES" dirty="0"/>
              <a:t>Para eliminar las tuplas repetidas se utiliza la cláusula </a:t>
            </a:r>
            <a:r>
              <a:rPr lang="es-ES" altLang="es-ES" b="1" dirty="0">
                <a:latin typeface="Courier New" panose="02070309020205020404" pitchFamily="49" charset="0"/>
              </a:rPr>
              <a:t>DISTINCT</a:t>
            </a:r>
            <a:r>
              <a:rPr lang="es-ES" altLang="es-ES" dirty="0"/>
              <a:t>.</a:t>
            </a:r>
          </a:p>
          <a:p>
            <a:pPr eaLnBrk="1" hangingPunct="1"/>
            <a:r>
              <a:rPr lang="es-ES" altLang="es-ES" dirty="0"/>
              <a:t>También es posible pedir explícitamente la inclusión de filas repetidas mediante el uso de la cláusula </a:t>
            </a:r>
            <a:r>
              <a:rPr lang="es-ES" altLang="es-ES" b="1" dirty="0">
                <a:latin typeface="Courier New" panose="02070309020205020404" pitchFamily="49" charset="0"/>
              </a:rPr>
              <a:t>ALL</a:t>
            </a:r>
            <a:r>
              <a:rPr lang="es-ES" altLang="es-ES" dirty="0"/>
              <a:t>.</a:t>
            </a:r>
          </a:p>
        </p:txBody>
      </p:sp>
      <p:sp>
        <p:nvSpPr>
          <p:cNvPr id="61456" name="Rectangle 35">
            <a:extLst>
              <a:ext uri="{FF2B5EF4-FFF2-40B4-BE49-F238E27FC236}">
                <a16:creationId xmlns:a16="http://schemas.microsoft.com/office/drawing/2014/main" id="{FA27EAB4-441E-491F-AD52-1DD5B9B377FD}"/>
              </a:ext>
            </a:extLst>
          </p:cNvPr>
          <p:cNvSpPr>
            <a:spLocks noChangeArrowheads="1"/>
          </p:cNvSpPr>
          <p:nvPr/>
        </p:nvSpPr>
        <p:spPr bwMode="auto">
          <a:xfrm>
            <a:off x="539750" y="3724275"/>
            <a:ext cx="179215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dirty="0">
                <a:solidFill>
                  <a:srgbClr val="000000"/>
                </a:solidFill>
                <a:latin typeface="Courier New" panose="02070309020205020404" pitchFamily="49" charset="0"/>
              </a:rPr>
              <a:t>SELECT NOMBRE</a:t>
            </a:r>
          </a:p>
          <a:p>
            <a:pPr algn="l"/>
            <a:r>
              <a:rPr lang="es-ES" altLang="es-ES" sz="1800" dirty="0">
                <a:solidFill>
                  <a:srgbClr val="000000"/>
                </a:solidFill>
                <a:latin typeface="Courier New" panose="02070309020205020404" pitchFamily="49" charset="0"/>
              </a:rPr>
              <a:t>FROM CLIENTES</a:t>
            </a:r>
          </a:p>
        </p:txBody>
      </p:sp>
      <p:sp>
        <p:nvSpPr>
          <p:cNvPr id="61462" name="Rectangle 48">
            <a:extLst>
              <a:ext uri="{FF2B5EF4-FFF2-40B4-BE49-F238E27FC236}">
                <a16:creationId xmlns:a16="http://schemas.microsoft.com/office/drawing/2014/main" id="{95BE3C0B-C1F0-4684-84FB-523E54B62FDA}"/>
              </a:ext>
            </a:extLst>
          </p:cNvPr>
          <p:cNvSpPr>
            <a:spLocks noChangeArrowheads="1"/>
          </p:cNvSpPr>
          <p:nvPr/>
        </p:nvSpPr>
        <p:spPr bwMode="auto">
          <a:xfrm>
            <a:off x="5543550" y="3724275"/>
            <a:ext cx="303288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dirty="0">
                <a:solidFill>
                  <a:srgbClr val="000000"/>
                </a:solidFill>
                <a:latin typeface="Courier New" panose="02070309020205020404" pitchFamily="49" charset="0"/>
              </a:rPr>
              <a:t>SELECT </a:t>
            </a:r>
            <a:r>
              <a:rPr lang="es-ES" altLang="es-ES" sz="1800" b="1" dirty="0">
                <a:solidFill>
                  <a:srgbClr val="000000"/>
                </a:solidFill>
                <a:latin typeface="Courier New" panose="02070309020205020404" pitchFamily="49" charset="0"/>
              </a:rPr>
              <a:t>DISTINCT</a:t>
            </a:r>
            <a:r>
              <a:rPr lang="es-ES" altLang="es-ES" sz="1800" dirty="0">
                <a:solidFill>
                  <a:srgbClr val="000000"/>
                </a:solidFill>
                <a:latin typeface="Courier New" panose="02070309020205020404" pitchFamily="49" charset="0"/>
              </a:rPr>
              <a:t> NOMBRE</a:t>
            </a:r>
          </a:p>
          <a:p>
            <a:pPr algn="l"/>
            <a:r>
              <a:rPr lang="es-ES" altLang="es-ES" sz="1800" dirty="0">
                <a:solidFill>
                  <a:srgbClr val="000000"/>
                </a:solidFill>
                <a:latin typeface="Courier New" panose="02070309020205020404" pitchFamily="49" charset="0"/>
              </a:rPr>
              <a:t>FROM CLIENTES</a:t>
            </a:r>
          </a:p>
        </p:txBody>
      </p:sp>
      <p:sp>
        <p:nvSpPr>
          <p:cNvPr id="61464" name="Rectangle 50">
            <a:extLst>
              <a:ext uri="{FF2B5EF4-FFF2-40B4-BE49-F238E27FC236}">
                <a16:creationId xmlns:a16="http://schemas.microsoft.com/office/drawing/2014/main" id="{52D0CEBC-83F7-4CF1-852E-162DE5E93779}"/>
              </a:ext>
            </a:extLst>
          </p:cNvPr>
          <p:cNvSpPr>
            <a:spLocks noChangeArrowheads="1"/>
          </p:cNvSpPr>
          <p:nvPr/>
        </p:nvSpPr>
        <p:spPr bwMode="auto">
          <a:xfrm>
            <a:off x="2371725" y="4437063"/>
            <a:ext cx="23435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dirty="0">
                <a:solidFill>
                  <a:srgbClr val="000000"/>
                </a:solidFill>
                <a:latin typeface="Courier New" panose="02070309020205020404" pitchFamily="49" charset="0"/>
              </a:rPr>
              <a:t>SELECT </a:t>
            </a:r>
            <a:r>
              <a:rPr lang="es-ES" altLang="es-ES" sz="1800" b="1" dirty="0">
                <a:solidFill>
                  <a:srgbClr val="000000"/>
                </a:solidFill>
                <a:latin typeface="Courier New" panose="02070309020205020404" pitchFamily="49" charset="0"/>
              </a:rPr>
              <a:t>ALL </a:t>
            </a:r>
            <a:r>
              <a:rPr lang="es-ES" altLang="es-ES" sz="1800" dirty="0">
                <a:solidFill>
                  <a:srgbClr val="000000"/>
                </a:solidFill>
                <a:latin typeface="Courier New" panose="02070309020205020404" pitchFamily="49" charset="0"/>
              </a:rPr>
              <a:t>NOMBRE</a:t>
            </a:r>
          </a:p>
          <a:p>
            <a:pPr algn="l"/>
            <a:r>
              <a:rPr lang="es-ES" altLang="es-ES" sz="1800" dirty="0">
                <a:solidFill>
                  <a:srgbClr val="000000"/>
                </a:solidFill>
                <a:latin typeface="Courier New" panose="02070309020205020404" pitchFamily="49" charset="0"/>
              </a:rPr>
              <a:t>FROM CLIENTES</a:t>
            </a:r>
          </a:p>
        </p:txBody>
      </p:sp>
      <p:sp>
        <p:nvSpPr>
          <p:cNvPr id="61465" name="AutoShape 52">
            <a:extLst>
              <a:ext uri="{FF2B5EF4-FFF2-40B4-BE49-F238E27FC236}">
                <a16:creationId xmlns:a16="http://schemas.microsoft.com/office/drawing/2014/main" id="{B34E9446-ABEB-43DC-9767-58030EAB6203}"/>
              </a:ext>
            </a:extLst>
          </p:cNvPr>
          <p:cNvSpPr>
            <a:spLocks noChangeArrowheads="1"/>
          </p:cNvSpPr>
          <p:nvPr/>
        </p:nvSpPr>
        <p:spPr bwMode="auto">
          <a:xfrm rot="-5400000">
            <a:off x="2659857" y="3788569"/>
            <a:ext cx="647700" cy="649287"/>
          </a:xfrm>
          <a:custGeom>
            <a:avLst/>
            <a:gdLst>
              <a:gd name="T0" fmla="*/ 462656 w 21600"/>
              <a:gd name="T1" fmla="*/ 0 h 21600"/>
              <a:gd name="T2" fmla="*/ 277581 w 21600"/>
              <a:gd name="T3" fmla="*/ 173023 h 21600"/>
              <a:gd name="T4" fmla="*/ 172600 w 21600"/>
              <a:gd name="T5" fmla="*/ 278262 h 21600"/>
              <a:gd name="T6" fmla="*/ 0 w 21600"/>
              <a:gd name="T7" fmla="*/ 463789 h 21600"/>
              <a:gd name="T8" fmla="*/ 172600 w 21600"/>
              <a:gd name="T9" fmla="*/ 649287 h 21600"/>
              <a:gd name="T10" fmla="*/ 352967 w 21600"/>
              <a:gd name="T11" fmla="*/ 534640 h 21600"/>
              <a:gd name="T12" fmla="*/ 533333 w 21600"/>
              <a:gd name="T13" fmla="*/ 353831 h 21600"/>
              <a:gd name="T14" fmla="*/ 647700 w 21600"/>
              <a:gd name="T15" fmla="*/ 173023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199 w 21600"/>
              <a:gd name="T25" fmla="*/ 13071 h 21600"/>
              <a:gd name="T26" fmla="*/ 17786 w 21600"/>
              <a:gd name="T27" fmla="*/ 1778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5756"/>
                </a:lnTo>
                <a:lnTo>
                  <a:pt x="13071" y="5756"/>
                </a:lnTo>
                <a:lnTo>
                  <a:pt x="13071" y="13071"/>
                </a:lnTo>
                <a:lnTo>
                  <a:pt x="5756" y="13071"/>
                </a:lnTo>
                <a:lnTo>
                  <a:pt x="5756" y="9257"/>
                </a:lnTo>
                <a:lnTo>
                  <a:pt x="0" y="15429"/>
                </a:lnTo>
                <a:lnTo>
                  <a:pt x="5756" y="21600"/>
                </a:lnTo>
                <a:lnTo>
                  <a:pt x="5756" y="17786"/>
                </a:lnTo>
                <a:lnTo>
                  <a:pt x="17786" y="17786"/>
                </a:lnTo>
                <a:lnTo>
                  <a:pt x="17786" y="5756"/>
                </a:lnTo>
                <a:lnTo>
                  <a:pt x="21600" y="5756"/>
                </a:lnTo>
                <a:close/>
              </a:path>
            </a:pathLst>
          </a:custGeom>
          <a:noFill/>
          <a:ln w="28575" algn="ctr">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pic>
        <p:nvPicPr>
          <p:cNvPr id="3" name="Picture 2">
            <a:extLst>
              <a:ext uri="{FF2B5EF4-FFF2-40B4-BE49-F238E27FC236}">
                <a16:creationId xmlns:a16="http://schemas.microsoft.com/office/drawing/2014/main" id="{0D4A4E91-A99F-4DD9-A7F9-89ED074BD34C}"/>
              </a:ext>
            </a:extLst>
          </p:cNvPr>
          <p:cNvPicPr>
            <a:picLocks noChangeAspect="1"/>
          </p:cNvPicPr>
          <p:nvPr/>
        </p:nvPicPr>
        <p:blipFill>
          <a:blip r:embed="rId2"/>
          <a:stretch>
            <a:fillRect/>
          </a:stretch>
        </p:blipFill>
        <p:spPr>
          <a:xfrm>
            <a:off x="5636378" y="4485023"/>
            <a:ext cx="1383893" cy="1709515"/>
          </a:xfrm>
          <a:prstGeom prst="rect">
            <a:avLst/>
          </a:prstGeom>
        </p:spPr>
      </p:pic>
      <p:pic>
        <p:nvPicPr>
          <p:cNvPr id="5" name="Picture 4">
            <a:extLst>
              <a:ext uri="{FF2B5EF4-FFF2-40B4-BE49-F238E27FC236}">
                <a16:creationId xmlns:a16="http://schemas.microsoft.com/office/drawing/2014/main" id="{EFA97EAD-DCAD-4F2B-9882-0FCCA15B519B}"/>
              </a:ext>
            </a:extLst>
          </p:cNvPr>
          <p:cNvPicPr>
            <a:picLocks noChangeAspect="1"/>
          </p:cNvPicPr>
          <p:nvPr/>
        </p:nvPicPr>
        <p:blipFill>
          <a:blip r:embed="rId3"/>
          <a:stretch>
            <a:fillRect/>
          </a:stretch>
        </p:blipFill>
        <p:spPr>
          <a:xfrm>
            <a:off x="905665" y="4278273"/>
            <a:ext cx="1009650" cy="228741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a:extLst>
              <a:ext uri="{FF2B5EF4-FFF2-40B4-BE49-F238E27FC236}">
                <a16:creationId xmlns:a16="http://schemas.microsoft.com/office/drawing/2014/main" id="{385845DA-4E60-419A-BF71-466FDD06CD9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7F14DE9-C82C-4741-9604-C7A7357F1401}" type="slidenum">
              <a:rPr lang="es-ES" altLang="es-ES" sz="1400">
                <a:solidFill>
                  <a:schemeClr val="folHlink"/>
                </a:solidFill>
                <a:latin typeface="Times New Roman" panose="02020603050405020304" pitchFamily="18" charset="0"/>
              </a:rPr>
              <a:pPr/>
              <a:t>46</a:t>
            </a:fld>
            <a:endParaRPr lang="es-ES" altLang="es-ES" sz="1400">
              <a:solidFill>
                <a:schemeClr val="folHlink"/>
              </a:solidFill>
              <a:latin typeface="Times New Roman" panose="02020603050405020304" pitchFamily="18" charset="0"/>
            </a:endParaRPr>
          </a:p>
        </p:txBody>
      </p:sp>
      <p:sp>
        <p:nvSpPr>
          <p:cNvPr id="62468" name="Rectangle 6">
            <a:extLst>
              <a:ext uri="{FF2B5EF4-FFF2-40B4-BE49-F238E27FC236}">
                <a16:creationId xmlns:a16="http://schemas.microsoft.com/office/drawing/2014/main" id="{A0B66D6A-FBCF-419C-9277-4E0312B70AC7}"/>
              </a:ext>
            </a:extLst>
          </p:cNvPr>
          <p:cNvSpPr>
            <a:spLocks noGrp="1" noChangeArrowheads="1"/>
          </p:cNvSpPr>
          <p:nvPr>
            <p:ph type="title"/>
          </p:nvPr>
        </p:nvSpPr>
        <p:spPr/>
        <p:txBody>
          <a:bodyPr/>
          <a:lstStyle/>
          <a:p>
            <a:pPr eaLnBrk="1" hangingPunct="1"/>
            <a:r>
              <a:rPr lang="es-ES_tradnl" altLang="es-ES_tradnl"/>
              <a:t>Eliminación de filas duplicadas</a:t>
            </a:r>
          </a:p>
        </p:txBody>
      </p:sp>
      <p:sp>
        <p:nvSpPr>
          <p:cNvPr id="62469" name="Rectangle 7">
            <a:extLst>
              <a:ext uri="{FF2B5EF4-FFF2-40B4-BE49-F238E27FC236}">
                <a16:creationId xmlns:a16="http://schemas.microsoft.com/office/drawing/2014/main" id="{9A440CA9-799E-4631-B170-B070AD1BB909}"/>
              </a:ext>
            </a:extLst>
          </p:cNvPr>
          <p:cNvSpPr>
            <a:spLocks noGrp="1" noChangeArrowheads="1"/>
          </p:cNvSpPr>
          <p:nvPr>
            <p:ph type="body" idx="1"/>
          </p:nvPr>
        </p:nvSpPr>
        <p:spPr/>
        <p:txBody>
          <a:bodyPr/>
          <a:lstStyle/>
          <a:p>
            <a:pPr eaLnBrk="1" hangingPunct="1"/>
            <a:r>
              <a:rPr lang="es-ES" altLang="es-ES" dirty="0"/>
              <a:t>¿Qué nombres y apellidos distintos de clientes hay?</a:t>
            </a:r>
          </a:p>
        </p:txBody>
      </p:sp>
      <p:grpSp>
        <p:nvGrpSpPr>
          <p:cNvPr id="62486" name="Group 48">
            <a:extLst>
              <a:ext uri="{FF2B5EF4-FFF2-40B4-BE49-F238E27FC236}">
                <a16:creationId xmlns:a16="http://schemas.microsoft.com/office/drawing/2014/main" id="{5D2BB2A9-CB7F-433B-86C5-5CC01D5576C0}"/>
              </a:ext>
            </a:extLst>
          </p:cNvPr>
          <p:cNvGrpSpPr>
            <a:grpSpLocks/>
          </p:cNvGrpSpPr>
          <p:nvPr/>
        </p:nvGrpSpPr>
        <p:grpSpPr bwMode="auto">
          <a:xfrm>
            <a:off x="2228936" y="2398712"/>
            <a:ext cx="968375" cy="528638"/>
            <a:chOff x="2586" y="1822"/>
            <a:chExt cx="610" cy="333"/>
          </a:xfrm>
        </p:grpSpPr>
        <p:sp>
          <p:nvSpPr>
            <p:cNvPr id="62505" name="Freeform 30">
              <a:extLst>
                <a:ext uri="{FF2B5EF4-FFF2-40B4-BE49-F238E27FC236}">
                  <a16:creationId xmlns:a16="http://schemas.microsoft.com/office/drawing/2014/main" id="{6615215A-C0BE-4391-ADA9-C81D89E12149}"/>
                </a:ext>
              </a:extLst>
            </p:cNvPr>
            <p:cNvSpPr>
              <a:spLocks/>
            </p:cNvSpPr>
            <p:nvPr/>
          </p:nvSpPr>
          <p:spPr bwMode="auto">
            <a:xfrm>
              <a:off x="2586" y="1842"/>
              <a:ext cx="593" cy="313"/>
            </a:xfrm>
            <a:custGeom>
              <a:avLst/>
              <a:gdLst>
                <a:gd name="T0" fmla="*/ 1779 w 1779"/>
                <a:gd name="T1" fmla="*/ 207 h 938"/>
                <a:gd name="T2" fmla="*/ 1467 w 1779"/>
                <a:gd name="T3" fmla="*/ 0 h 938"/>
                <a:gd name="T4" fmla="*/ 133 w 1779"/>
                <a:gd name="T5" fmla="*/ 489 h 938"/>
                <a:gd name="T6" fmla="*/ 0 w 1779"/>
                <a:gd name="T7" fmla="*/ 404 h 938"/>
                <a:gd name="T8" fmla="*/ 34 w 1779"/>
                <a:gd name="T9" fmla="*/ 882 h 938"/>
                <a:gd name="T10" fmla="*/ 864 w 1779"/>
                <a:gd name="T11" fmla="*/ 938 h 938"/>
                <a:gd name="T12" fmla="*/ 734 w 1779"/>
                <a:gd name="T13" fmla="*/ 824 h 938"/>
                <a:gd name="T14" fmla="*/ 1779 w 1779"/>
                <a:gd name="T15" fmla="*/ 207 h 938"/>
                <a:gd name="T16" fmla="*/ 0 60000 65536"/>
                <a:gd name="T17" fmla="*/ 0 60000 65536"/>
                <a:gd name="T18" fmla="*/ 0 60000 65536"/>
                <a:gd name="T19" fmla="*/ 0 60000 65536"/>
                <a:gd name="T20" fmla="*/ 0 60000 65536"/>
                <a:gd name="T21" fmla="*/ 0 60000 65536"/>
                <a:gd name="T22" fmla="*/ 0 60000 65536"/>
                <a:gd name="T23" fmla="*/ 0 60000 65536"/>
                <a:gd name="T24" fmla="*/ 0 w 1779"/>
                <a:gd name="T25" fmla="*/ 0 h 938"/>
                <a:gd name="T26" fmla="*/ 1779 w 1779"/>
                <a:gd name="T27" fmla="*/ 938 h 9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9" h="938">
                  <a:moveTo>
                    <a:pt x="1779" y="207"/>
                  </a:moveTo>
                  <a:lnTo>
                    <a:pt x="1467" y="0"/>
                  </a:lnTo>
                  <a:lnTo>
                    <a:pt x="133" y="489"/>
                  </a:lnTo>
                  <a:lnTo>
                    <a:pt x="0" y="404"/>
                  </a:lnTo>
                  <a:lnTo>
                    <a:pt x="34" y="882"/>
                  </a:lnTo>
                  <a:lnTo>
                    <a:pt x="864" y="938"/>
                  </a:lnTo>
                  <a:lnTo>
                    <a:pt x="734" y="824"/>
                  </a:lnTo>
                  <a:lnTo>
                    <a:pt x="1779" y="207"/>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2506" name="Freeform 31">
              <a:extLst>
                <a:ext uri="{FF2B5EF4-FFF2-40B4-BE49-F238E27FC236}">
                  <a16:creationId xmlns:a16="http://schemas.microsoft.com/office/drawing/2014/main" id="{822A94AA-698C-47CA-9703-E4B83DE82A0A}"/>
                </a:ext>
              </a:extLst>
            </p:cNvPr>
            <p:cNvSpPr>
              <a:spLocks/>
            </p:cNvSpPr>
            <p:nvPr/>
          </p:nvSpPr>
          <p:spPr bwMode="auto">
            <a:xfrm>
              <a:off x="2603" y="1822"/>
              <a:ext cx="593" cy="312"/>
            </a:xfrm>
            <a:custGeom>
              <a:avLst/>
              <a:gdLst>
                <a:gd name="T0" fmla="*/ 1781 w 1781"/>
                <a:gd name="T1" fmla="*/ 203 h 936"/>
                <a:gd name="T2" fmla="*/ 1467 w 1781"/>
                <a:gd name="T3" fmla="*/ 0 h 936"/>
                <a:gd name="T4" fmla="*/ 135 w 1781"/>
                <a:gd name="T5" fmla="*/ 486 h 936"/>
                <a:gd name="T6" fmla="*/ 0 w 1781"/>
                <a:gd name="T7" fmla="*/ 401 h 936"/>
                <a:gd name="T8" fmla="*/ 36 w 1781"/>
                <a:gd name="T9" fmla="*/ 880 h 936"/>
                <a:gd name="T10" fmla="*/ 868 w 1781"/>
                <a:gd name="T11" fmla="*/ 936 h 936"/>
                <a:gd name="T12" fmla="*/ 737 w 1781"/>
                <a:gd name="T13" fmla="*/ 823 h 936"/>
                <a:gd name="T14" fmla="*/ 1781 w 1781"/>
                <a:gd name="T15" fmla="*/ 203 h 936"/>
                <a:gd name="T16" fmla="*/ 0 60000 65536"/>
                <a:gd name="T17" fmla="*/ 0 60000 65536"/>
                <a:gd name="T18" fmla="*/ 0 60000 65536"/>
                <a:gd name="T19" fmla="*/ 0 60000 65536"/>
                <a:gd name="T20" fmla="*/ 0 60000 65536"/>
                <a:gd name="T21" fmla="*/ 0 60000 65536"/>
                <a:gd name="T22" fmla="*/ 0 60000 65536"/>
                <a:gd name="T23" fmla="*/ 0 60000 65536"/>
                <a:gd name="T24" fmla="*/ 0 w 1781"/>
                <a:gd name="T25" fmla="*/ 0 h 936"/>
                <a:gd name="T26" fmla="*/ 1781 w 1781"/>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81" h="936">
                  <a:moveTo>
                    <a:pt x="1781" y="203"/>
                  </a:moveTo>
                  <a:lnTo>
                    <a:pt x="1467" y="0"/>
                  </a:lnTo>
                  <a:lnTo>
                    <a:pt x="135" y="486"/>
                  </a:lnTo>
                  <a:lnTo>
                    <a:pt x="0" y="401"/>
                  </a:lnTo>
                  <a:lnTo>
                    <a:pt x="36" y="880"/>
                  </a:lnTo>
                  <a:lnTo>
                    <a:pt x="868" y="936"/>
                  </a:lnTo>
                  <a:lnTo>
                    <a:pt x="737" y="823"/>
                  </a:lnTo>
                  <a:lnTo>
                    <a:pt x="1781" y="203"/>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62503" name="Rectangle 49">
            <a:extLst>
              <a:ext uri="{FF2B5EF4-FFF2-40B4-BE49-F238E27FC236}">
                <a16:creationId xmlns:a16="http://schemas.microsoft.com/office/drawing/2014/main" id="{0E99DBCD-CF97-4B55-9982-0964DC37C7D6}"/>
              </a:ext>
            </a:extLst>
          </p:cNvPr>
          <p:cNvSpPr>
            <a:spLocks noChangeArrowheads="1"/>
          </p:cNvSpPr>
          <p:nvPr/>
        </p:nvSpPr>
        <p:spPr bwMode="auto">
          <a:xfrm>
            <a:off x="3197311" y="1839804"/>
            <a:ext cx="542386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a:t>
            </a:r>
            <a:r>
              <a:rPr lang="es-ES" altLang="es-ES" sz="2000" b="1" dirty="0">
                <a:solidFill>
                  <a:srgbClr val="000000"/>
                </a:solidFill>
                <a:latin typeface="Courier New" panose="02070309020205020404" pitchFamily="49" charset="0"/>
              </a:rPr>
              <a:t>  DISTINCT NOMBRE, APELLIDO1</a:t>
            </a:r>
          </a:p>
          <a:p>
            <a:pPr algn="l"/>
            <a:r>
              <a:rPr lang="es-ES" altLang="es-ES" sz="2000" dirty="0">
                <a:solidFill>
                  <a:srgbClr val="000000"/>
                </a:solidFill>
                <a:latin typeface="Courier New" panose="02070309020205020404" pitchFamily="49" charset="0"/>
              </a:rPr>
              <a:t>FROM CLIENTES</a:t>
            </a:r>
          </a:p>
        </p:txBody>
      </p:sp>
      <p:pic>
        <p:nvPicPr>
          <p:cNvPr id="3" name="Picture 2">
            <a:extLst>
              <a:ext uri="{FF2B5EF4-FFF2-40B4-BE49-F238E27FC236}">
                <a16:creationId xmlns:a16="http://schemas.microsoft.com/office/drawing/2014/main" id="{96A30ECF-87A3-4974-BAB6-0731447E4F75}"/>
              </a:ext>
            </a:extLst>
          </p:cNvPr>
          <p:cNvPicPr>
            <a:picLocks noChangeAspect="1"/>
          </p:cNvPicPr>
          <p:nvPr/>
        </p:nvPicPr>
        <p:blipFill>
          <a:blip r:embed="rId2"/>
          <a:stretch>
            <a:fillRect/>
          </a:stretch>
        </p:blipFill>
        <p:spPr>
          <a:xfrm>
            <a:off x="1585118" y="3035300"/>
            <a:ext cx="2626841" cy="154884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4B8574E9-EC2C-4B16-96BD-EA61AB7B99D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4D0266D-54DF-4840-8F1C-2996B746A1F2}" type="slidenum">
              <a:rPr lang="es-ES" altLang="es-ES" sz="1400">
                <a:solidFill>
                  <a:schemeClr val="folHlink"/>
                </a:solidFill>
                <a:latin typeface="Times New Roman" panose="02020603050405020304" pitchFamily="18" charset="0"/>
              </a:rPr>
              <a:pPr/>
              <a:t>47</a:t>
            </a:fld>
            <a:endParaRPr lang="es-ES" altLang="es-ES" sz="1400">
              <a:solidFill>
                <a:schemeClr val="folHlink"/>
              </a:solidFill>
              <a:latin typeface="Times New Roman" panose="02020603050405020304" pitchFamily="18" charset="0"/>
            </a:endParaRPr>
          </a:p>
        </p:txBody>
      </p:sp>
      <p:sp>
        <p:nvSpPr>
          <p:cNvPr id="68612" name="Rectangle 2">
            <a:extLst>
              <a:ext uri="{FF2B5EF4-FFF2-40B4-BE49-F238E27FC236}">
                <a16:creationId xmlns:a16="http://schemas.microsoft.com/office/drawing/2014/main" id="{52E037B9-819B-45A0-9834-FB668B356DFC}"/>
              </a:ext>
            </a:extLst>
          </p:cNvPr>
          <p:cNvSpPr>
            <a:spLocks noGrp="1" noChangeArrowheads="1"/>
          </p:cNvSpPr>
          <p:nvPr>
            <p:ph type="title"/>
          </p:nvPr>
        </p:nvSpPr>
        <p:spPr/>
        <p:txBody>
          <a:bodyPr/>
          <a:lstStyle/>
          <a:p>
            <a:pPr eaLnBrk="1" hangingPunct="1"/>
            <a:r>
              <a:rPr lang="es-ES" altLang="es-ES" dirty="0"/>
              <a:t>Consultas: Filtrado de las filas</a:t>
            </a:r>
          </a:p>
        </p:txBody>
      </p:sp>
      <p:sp>
        <p:nvSpPr>
          <p:cNvPr id="68613" name="Rectangle 3">
            <a:extLst>
              <a:ext uri="{FF2B5EF4-FFF2-40B4-BE49-F238E27FC236}">
                <a16:creationId xmlns:a16="http://schemas.microsoft.com/office/drawing/2014/main" id="{A595739D-2E54-400F-955E-9B5C88B0E95F}"/>
              </a:ext>
            </a:extLst>
          </p:cNvPr>
          <p:cNvSpPr>
            <a:spLocks noGrp="1" noChangeArrowheads="1"/>
          </p:cNvSpPr>
          <p:nvPr>
            <p:ph type="body" idx="1"/>
          </p:nvPr>
        </p:nvSpPr>
        <p:spPr>
          <a:xfrm>
            <a:off x="561975" y="1196975"/>
            <a:ext cx="7958138" cy="5256213"/>
          </a:xfrm>
        </p:spPr>
        <p:txBody>
          <a:bodyPr/>
          <a:lstStyle/>
          <a:p>
            <a:pPr eaLnBrk="1" hangingPunct="1">
              <a:lnSpc>
                <a:spcPct val="90000"/>
              </a:lnSpc>
            </a:pPr>
            <a:r>
              <a:rPr lang="es-ES" altLang="es-ES" dirty="0"/>
              <a:t>La cláusula WHERE permite filtrar las filas de la relación de la cual se quieren obtener los registros. .</a:t>
            </a:r>
          </a:p>
          <a:p>
            <a:pPr lvl="1" eaLnBrk="1" hangingPunct="1">
              <a:lnSpc>
                <a:spcPct val="90000"/>
              </a:lnSpc>
            </a:pPr>
            <a:r>
              <a:rPr lang="es-ES" altLang="es-ES" dirty="0"/>
              <a:t>La condición de filtrado se especifica como un predicado.</a:t>
            </a:r>
          </a:p>
          <a:p>
            <a:pPr eaLnBrk="1" hangingPunct="1">
              <a:lnSpc>
                <a:spcPct val="90000"/>
              </a:lnSpc>
            </a:pPr>
            <a:r>
              <a:rPr lang="es-ES" altLang="es-ES" dirty="0"/>
              <a:t>El predicado de la cláusula WHERE puede estar formado por una condición o varias.  </a:t>
            </a:r>
          </a:p>
          <a:p>
            <a:pPr lvl="1" eaLnBrk="1" hangingPunct="1">
              <a:lnSpc>
                <a:spcPct val="90000"/>
              </a:lnSpc>
            </a:pPr>
            <a:r>
              <a:rPr lang="es-ES" altLang="es-ES" dirty="0"/>
              <a:t>Se utilizan los operadores lógicos AND ,OR y NOT .</a:t>
            </a:r>
          </a:p>
          <a:p>
            <a:pPr marL="446087" lvl="1" indent="0" eaLnBrk="1" hangingPunct="1">
              <a:lnSpc>
                <a:spcPct val="90000"/>
              </a:lnSpc>
              <a:buNone/>
            </a:pPr>
            <a:endParaRPr lang="es-ES" altLang="es-ES" dirty="0"/>
          </a:p>
          <a:p>
            <a:pPr eaLnBrk="1" hangingPunct="1">
              <a:lnSpc>
                <a:spcPct val="90000"/>
              </a:lnSpc>
            </a:pPr>
            <a:r>
              <a:rPr lang="es-ES" altLang="es-ES" dirty="0"/>
              <a:t>Las expresiones pueden contener</a:t>
            </a:r>
          </a:p>
          <a:p>
            <a:pPr lvl="1" eaLnBrk="1" hangingPunct="1">
              <a:lnSpc>
                <a:spcPct val="90000"/>
              </a:lnSpc>
            </a:pPr>
            <a:r>
              <a:rPr lang="es-ES" altLang="es-ES" dirty="0"/>
              <a:t>Predicados de comparación</a:t>
            </a:r>
          </a:p>
          <a:p>
            <a:pPr lvl="1" eaLnBrk="1" hangingPunct="1">
              <a:lnSpc>
                <a:spcPct val="90000"/>
              </a:lnSpc>
            </a:pPr>
            <a:r>
              <a:rPr lang="es-ES" altLang="es-ES" dirty="0"/>
              <a:t>BETWEEN / NOT BETWEEN</a:t>
            </a:r>
          </a:p>
          <a:p>
            <a:pPr lvl="1" eaLnBrk="1" hangingPunct="1">
              <a:lnSpc>
                <a:spcPct val="90000"/>
              </a:lnSpc>
            </a:pPr>
            <a:r>
              <a:rPr lang="es-ES" altLang="es-ES" dirty="0"/>
              <a:t>IN / NOT IN (con y sin subconsultas)</a:t>
            </a:r>
          </a:p>
          <a:p>
            <a:pPr lvl="1" eaLnBrk="1" hangingPunct="1">
              <a:lnSpc>
                <a:spcPct val="90000"/>
              </a:lnSpc>
            </a:pPr>
            <a:r>
              <a:rPr lang="es-ES" altLang="es-ES" dirty="0"/>
              <a:t>IS NULL / IS NOT NULL</a:t>
            </a:r>
          </a:p>
          <a:p>
            <a:pPr lvl="1" eaLnBrk="1" hangingPunct="1">
              <a:lnSpc>
                <a:spcPct val="90000"/>
              </a:lnSpc>
            </a:pPr>
            <a:r>
              <a:rPr lang="es-ES" altLang="es-ES" dirty="0"/>
              <a:t>LIKE / NOT LIKE</a:t>
            </a:r>
          </a:p>
          <a:p>
            <a:pPr lvl="1" eaLnBrk="1" hangingPunct="1">
              <a:lnSpc>
                <a:spcPct val="90000"/>
              </a:lnSpc>
            </a:pPr>
            <a:r>
              <a:rPr lang="es-ES" altLang="es-ES" dirty="0"/>
              <a:t>ALL, SOME/ANY (subconsultas)</a:t>
            </a:r>
          </a:p>
          <a:p>
            <a:pPr lvl="1" eaLnBrk="1" hangingPunct="1">
              <a:lnSpc>
                <a:spcPct val="90000"/>
              </a:lnSpc>
            </a:pPr>
            <a:r>
              <a:rPr lang="es-ES" altLang="es-ES" dirty="0"/>
              <a:t>EXISTS (subconsultas)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93998023-AC21-4229-802B-978BF222DD4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8147996-050D-4CAC-A1D0-2D3B58494B36}" type="slidenum">
              <a:rPr lang="es-ES" altLang="es-ES" sz="1400">
                <a:solidFill>
                  <a:schemeClr val="folHlink"/>
                </a:solidFill>
                <a:latin typeface="Times New Roman" panose="02020603050405020304" pitchFamily="18" charset="0"/>
              </a:rPr>
              <a:pPr/>
              <a:t>48</a:t>
            </a:fld>
            <a:endParaRPr lang="es-ES" altLang="es-ES" sz="1400">
              <a:solidFill>
                <a:schemeClr val="folHlink"/>
              </a:solidFill>
              <a:latin typeface="Times New Roman" panose="02020603050405020304" pitchFamily="18" charset="0"/>
            </a:endParaRPr>
          </a:p>
        </p:txBody>
      </p:sp>
      <p:sp>
        <p:nvSpPr>
          <p:cNvPr id="69636" name="Rectangle 2">
            <a:extLst>
              <a:ext uri="{FF2B5EF4-FFF2-40B4-BE49-F238E27FC236}">
                <a16:creationId xmlns:a16="http://schemas.microsoft.com/office/drawing/2014/main" id="{6CBCFA55-C9E2-4C01-A6D9-544E4A67F9E7}"/>
              </a:ext>
            </a:extLst>
          </p:cNvPr>
          <p:cNvSpPr>
            <a:spLocks noGrp="1" noChangeArrowheads="1"/>
          </p:cNvSpPr>
          <p:nvPr>
            <p:ph type="title"/>
          </p:nvPr>
        </p:nvSpPr>
        <p:spPr/>
        <p:txBody>
          <a:bodyPr/>
          <a:lstStyle/>
          <a:p>
            <a:pPr eaLnBrk="1" hangingPunct="1"/>
            <a:r>
              <a:rPr lang="es-ES" altLang="es-ES" dirty="0"/>
              <a:t>Selección de filas (Operadores )</a:t>
            </a:r>
          </a:p>
        </p:txBody>
      </p:sp>
      <p:sp>
        <p:nvSpPr>
          <p:cNvPr id="69637" name="Rectangle 3">
            <a:extLst>
              <a:ext uri="{FF2B5EF4-FFF2-40B4-BE49-F238E27FC236}">
                <a16:creationId xmlns:a16="http://schemas.microsoft.com/office/drawing/2014/main" id="{D30F95A3-ABF6-4FCA-BDA1-9BB97A954CA8}"/>
              </a:ext>
            </a:extLst>
          </p:cNvPr>
          <p:cNvSpPr>
            <a:spLocks noGrp="1" noChangeArrowheads="1"/>
          </p:cNvSpPr>
          <p:nvPr>
            <p:ph type="body" idx="1"/>
          </p:nvPr>
        </p:nvSpPr>
        <p:spPr>
          <a:xfrm>
            <a:off x="561975" y="1196975"/>
            <a:ext cx="7958138" cy="5180013"/>
          </a:xfrm>
        </p:spPr>
        <p:txBody>
          <a:bodyPr/>
          <a:lstStyle/>
          <a:p>
            <a:pPr eaLnBrk="1" hangingPunct="1"/>
            <a:r>
              <a:rPr lang="es-ES" altLang="es-ES" dirty="0"/>
              <a:t>Predicados de comparación</a:t>
            </a:r>
          </a:p>
          <a:p>
            <a:pPr lvl="1" eaLnBrk="1" hangingPunct="1"/>
            <a:r>
              <a:rPr lang="es-ES" altLang="es-ES" dirty="0"/>
              <a:t>Operadores: </a:t>
            </a:r>
            <a:r>
              <a:rPr lang="es-ES" altLang="es-ES" b="1" dirty="0"/>
              <a:t>=</a:t>
            </a:r>
            <a:r>
              <a:rPr lang="es-ES" altLang="es-ES" dirty="0"/>
              <a:t>, &lt;&gt;, &lt;, &lt;=, &gt;=. &gt;</a:t>
            </a:r>
          </a:p>
          <a:p>
            <a:pPr marL="446087" lvl="1" indent="0" eaLnBrk="1" hangingPunct="1">
              <a:buNone/>
            </a:pPr>
            <a:endParaRPr lang="es-ES" altLang="es-ES" dirty="0"/>
          </a:p>
          <a:p>
            <a:pPr eaLnBrk="1" hangingPunct="1"/>
            <a:r>
              <a:rPr lang="es-ES" altLang="es-ES" b="1" dirty="0">
                <a:latin typeface="Courier New" panose="02070309020205020404" pitchFamily="49" charset="0"/>
              </a:rPr>
              <a:t>Operador: BETWEEN valor1 AND valor2</a:t>
            </a:r>
            <a:r>
              <a:rPr lang="es-ES" altLang="es-ES" dirty="0"/>
              <a:t> </a:t>
            </a:r>
          </a:p>
          <a:p>
            <a:pPr lvl="1" eaLnBrk="1" hangingPunct="1"/>
            <a:r>
              <a:rPr lang="es-ES" altLang="es-ES" dirty="0"/>
              <a:t>Es el operador de comparación para intervalos de valores o fechas</a:t>
            </a:r>
          </a:p>
          <a:p>
            <a:pPr lvl="1" eaLnBrk="1" hangingPunct="1"/>
            <a:r>
              <a:rPr lang="es-ES" altLang="es-ES" dirty="0"/>
              <a:t>Es equivalente a    atributo &gt;= valor1 and atributo =&lt; valor2</a:t>
            </a:r>
          </a:p>
          <a:p>
            <a:pPr marL="446087" lvl="1" indent="0" eaLnBrk="1" hangingPunct="1">
              <a:buNone/>
            </a:pPr>
            <a:endParaRPr lang="es-ES" altLang="es-ES" dirty="0"/>
          </a:p>
          <a:p>
            <a:pPr eaLnBrk="1" hangingPunct="1"/>
            <a:r>
              <a:rPr lang="es-ES" altLang="es-ES" b="1" dirty="0">
                <a:latin typeface="Courier New" panose="02070309020205020404" pitchFamily="49" charset="0"/>
              </a:rPr>
              <a:t>Operador IN</a:t>
            </a:r>
            <a:r>
              <a:rPr lang="es-ES" altLang="es-ES" dirty="0"/>
              <a:t> es el operador que permite comprobar si un valor se encuentra en un conjunto.</a:t>
            </a:r>
          </a:p>
          <a:p>
            <a:pPr lvl="1" eaLnBrk="1" hangingPunct="1"/>
            <a:r>
              <a:rPr lang="es-ES" altLang="es-ES" dirty="0"/>
              <a:t>Puede especificarse una lista de valores </a:t>
            </a:r>
            <a:r>
              <a:rPr lang="es-ES" altLang="es-ES" b="1" dirty="0">
                <a:latin typeface="Courier New" panose="02070309020205020404" pitchFamily="49" charset="0"/>
              </a:rPr>
              <a:t>(Val1, Val2, …)</a:t>
            </a:r>
            <a:endParaRPr lang="es-ES" altLang="es-ES" b="1" dirty="0"/>
          </a:p>
          <a:p>
            <a:pPr lvl="1" eaLnBrk="1" hangingPunct="1"/>
            <a:r>
              <a:rPr lang="es-ES" altLang="es-ES" dirty="0"/>
              <a:t>Puede utilizarse el resultado de otra consulta </a:t>
            </a:r>
            <a:r>
              <a:rPr lang="es-ES" altLang="es-ES" b="1" dirty="0">
                <a:latin typeface="Courier New" panose="02070309020205020404" pitchFamily="49" charset="0"/>
              </a:rPr>
              <a:t>SELECT (subconsulta)</a:t>
            </a:r>
            <a:r>
              <a:rPr lang="es-ES" altLang="es-ES" dirty="0"/>
              <a:t>.</a:t>
            </a:r>
          </a:p>
          <a:p>
            <a:pPr lvl="1" eaLnBrk="1" hangingPunct="1"/>
            <a:endParaRPr lang="es-ES" altLang="es-ES" dirty="0"/>
          </a:p>
          <a:p>
            <a:pPr eaLnBrk="1" hangingPunct="1"/>
            <a:r>
              <a:rPr lang="es-ES" altLang="es-ES" b="1" dirty="0">
                <a:latin typeface="Courier New" panose="02070309020205020404" pitchFamily="49" charset="0"/>
              </a:rPr>
              <a:t>IS NULL</a:t>
            </a:r>
            <a:r>
              <a:rPr lang="es-ES" altLang="es-ES" dirty="0"/>
              <a:t> es el operador de comparación de valores nulos.</a:t>
            </a:r>
          </a:p>
          <a:p>
            <a:pPr marL="0" indent="0" eaLnBrk="1" hangingPunct="1">
              <a:buNone/>
            </a:pPr>
            <a:endParaRPr lang="es-ES" altLang="es-ES" dirty="0">
              <a:latin typeface="Courier New" panose="0207030902020502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E7E51576-A789-4C22-B98F-E879E67A2852}"/>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3F62D8A-0737-4CF4-8262-BE794BCA3EA8}" type="slidenum">
              <a:rPr lang="es-ES" altLang="es-ES" sz="1400">
                <a:solidFill>
                  <a:schemeClr val="folHlink"/>
                </a:solidFill>
                <a:latin typeface="Times New Roman" panose="02020603050405020304" pitchFamily="18" charset="0"/>
              </a:rPr>
              <a:pPr/>
              <a:t>49</a:t>
            </a:fld>
            <a:endParaRPr lang="es-ES" altLang="es-ES" sz="1400">
              <a:solidFill>
                <a:schemeClr val="folHlink"/>
              </a:solidFill>
              <a:latin typeface="Times New Roman" panose="02020603050405020304" pitchFamily="18" charset="0"/>
            </a:endParaRPr>
          </a:p>
        </p:txBody>
      </p:sp>
      <p:sp>
        <p:nvSpPr>
          <p:cNvPr id="70660" name="Rectangle 2">
            <a:extLst>
              <a:ext uri="{FF2B5EF4-FFF2-40B4-BE49-F238E27FC236}">
                <a16:creationId xmlns:a16="http://schemas.microsoft.com/office/drawing/2014/main" id="{7B0657BB-0257-489C-89CF-018E4DCEC756}"/>
              </a:ext>
            </a:extLst>
          </p:cNvPr>
          <p:cNvSpPr>
            <a:spLocks noGrp="1" noChangeArrowheads="1"/>
          </p:cNvSpPr>
          <p:nvPr>
            <p:ph type="title"/>
          </p:nvPr>
        </p:nvSpPr>
        <p:spPr/>
        <p:txBody>
          <a:bodyPr/>
          <a:lstStyle/>
          <a:p>
            <a:pPr eaLnBrk="1" hangingPunct="1"/>
            <a:r>
              <a:rPr lang="es-ES" altLang="es-ES" dirty="0"/>
              <a:t>Selección de filas (Operadores )</a:t>
            </a:r>
          </a:p>
        </p:txBody>
      </p:sp>
      <p:sp>
        <p:nvSpPr>
          <p:cNvPr id="70661" name="Rectangle 3">
            <a:extLst>
              <a:ext uri="{FF2B5EF4-FFF2-40B4-BE49-F238E27FC236}">
                <a16:creationId xmlns:a16="http://schemas.microsoft.com/office/drawing/2014/main" id="{7C47111A-EFFF-4244-819C-31722BEFC2DE}"/>
              </a:ext>
            </a:extLst>
          </p:cNvPr>
          <p:cNvSpPr>
            <a:spLocks noGrp="1" noChangeArrowheads="1"/>
          </p:cNvSpPr>
          <p:nvPr>
            <p:ph type="body" idx="1"/>
          </p:nvPr>
        </p:nvSpPr>
        <p:spPr/>
        <p:txBody>
          <a:bodyPr/>
          <a:lstStyle/>
          <a:p>
            <a:pPr eaLnBrk="1" hangingPunct="1"/>
            <a:r>
              <a:rPr lang="es-ES" altLang="es-ES" b="1" dirty="0">
                <a:latin typeface="Courier New" panose="02070309020205020404" pitchFamily="49" charset="0"/>
              </a:rPr>
              <a:t>LIKE: </a:t>
            </a:r>
            <a:r>
              <a:rPr lang="es-ES" altLang="es-ES" dirty="0"/>
              <a:t>operador de comparación de cadenas de caracteres.</a:t>
            </a:r>
          </a:p>
          <a:p>
            <a:pPr lvl="1" eaLnBrk="1" hangingPunct="1"/>
            <a:r>
              <a:rPr lang="es-ES" altLang="es-ES" dirty="0"/>
              <a:t>SQL distingue entre mayúsculas y minúsculas</a:t>
            </a:r>
          </a:p>
          <a:p>
            <a:pPr lvl="1" eaLnBrk="1" hangingPunct="1"/>
            <a:r>
              <a:rPr lang="es-ES" altLang="es-ES" dirty="0"/>
              <a:t>Las cadenas de caracteres se incluyen entre comillas simples</a:t>
            </a:r>
          </a:p>
          <a:p>
            <a:pPr lvl="1" eaLnBrk="1" hangingPunct="1"/>
            <a:r>
              <a:rPr lang="es-ES" altLang="es-ES" dirty="0"/>
              <a:t>SQL permite definir </a:t>
            </a:r>
            <a:r>
              <a:rPr lang="es-ES" altLang="es-ES" b="1" dirty="0"/>
              <a:t>patrones</a:t>
            </a:r>
            <a:r>
              <a:rPr lang="es-ES" altLang="es-ES" dirty="0"/>
              <a:t> a través de los siguientes caracteres:</a:t>
            </a:r>
          </a:p>
          <a:p>
            <a:pPr lvl="2" eaLnBrk="1" hangingPunct="1"/>
            <a:r>
              <a:rPr lang="es-ES" altLang="es-ES" sz="1800" dirty="0"/>
              <a:t>‘</a:t>
            </a:r>
            <a:r>
              <a:rPr lang="es-ES" altLang="es-ES" sz="1800" dirty="0">
                <a:latin typeface="Courier New" panose="02070309020205020404" pitchFamily="49" charset="0"/>
              </a:rPr>
              <a:t>%</a:t>
            </a:r>
            <a:r>
              <a:rPr lang="es-ES" altLang="es-ES" sz="1800" dirty="0"/>
              <a:t>’ o ‘*’, que son equivalentes a "cualquier </a:t>
            </a:r>
            <a:r>
              <a:rPr lang="es-ES" altLang="es-ES" sz="1800" dirty="0" err="1"/>
              <a:t>subcadena</a:t>
            </a:r>
            <a:r>
              <a:rPr lang="es-ES" altLang="es-ES" sz="1800" dirty="0"/>
              <a:t> de caracteres"</a:t>
            </a:r>
          </a:p>
          <a:p>
            <a:pPr lvl="2" eaLnBrk="1" hangingPunct="1"/>
            <a:r>
              <a:rPr lang="es-ES" altLang="es-ES" sz="1800" dirty="0"/>
              <a:t>‘</a:t>
            </a:r>
            <a:r>
              <a:rPr lang="es-ES" altLang="es-ES" sz="1800" dirty="0">
                <a:latin typeface="Courier New" panose="02070309020205020404" pitchFamily="49" charset="0"/>
              </a:rPr>
              <a:t>_</a:t>
            </a:r>
            <a:r>
              <a:rPr lang="es-ES" altLang="es-ES" sz="1800" dirty="0"/>
              <a:t>’ o ‘?’, que son equivalentes a "cualquier carácter“</a:t>
            </a:r>
          </a:p>
          <a:p>
            <a:pPr lvl="2" eaLnBrk="1" hangingPunct="1"/>
            <a:r>
              <a:rPr lang="es-ES" altLang="es-ES" sz="1800" dirty="0"/>
              <a:t>[ a - z], indica un rango de carácter entre a y z.</a:t>
            </a:r>
          </a:p>
          <a:p>
            <a:pPr lvl="2" eaLnBrk="1" hangingPunct="1"/>
            <a:r>
              <a:rPr lang="es-ES" altLang="es-ES" sz="1800" dirty="0"/>
              <a:t>[ A - Z], indica un rango de carácter entre a y z.</a:t>
            </a:r>
          </a:p>
          <a:p>
            <a:pPr lvl="2" eaLnBrk="1" hangingPunct="1"/>
            <a:endParaRPr lang="es-ES" altLang="es-ES" sz="1800" dirty="0"/>
          </a:p>
          <a:p>
            <a:pPr marL="922338" lvl="2" indent="0" eaLnBrk="1" hangingPunct="1">
              <a:buNone/>
            </a:pPr>
            <a:endParaRPr lang="es-ES" altLang="es-ES" sz="1800" dirty="0"/>
          </a:p>
        </p:txBody>
      </p:sp>
      <p:pic>
        <p:nvPicPr>
          <p:cNvPr id="2" name="Picture 1">
            <a:extLst>
              <a:ext uri="{FF2B5EF4-FFF2-40B4-BE49-F238E27FC236}">
                <a16:creationId xmlns:a16="http://schemas.microsoft.com/office/drawing/2014/main" id="{E7FBCA6A-5225-4869-9C90-199ED085600A}"/>
              </a:ext>
            </a:extLst>
          </p:cNvPr>
          <p:cNvPicPr>
            <a:picLocks noChangeAspect="1"/>
          </p:cNvPicPr>
          <p:nvPr/>
        </p:nvPicPr>
        <p:blipFill>
          <a:blip r:embed="rId2"/>
          <a:stretch>
            <a:fillRect/>
          </a:stretch>
        </p:blipFill>
        <p:spPr>
          <a:xfrm>
            <a:off x="881078" y="4032448"/>
            <a:ext cx="7867386" cy="27809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74638"/>
            <a:ext cx="8072494" cy="1143000"/>
          </a:xfrm>
        </p:spPr>
        <p:txBody>
          <a:bodyPr>
            <a:noAutofit/>
          </a:bodyPr>
          <a:lstStyle/>
          <a:p>
            <a:r>
              <a:rPr lang="es-ES_tradnl" altLang="es-ES_tradnl" dirty="0"/>
              <a:t>SQL &gt;&gt; Lenguaje DCL - LCD</a:t>
            </a:r>
            <a:endParaRPr lang="es-PE"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840638205"/>
              </p:ext>
            </p:extLst>
          </p:nvPr>
        </p:nvGraphicFramePr>
        <p:xfrm>
          <a:off x="2071670" y="1600200"/>
          <a:ext cx="678661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Grp="1" noChangeAspect="1" noChangeArrowheads="1"/>
          </p:cNvPicPr>
          <p:nvPr>
            <p:ph sz="half" idx="1"/>
          </p:nvPr>
        </p:nvPicPr>
        <p:blipFill>
          <a:blip r:embed="rId7" cstate="print"/>
          <a:srcRect/>
          <a:stretch>
            <a:fillRect/>
          </a:stretch>
        </p:blipFill>
        <p:spPr bwMode="auto">
          <a:xfrm>
            <a:off x="539552" y="3068960"/>
            <a:ext cx="1260804" cy="1499845"/>
          </a:xfrm>
          <a:prstGeom prst="rect">
            <a:avLst/>
          </a:prstGeom>
          <a:noFill/>
          <a:ln w="9525">
            <a:noFill/>
            <a:miter lim="800000"/>
            <a:headEnd/>
            <a:tailEnd/>
          </a:ln>
          <a:effectLst/>
        </p:spPr>
      </p:pic>
    </p:spTree>
  </p:cSld>
  <p:clrMapOvr>
    <a:masterClrMapping/>
  </p:clrMapOvr>
  <p:transition advClick="0" advTm="40000">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FEB6AB50-31F7-4F5E-B907-3DE79F77CF0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5E36C00-5574-4421-8D6E-33C55C2E36A8}" type="slidenum">
              <a:rPr lang="es-ES" altLang="es-ES" sz="1400">
                <a:solidFill>
                  <a:schemeClr val="folHlink"/>
                </a:solidFill>
                <a:latin typeface="Times New Roman" panose="02020603050405020304" pitchFamily="18" charset="0"/>
              </a:rPr>
              <a:pPr/>
              <a:t>50</a:t>
            </a:fld>
            <a:endParaRPr lang="es-ES" altLang="es-ES" sz="1400">
              <a:solidFill>
                <a:schemeClr val="folHlink"/>
              </a:solidFill>
              <a:latin typeface="Times New Roman" panose="02020603050405020304" pitchFamily="18" charset="0"/>
            </a:endParaRPr>
          </a:p>
        </p:txBody>
      </p:sp>
      <p:sp>
        <p:nvSpPr>
          <p:cNvPr id="72708" name="Rectangle 6">
            <a:extLst>
              <a:ext uri="{FF2B5EF4-FFF2-40B4-BE49-F238E27FC236}">
                <a16:creationId xmlns:a16="http://schemas.microsoft.com/office/drawing/2014/main" id="{881F9EDF-E6DB-43B5-B23E-99B08071F95A}"/>
              </a:ext>
            </a:extLst>
          </p:cNvPr>
          <p:cNvSpPr>
            <a:spLocks noGrp="1" noChangeArrowheads="1"/>
          </p:cNvSpPr>
          <p:nvPr>
            <p:ph type="title"/>
          </p:nvPr>
        </p:nvSpPr>
        <p:spPr/>
        <p:txBody>
          <a:bodyPr/>
          <a:lstStyle/>
          <a:p>
            <a:pPr eaLnBrk="1" hangingPunct="1"/>
            <a:r>
              <a:rPr lang="es-ES_tradnl" altLang="es-ES_tradnl" dirty="0"/>
              <a:t>Ejemplo de selección de filas</a:t>
            </a:r>
          </a:p>
        </p:txBody>
      </p:sp>
      <p:sp>
        <p:nvSpPr>
          <p:cNvPr id="72709" name="Rectangle 7">
            <a:extLst>
              <a:ext uri="{FF2B5EF4-FFF2-40B4-BE49-F238E27FC236}">
                <a16:creationId xmlns:a16="http://schemas.microsoft.com/office/drawing/2014/main" id="{BC9C8892-DC11-4802-BB60-EE5E4DC72BFC}"/>
              </a:ext>
            </a:extLst>
          </p:cNvPr>
          <p:cNvSpPr>
            <a:spLocks noGrp="1" noChangeArrowheads="1"/>
          </p:cNvSpPr>
          <p:nvPr>
            <p:ph type="body" idx="1"/>
          </p:nvPr>
        </p:nvSpPr>
        <p:spPr/>
        <p:txBody>
          <a:bodyPr/>
          <a:lstStyle/>
          <a:p>
            <a:pPr eaLnBrk="1" hangingPunct="1"/>
            <a:r>
              <a:rPr lang="es-ES" altLang="es-ES" dirty="0"/>
              <a:t>Necesito el nombre de servicio precio  de todos los servicios con una descripción igual a 2 noches. </a:t>
            </a:r>
          </a:p>
          <a:p>
            <a:pPr eaLnBrk="1" hangingPunct="1"/>
            <a:endParaRPr lang="es-ES" altLang="es-ES" dirty="0"/>
          </a:p>
        </p:txBody>
      </p:sp>
      <p:sp>
        <p:nvSpPr>
          <p:cNvPr id="72710" name="Rectangle 8">
            <a:extLst>
              <a:ext uri="{FF2B5EF4-FFF2-40B4-BE49-F238E27FC236}">
                <a16:creationId xmlns:a16="http://schemas.microsoft.com/office/drawing/2014/main" id="{9FCACEB8-34E2-47F5-8FF1-914E96633A41}"/>
              </a:ext>
            </a:extLst>
          </p:cNvPr>
          <p:cNvSpPr>
            <a:spLocks noChangeArrowheads="1"/>
          </p:cNvSpPr>
          <p:nvPr/>
        </p:nvSpPr>
        <p:spPr bwMode="auto">
          <a:xfrm>
            <a:off x="1258888" y="2708275"/>
            <a:ext cx="751808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800" dirty="0">
                <a:solidFill>
                  <a:srgbClr val="000000"/>
                </a:solidFill>
                <a:latin typeface="Courier New" panose="02070309020205020404" pitchFamily="49" charset="0"/>
              </a:rPr>
              <a:t>SELECT </a:t>
            </a:r>
            <a:r>
              <a:rPr lang="es-ES" altLang="es-ES" sz="2800" dirty="0" err="1">
                <a:solidFill>
                  <a:srgbClr val="000000"/>
                </a:solidFill>
                <a:latin typeface="Courier New" panose="02070309020205020404" pitchFamily="49" charset="0"/>
              </a:rPr>
              <a:t>nombreservicio</a:t>
            </a:r>
            <a:r>
              <a:rPr lang="es-ES" altLang="es-ES" sz="2800" dirty="0">
                <a:solidFill>
                  <a:srgbClr val="000000"/>
                </a:solidFill>
                <a:latin typeface="Courier New" panose="02070309020205020404" pitchFamily="49" charset="0"/>
              </a:rPr>
              <a:t>, </a:t>
            </a:r>
            <a:r>
              <a:rPr lang="es-ES" altLang="es-ES" sz="2800" dirty="0" err="1">
                <a:solidFill>
                  <a:srgbClr val="000000"/>
                </a:solidFill>
                <a:latin typeface="Courier New" panose="02070309020205020404" pitchFamily="49" charset="0"/>
              </a:rPr>
              <a:t>descripcion</a:t>
            </a:r>
            <a:r>
              <a:rPr lang="es-ES" altLang="es-ES" sz="2800" dirty="0">
                <a:solidFill>
                  <a:srgbClr val="000000"/>
                </a:solidFill>
                <a:latin typeface="Courier New" panose="02070309020205020404" pitchFamily="49" charset="0"/>
              </a:rPr>
              <a:t> </a:t>
            </a:r>
          </a:p>
          <a:p>
            <a:pPr algn="l"/>
            <a:r>
              <a:rPr lang="es-ES" altLang="es-ES" sz="2800" dirty="0">
                <a:solidFill>
                  <a:srgbClr val="000000"/>
                </a:solidFill>
                <a:latin typeface="Courier New" panose="02070309020205020404" pitchFamily="49" charset="0"/>
              </a:rPr>
              <a:t>FROM servicios</a:t>
            </a:r>
          </a:p>
          <a:p>
            <a:pPr algn="l"/>
            <a:r>
              <a:rPr lang="es-ES" altLang="es-ES" sz="2800" b="1" dirty="0">
                <a:solidFill>
                  <a:srgbClr val="000000"/>
                </a:solidFill>
                <a:latin typeface="Courier New" panose="02070309020205020404" pitchFamily="49" charset="0"/>
              </a:rPr>
              <a:t>WHERE </a:t>
            </a:r>
            <a:r>
              <a:rPr lang="es-ES" altLang="es-ES" sz="2800" b="1" dirty="0" err="1">
                <a:solidFill>
                  <a:srgbClr val="000000"/>
                </a:solidFill>
                <a:latin typeface="Courier New" panose="02070309020205020404" pitchFamily="49" charset="0"/>
              </a:rPr>
              <a:t>descripcion</a:t>
            </a:r>
            <a:r>
              <a:rPr lang="es-ES" altLang="es-ES" sz="2800" b="1" dirty="0">
                <a:solidFill>
                  <a:srgbClr val="000000"/>
                </a:solidFill>
                <a:latin typeface="Courier New" panose="02070309020205020404" pitchFamily="49" charset="0"/>
              </a:rPr>
              <a:t> = ‘2 noches’</a:t>
            </a:r>
          </a:p>
        </p:txBody>
      </p:sp>
      <p:pic>
        <p:nvPicPr>
          <p:cNvPr id="3" name="Picture 2">
            <a:extLst>
              <a:ext uri="{FF2B5EF4-FFF2-40B4-BE49-F238E27FC236}">
                <a16:creationId xmlns:a16="http://schemas.microsoft.com/office/drawing/2014/main" id="{C80D76AF-25BF-4DA6-B780-A44D87A49EF3}"/>
              </a:ext>
            </a:extLst>
          </p:cNvPr>
          <p:cNvPicPr>
            <a:picLocks noChangeAspect="1"/>
          </p:cNvPicPr>
          <p:nvPr/>
        </p:nvPicPr>
        <p:blipFill>
          <a:blip r:embed="rId2"/>
          <a:stretch>
            <a:fillRect/>
          </a:stretch>
        </p:blipFill>
        <p:spPr>
          <a:xfrm>
            <a:off x="2555776" y="4509120"/>
            <a:ext cx="4692249" cy="791242"/>
          </a:xfrm>
          <a:prstGeom prst="rect">
            <a:avLst/>
          </a:prstGeom>
        </p:spPr>
      </p:pic>
    </p:spTree>
    <p:extLst>
      <p:ext uri="{BB962C8B-B14F-4D97-AF65-F5344CB8AC3E}">
        <p14:creationId xmlns:p14="http://schemas.microsoft.com/office/powerpoint/2010/main" val="2951352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Marcador de número de diapositiva">
            <a:extLst>
              <a:ext uri="{FF2B5EF4-FFF2-40B4-BE49-F238E27FC236}">
                <a16:creationId xmlns:a16="http://schemas.microsoft.com/office/drawing/2014/main" id="{1A319EAF-3C5E-4BB7-BAE6-3482955DCCD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54BB85C-DC28-416B-8498-FFAE8A00D1F1}" type="slidenum">
              <a:rPr lang="es-ES" altLang="es-ES" sz="1400">
                <a:solidFill>
                  <a:schemeClr val="folHlink"/>
                </a:solidFill>
                <a:latin typeface="Times New Roman" panose="02020603050405020304" pitchFamily="18" charset="0"/>
              </a:rPr>
              <a:pPr/>
              <a:t>51</a:t>
            </a:fld>
            <a:endParaRPr lang="es-ES" altLang="es-ES" sz="1400">
              <a:solidFill>
                <a:schemeClr val="folHlink"/>
              </a:solidFill>
              <a:latin typeface="Times New Roman" panose="02020603050405020304" pitchFamily="18" charset="0"/>
            </a:endParaRPr>
          </a:p>
        </p:txBody>
      </p:sp>
      <p:sp>
        <p:nvSpPr>
          <p:cNvPr id="73732" name="Rectangle 6">
            <a:extLst>
              <a:ext uri="{FF2B5EF4-FFF2-40B4-BE49-F238E27FC236}">
                <a16:creationId xmlns:a16="http://schemas.microsoft.com/office/drawing/2014/main" id="{A0F6B5BF-7326-48D3-B39F-D75A6B81C0BA}"/>
              </a:ext>
            </a:extLst>
          </p:cNvPr>
          <p:cNvSpPr>
            <a:spLocks noGrp="1" noChangeArrowheads="1"/>
          </p:cNvSpPr>
          <p:nvPr>
            <p:ph type="title"/>
          </p:nvPr>
        </p:nvSpPr>
        <p:spPr/>
        <p:txBody>
          <a:bodyPr/>
          <a:lstStyle/>
          <a:p>
            <a:pPr eaLnBrk="1" hangingPunct="1"/>
            <a:r>
              <a:rPr lang="es-ES_tradnl" altLang="es-ES_tradnl"/>
              <a:t>Ejemplo de selección de filas</a:t>
            </a:r>
          </a:p>
        </p:txBody>
      </p:sp>
      <p:sp>
        <p:nvSpPr>
          <p:cNvPr id="73733" name="Rectangle 36">
            <a:extLst>
              <a:ext uri="{FF2B5EF4-FFF2-40B4-BE49-F238E27FC236}">
                <a16:creationId xmlns:a16="http://schemas.microsoft.com/office/drawing/2014/main" id="{9CD5F1EA-5039-4C5F-9F21-CBEB6F346A0D}"/>
              </a:ext>
            </a:extLst>
          </p:cNvPr>
          <p:cNvSpPr>
            <a:spLocks noGrp="1" noChangeArrowheads="1"/>
          </p:cNvSpPr>
          <p:nvPr>
            <p:ph type="body" idx="1"/>
          </p:nvPr>
        </p:nvSpPr>
        <p:spPr/>
        <p:txBody>
          <a:bodyPr/>
          <a:lstStyle/>
          <a:p>
            <a:pPr eaLnBrk="1" hangingPunct="1"/>
            <a:r>
              <a:rPr lang="es-ES" altLang="es-ES"/>
              <a:t>Necesito el número de empleado, apellido y fecha de nacimiento de aquellos que hayan nacido después del 1 de enero de 1955 (inclusive).</a:t>
            </a:r>
          </a:p>
        </p:txBody>
      </p:sp>
      <p:sp>
        <p:nvSpPr>
          <p:cNvPr id="73734" name="Rectangle 8">
            <a:extLst>
              <a:ext uri="{FF2B5EF4-FFF2-40B4-BE49-F238E27FC236}">
                <a16:creationId xmlns:a16="http://schemas.microsoft.com/office/drawing/2014/main" id="{D31795A0-89B1-49AC-82B1-E8821F21BD25}"/>
              </a:ext>
            </a:extLst>
          </p:cNvPr>
          <p:cNvSpPr>
            <a:spLocks noChangeArrowheads="1"/>
          </p:cNvSpPr>
          <p:nvPr/>
        </p:nvSpPr>
        <p:spPr bwMode="auto">
          <a:xfrm>
            <a:off x="899593" y="2401888"/>
            <a:ext cx="71728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dirty="0">
                <a:solidFill>
                  <a:srgbClr val="000000"/>
                </a:solidFill>
                <a:latin typeface="Courier New" panose="02070309020205020404" pitchFamily="49" charset="0"/>
              </a:rPr>
              <a:t>SELECT EMPNO, LASTNAME, BIRTHDATE</a:t>
            </a:r>
          </a:p>
          <a:p>
            <a:pPr algn="l"/>
            <a:r>
              <a:rPr lang="es-ES" altLang="es-ES" sz="1800" dirty="0">
                <a:solidFill>
                  <a:srgbClr val="000000"/>
                </a:solidFill>
                <a:latin typeface="Courier New" panose="02070309020205020404" pitchFamily="49" charset="0"/>
              </a:rPr>
              <a:t>FROM EMPLOYEE</a:t>
            </a:r>
          </a:p>
          <a:p>
            <a:pPr algn="l"/>
            <a:r>
              <a:rPr lang="es-ES" altLang="es-ES" sz="1800" b="1" dirty="0">
                <a:solidFill>
                  <a:srgbClr val="000000"/>
                </a:solidFill>
                <a:latin typeface="Courier New" panose="02070309020205020404" pitchFamily="49" charset="0"/>
              </a:rPr>
              <a:t>WHERE BIRTHDATE &gt;='1955-01-01’ ORDER BY BIRTHDATE</a:t>
            </a:r>
          </a:p>
        </p:txBody>
      </p:sp>
      <p:sp>
        <p:nvSpPr>
          <p:cNvPr id="73735" name="Freeform 9">
            <a:extLst>
              <a:ext uri="{FF2B5EF4-FFF2-40B4-BE49-F238E27FC236}">
                <a16:creationId xmlns:a16="http://schemas.microsoft.com/office/drawing/2014/main" id="{9F920347-F920-4705-BBF5-387B404B716A}"/>
              </a:ext>
            </a:extLst>
          </p:cNvPr>
          <p:cNvSpPr>
            <a:spLocks/>
          </p:cNvSpPr>
          <p:nvPr/>
        </p:nvSpPr>
        <p:spPr bwMode="auto">
          <a:xfrm>
            <a:off x="3278188" y="3592513"/>
            <a:ext cx="1090612"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3736" name="Rectangle 14">
            <a:extLst>
              <a:ext uri="{FF2B5EF4-FFF2-40B4-BE49-F238E27FC236}">
                <a16:creationId xmlns:a16="http://schemas.microsoft.com/office/drawing/2014/main" id="{32E92AA3-0BA5-4BB7-ADB6-C0627D6DA1A9}"/>
              </a:ext>
            </a:extLst>
          </p:cNvPr>
          <p:cNvSpPr>
            <a:spLocks noChangeArrowheads="1"/>
          </p:cNvSpPr>
          <p:nvPr/>
        </p:nvSpPr>
        <p:spPr bwMode="auto">
          <a:xfrm>
            <a:off x="3854450" y="4600575"/>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BIRTHDATE</a:t>
            </a:r>
            <a:endParaRPr lang="es-ES" altLang="es-ES" sz="1800"/>
          </a:p>
        </p:txBody>
      </p:sp>
      <p:sp>
        <p:nvSpPr>
          <p:cNvPr id="73737" name="Rectangle 19">
            <a:extLst>
              <a:ext uri="{FF2B5EF4-FFF2-40B4-BE49-F238E27FC236}">
                <a16:creationId xmlns:a16="http://schemas.microsoft.com/office/drawing/2014/main" id="{18F336D8-3217-4BC0-9DE6-74BABD0B3AD6}"/>
              </a:ext>
            </a:extLst>
          </p:cNvPr>
          <p:cNvSpPr>
            <a:spLocks noChangeArrowheads="1"/>
          </p:cNvSpPr>
          <p:nvPr/>
        </p:nvSpPr>
        <p:spPr bwMode="auto">
          <a:xfrm>
            <a:off x="1289050" y="45815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3738" name="Rectangle 20">
            <a:extLst>
              <a:ext uri="{FF2B5EF4-FFF2-40B4-BE49-F238E27FC236}">
                <a16:creationId xmlns:a16="http://schemas.microsoft.com/office/drawing/2014/main" id="{CA35E87F-92D9-42D1-B693-78E7DABFF3B4}"/>
              </a:ext>
            </a:extLst>
          </p:cNvPr>
          <p:cNvSpPr>
            <a:spLocks noChangeArrowheads="1"/>
          </p:cNvSpPr>
          <p:nvPr/>
        </p:nvSpPr>
        <p:spPr bwMode="auto">
          <a:xfrm>
            <a:off x="1290638" y="4999038"/>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000160</a:t>
            </a:r>
            <a:endParaRPr lang="es-ES" altLang="es-ES" sz="1800"/>
          </a:p>
        </p:txBody>
      </p:sp>
      <p:sp>
        <p:nvSpPr>
          <p:cNvPr id="73739" name="Rectangle 21">
            <a:extLst>
              <a:ext uri="{FF2B5EF4-FFF2-40B4-BE49-F238E27FC236}">
                <a16:creationId xmlns:a16="http://schemas.microsoft.com/office/drawing/2014/main" id="{B4197DD6-9E1B-458A-9511-7D13CB0071A6}"/>
              </a:ext>
            </a:extLst>
          </p:cNvPr>
          <p:cNvSpPr>
            <a:spLocks noChangeArrowheads="1"/>
          </p:cNvSpPr>
          <p:nvPr/>
        </p:nvSpPr>
        <p:spPr bwMode="auto">
          <a:xfrm>
            <a:off x="1290638" y="5272088"/>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000100</a:t>
            </a:r>
            <a:endParaRPr lang="es-ES" altLang="es-ES" sz="1800"/>
          </a:p>
        </p:txBody>
      </p:sp>
      <p:sp>
        <p:nvSpPr>
          <p:cNvPr id="73740" name="Rectangle 30">
            <a:extLst>
              <a:ext uri="{FF2B5EF4-FFF2-40B4-BE49-F238E27FC236}">
                <a16:creationId xmlns:a16="http://schemas.microsoft.com/office/drawing/2014/main" id="{4334275C-480F-4F73-AD3A-2AE492523A5F}"/>
              </a:ext>
            </a:extLst>
          </p:cNvPr>
          <p:cNvSpPr>
            <a:spLocks noChangeArrowheads="1"/>
          </p:cNvSpPr>
          <p:nvPr/>
        </p:nvSpPr>
        <p:spPr bwMode="auto">
          <a:xfrm>
            <a:off x="2339975" y="4581525"/>
            <a:ext cx="1231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LASTNAME</a:t>
            </a:r>
            <a:endParaRPr lang="es-ES" altLang="es-ES" sz="1800"/>
          </a:p>
        </p:txBody>
      </p:sp>
      <p:sp>
        <p:nvSpPr>
          <p:cNvPr id="73741" name="Rectangle 31">
            <a:extLst>
              <a:ext uri="{FF2B5EF4-FFF2-40B4-BE49-F238E27FC236}">
                <a16:creationId xmlns:a16="http://schemas.microsoft.com/office/drawing/2014/main" id="{A8924BB4-4689-4E9B-8BF7-BB7F11F9C7F9}"/>
              </a:ext>
            </a:extLst>
          </p:cNvPr>
          <p:cNvSpPr>
            <a:spLocks noChangeArrowheads="1"/>
          </p:cNvSpPr>
          <p:nvPr/>
        </p:nvSpPr>
        <p:spPr bwMode="auto">
          <a:xfrm>
            <a:off x="2362200" y="4999038"/>
            <a:ext cx="838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PIANKA</a:t>
            </a:r>
            <a:endParaRPr lang="es-ES" altLang="es-ES" sz="1800"/>
          </a:p>
        </p:txBody>
      </p:sp>
      <p:sp>
        <p:nvSpPr>
          <p:cNvPr id="73742" name="Rectangle 32">
            <a:extLst>
              <a:ext uri="{FF2B5EF4-FFF2-40B4-BE49-F238E27FC236}">
                <a16:creationId xmlns:a16="http://schemas.microsoft.com/office/drawing/2014/main" id="{B1CDC291-9A42-47B0-B36D-49846E2E055D}"/>
              </a:ext>
            </a:extLst>
          </p:cNvPr>
          <p:cNvSpPr>
            <a:spLocks noChangeArrowheads="1"/>
          </p:cNvSpPr>
          <p:nvPr/>
        </p:nvSpPr>
        <p:spPr bwMode="auto">
          <a:xfrm>
            <a:off x="2360613" y="5272088"/>
            <a:ext cx="1104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SPENCER</a:t>
            </a:r>
            <a:endParaRPr lang="es-ES" altLang="es-ES" sz="1800"/>
          </a:p>
        </p:txBody>
      </p:sp>
      <p:sp>
        <p:nvSpPr>
          <p:cNvPr id="73743" name="Rectangle 33">
            <a:extLst>
              <a:ext uri="{FF2B5EF4-FFF2-40B4-BE49-F238E27FC236}">
                <a16:creationId xmlns:a16="http://schemas.microsoft.com/office/drawing/2014/main" id="{92FDB706-6BCC-46CD-8F26-87B20BB55951}"/>
              </a:ext>
            </a:extLst>
          </p:cNvPr>
          <p:cNvSpPr>
            <a:spLocks noChangeArrowheads="1"/>
          </p:cNvSpPr>
          <p:nvPr/>
        </p:nvSpPr>
        <p:spPr bwMode="auto">
          <a:xfrm>
            <a:off x="3865563" y="499903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1955-04-12</a:t>
            </a:r>
            <a:endParaRPr lang="es-ES" altLang="es-ES" sz="1800"/>
          </a:p>
        </p:txBody>
      </p:sp>
      <p:sp>
        <p:nvSpPr>
          <p:cNvPr id="73744" name="Rectangle 34">
            <a:extLst>
              <a:ext uri="{FF2B5EF4-FFF2-40B4-BE49-F238E27FC236}">
                <a16:creationId xmlns:a16="http://schemas.microsoft.com/office/drawing/2014/main" id="{AE2D7C70-DD48-43D6-BADC-2BC110794DB0}"/>
              </a:ext>
            </a:extLst>
          </p:cNvPr>
          <p:cNvSpPr>
            <a:spLocks noChangeArrowheads="1"/>
          </p:cNvSpPr>
          <p:nvPr/>
        </p:nvSpPr>
        <p:spPr bwMode="auto">
          <a:xfrm>
            <a:off x="3865563" y="52720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1956-12-18</a:t>
            </a:r>
            <a:endParaRPr lang="es-ES" altLang="es-ES" sz="1800"/>
          </a:p>
        </p:txBody>
      </p:sp>
      <p:sp>
        <p:nvSpPr>
          <p:cNvPr id="73745" name="Line 35">
            <a:extLst>
              <a:ext uri="{FF2B5EF4-FFF2-40B4-BE49-F238E27FC236}">
                <a16:creationId xmlns:a16="http://schemas.microsoft.com/office/drawing/2014/main" id="{FEF746EC-AA7E-473A-95A9-D07B4B6308D2}"/>
              </a:ext>
            </a:extLst>
          </p:cNvPr>
          <p:cNvSpPr>
            <a:spLocks noChangeShapeType="1"/>
          </p:cNvSpPr>
          <p:nvPr/>
        </p:nvSpPr>
        <p:spPr bwMode="auto">
          <a:xfrm>
            <a:off x="1282700" y="4927600"/>
            <a:ext cx="390366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extLst>
      <p:ext uri="{BB962C8B-B14F-4D97-AF65-F5344CB8AC3E}">
        <p14:creationId xmlns:p14="http://schemas.microsoft.com/office/powerpoint/2010/main" val="20263551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5 Marcador de número de diapositiva">
            <a:extLst>
              <a:ext uri="{FF2B5EF4-FFF2-40B4-BE49-F238E27FC236}">
                <a16:creationId xmlns:a16="http://schemas.microsoft.com/office/drawing/2014/main" id="{7FB2DEBE-885D-4119-B0A0-D62881F8BA86}"/>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5E93605-7596-452F-834C-905495012EC0}" type="slidenum">
              <a:rPr lang="es-ES" altLang="es-ES" sz="1400">
                <a:solidFill>
                  <a:schemeClr val="folHlink"/>
                </a:solidFill>
                <a:latin typeface="Times New Roman" panose="02020603050405020304" pitchFamily="18" charset="0"/>
              </a:rPr>
              <a:pPr/>
              <a:t>52</a:t>
            </a:fld>
            <a:endParaRPr lang="es-ES" altLang="es-ES" sz="1400">
              <a:solidFill>
                <a:schemeClr val="folHlink"/>
              </a:solidFill>
              <a:latin typeface="Times New Roman" panose="02020603050405020304" pitchFamily="18" charset="0"/>
            </a:endParaRPr>
          </a:p>
        </p:txBody>
      </p:sp>
      <p:sp>
        <p:nvSpPr>
          <p:cNvPr id="74756" name="Rectangle 6">
            <a:extLst>
              <a:ext uri="{FF2B5EF4-FFF2-40B4-BE49-F238E27FC236}">
                <a16:creationId xmlns:a16="http://schemas.microsoft.com/office/drawing/2014/main" id="{6560568B-8ADE-4351-93FE-0ABDC5301A27}"/>
              </a:ext>
            </a:extLst>
          </p:cNvPr>
          <p:cNvSpPr>
            <a:spLocks noGrp="1" noChangeArrowheads="1"/>
          </p:cNvSpPr>
          <p:nvPr>
            <p:ph type="title"/>
          </p:nvPr>
        </p:nvSpPr>
        <p:spPr/>
        <p:txBody>
          <a:bodyPr/>
          <a:lstStyle/>
          <a:p>
            <a:pPr eaLnBrk="1" hangingPunct="1"/>
            <a:r>
              <a:rPr lang="es-ES" altLang="es-ES" dirty="0"/>
              <a:t>Selección de filas – Varias </a:t>
            </a:r>
            <a:r>
              <a:rPr lang="es-ES_tradnl" altLang="es-ES_tradnl" dirty="0"/>
              <a:t>condiciones - </a:t>
            </a:r>
            <a:r>
              <a:rPr lang="es-ES" altLang="es-ES" dirty="0"/>
              <a:t>(Operador lógico – </a:t>
            </a:r>
            <a:r>
              <a:rPr lang="es-ES_tradnl" altLang="es-ES_tradnl" dirty="0"/>
              <a:t>AND)</a:t>
            </a:r>
          </a:p>
        </p:txBody>
      </p:sp>
      <p:sp>
        <p:nvSpPr>
          <p:cNvPr id="74757" name="Rectangle 7">
            <a:extLst>
              <a:ext uri="{FF2B5EF4-FFF2-40B4-BE49-F238E27FC236}">
                <a16:creationId xmlns:a16="http://schemas.microsoft.com/office/drawing/2014/main" id="{64139554-1511-4D8F-BE16-ECF45829AC8A}"/>
              </a:ext>
            </a:extLst>
          </p:cNvPr>
          <p:cNvSpPr>
            <a:spLocks noGrp="1" noChangeArrowheads="1"/>
          </p:cNvSpPr>
          <p:nvPr>
            <p:ph type="body" idx="1"/>
          </p:nvPr>
        </p:nvSpPr>
        <p:spPr/>
        <p:txBody>
          <a:bodyPr/>
          <a:lstStyle/>
          <a:p>
            <a:pPr eaLnBrk="1" hangingPunct="1"/>
            <a:r>
              <a:rPr lang="es-ES" altLang="es-ES" dirty="0"/>
              <a:t>Necesito el número de empleado, el trabajo y el nivel de formación de los analistas con un nivel de educación 16</a:t>
            </a:r>
          </a:p>
        </p:txBody>
      </p:sp>
      <p:sp>
        <p:nvSpPr>
          <p:cNvPr id="74758" name="Rectangle 8">
            <a:extLst>
              <a:ext uri="{FF2B5EF4-FFF2-40B4-BE49-F238E27FC236}">
                <a16:creationId xmlns:a16="http://schemas.microsoft.com/office/drawing/2014/main" id="{C63A5074-D32C-40AB-BE7A-CC43B9941212}"/>
              </a:ext>
            </a:extLst>
          </p:cNvPr>
          <p:cNvSpPr>
            <a:spLocks noChangeArrowheads="1"/>
          </p:cNvSpPr>
          <p:nvPr/>
        </p:nvSpPr>
        <p:spPr bwMode="auto">
          <a:xfrm>
            <a:off x="899592" y="2333625"/>
            <a:ext cx="721888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solidFill>
                  <a:srgbClr val="000000"/>
                </a:solidFill>
                <a:latin typeface="Courier New" panose="02070309020205020404" pitchFamily="49" charset="0"/>
              </a:rPr>
              <a:t>SELECT EMPNO, JOB, EDLEVEL</a:t>
            </a:r>
          </a:p>
          <a:p>
            <a:pPr algn="l"/>
            <a:r>
              <a:rPr lang="es-ES" altLang="es-ES" dirty="0">
                <a:solidFill>
                  <a:srgbClr val="000000"/>
                </a:solidFill>
                <a:latin typeface="Courier New" panose="02070309020205020404" pitchFamily="49" charset="0"/>
              </a:rPr>
              <a:t>FROM EMPLOYEE</a:t>
            </a:r>
          </a:p>
          <a:p>
            <a:pPr algn="l"/>
            <a:r>
              <a:rPr lang="es-ES" altLang="es-ES" b="1" dirty="0">
                <a:solidFill>
                  <a:srgbClr val="000000"/>
                </a:solidFill>
                <a:latin typeface="Courier New" panose="02070309020205020404" pitchFamily="49" charset="0"/>
              </a:rPr>
              <a:t>WHERE JOB='ANALYST' AND EDLEVEL=16</a:t>
            </a:r>
          </a:p>
        </p:txBody>
      </p:sp>
      <p:sp>
        <p:nvSpPr>
          <p:cNvPr id="74759" name="Freeform 9">
            <a:extLst>
              <a:ext uri="{FF2B5EF4-FFF2-40B4-BE49-F238E27FC236}">
                <a16:creationId xmlns:a16="http://schemas.microsoft.com/office/drawing/2014/main" id="{19E77EBA-3A6C-4947-82A1-61B6A0B25E35}"/>
              </a:ext>
            </a:extLst>
          </p:cNvPr>
          <p:cNvSpPr>
            <a:spLocks/>
          </p:cNvSpPr>
          <p:nvPr/>
        </p:nvSpPr>
        <p:spPr bwMode="auto">
          <a:xfrm>
            <a:off x="3203575" y="3789363"/>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4760" name="Rectangle 18">
            <a:extLst>
              <a:ext uri="{FF2B5EF4-FFF2-40B4-BE49-F238E27FC236}">
                <a16:creationId xmlns:a16="http://schemas.microsoft.com/office/drawing/2014/main" id="{7BC668D4-D7D3-4052-B9D9-47B58889B060}"/>
              </a:ext>
            </a:extLst>
          </p:cNvPr>
          <p:cNvSpPr>
            <a:spLocks noChangeArrowheads="1"/>
          </p:cNvSpPr>
          <p:nvPr/>
        </p:nvSpPr>
        <p:spPr bwMode="auto">
          <a:xfrm>
            <a:off x="2387600" y="4919663"/>
            <a:ext cx="1268413" cy="3429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4761" name="Rectangle 19">
            <a:extLst>
              <a:ext uri="{FF2B5EF4-FFF2-40B4-BE49-F238E27FC236}">
                <a16:creationId xmlns:a16="http://schemas.microsoft.com/office/drawing/2014/main" id="{FF623D11-2FBF-4F6C-838C-A531D60EC297}"/>
              </a:ext>
            </a:extLst>
          </p:cNvPr>
          <p:cNvSpPr>
            <a:spLocks noChangeArrowheads="1"/>
          </p:cNvSpPr>
          <p:nvPr/>
        </p:nvSpPr>
        <p:spPr bwMode="auto">
          <a:xfrm>
            <a:off x="3654425" y="4919663"/>
            <a:ext cx="1266825" cy="3429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4762" name="Rectangle 20">
            <a:extLst>
              <a:ext uri="{FF2B5EF4-FFF2-40B4-BE49-F238E27FC236}">
                <a16:creationId xmlns:a16="http://schemas.microsoft.com/office/drawing/2014/main" id="{4341C790-B341-42D0-ABCB-5413380BA3CE}"/>
              </a:ext>
            </a:extLst>
          </p:cNvPr>
          <p:cNvSpPr>
            <a:spLocks noChangeArrowheads="1"/>
          </p:cNvSpPr>
          <p:nvPr/>
        </p:nvSpPr>
        <p:spPr bwMode="auto">
          <a:xfrm>
            <a:off x="1390650" y="45815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4763" name="Rectangle 21">
            <a:extLst>
              <a:ext uri="{FF2B5EF4-FFF2-40B4-BE49-F238E27FC236}">
                <a16:creationId xmlns:a16="http://schemas.microsoft.com/office/drawing/2014/main" id="{F47781E7-A415-49C4-9040-0A60ECFAF33E}"/>
              </a:ext>
            </a:extLst>
          </p:cNvPr>
          <p:cNvSpPr>
            <a:spLocks noChangeArrowheads="1"/>
          </p:cNvSpPr>
          <p:nvPr/>
        </p:nvSpPr>
        <p:spPr bwMode="auto">
          <a:xfrm>
            <a:off x="2487613" y="458152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JOB</a:t>
            </a:r>
            <a:endParaRPr lang="es-ES" altLang="es-ES" sz="1800"/>
          </a:p>
        </p:txBody>
      </p:sp>
      <p:sp>
        <p:nvSpPr>
          <p:cNvPr id="74764" name="Rectangle 22">
            <a:extLst>
              <a:ext uri="{FF2B5EF4-FFF2-40B4-BE49-F238E27FC236}">
                <a16:creationId xmlns:a16="http://schemas.microsoft.com/office/drawing/2014/main" id="{C3218FFE-6D13-4A03-BB0D-AC01055FAA33}"/>
              </a:ext>
            </a:extLst>
          </p:cNvPr>
          <p:cNvSpPr>
            <a:spLocks noChangeArrowheads="1"/>
          </p:cNvSpPr>
          <p:nvPr/>
        </p:nvSpPr>
        <p:spPr bwMode="auto">
          <a:xfrm>
            <a:off x="3779838" y="4581525"/>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4765" name="Rectangle 23">
            <a:extLst>
              <a:ext uri="{FF2B5EF4-FFF2-40B4-BE49-F238E27FC236}">
                <a16:creationId xmlns:a16="http://schemas.microsoft.com/office/drawing/2014/main" id="{C4865383-91D2-416E-98E3-95D7CB70F6F1}"/>
              </a:ext>
            </a:extLst>
          </p:cNvPr>
          <p:cNvSpPr>
            <a:spLocks noChangeArrowheads="1"/>
          </p:cNvSpPr>
          <p:nvPr/>
        </p:nvSpPr>
        <p:spPr bwMode="auto">
          <a:xfrm>
            <a:off x="1412875" y="495935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000130</a:t>
            </a:r>
            <a:endParaRPr lang="es-ES" altLang="es-ES" sz="1800"/>
          </a:p>
        </p:txBody>
      </p:sp>
      <p:sp>
        <p:nvSpPr>
          <p:cNvPr id="74766" name="Rectangle 24">
            <a:extLst>
              <a:ext uri="{FF2B5EF4-FFF2-40B4-BE49-F238E27FC236}">
                <a16:creationId xmlns:a16="http://schemas.microsoft.com/office/drawing/2014/main" id="{7E262F17-7923-4CE4-AFD7-C63FBE438348}"/>
              </a:ext>
            </a:extLst>
          </p:cNvPr>
          <p:cNvSpPr>
            <a:spLocks noChangeArrowheads="1"/>
          </p:cNvSpPr>
          <p:nvPr/>
        </p:nvSpPr>
        <p:spPr bwMode="auto">
          <a:xfrm>
            <a:off x="2524125" y="4959350"/>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ANALYST</a:t>
            </a:r>
            <a:endParaRPr lang="es-ES" altLang="es-ES" sz="1800"/>
          </a:p>
        </p:txBody>
      </p:sp>
      <p:sp>
        <p:nvSpPr>
          <p:cNvPr id="74767" name="Rectangle 25">
            <a:extLst>
              <a:ext uri="{FF2B5EF4-FFF2-40B4-BE49-F238E27FC236}">
                <a16:creationId xmlns:a16="http://schemas.microsoft.com/office/drawing/2014/main" id="{1B8365A5-4904-4900-AF22-B888CF3AC5F1}"/>
              </a:ext>
            </a:extLst>
          </p:cNvPr>
          <p:cNvSpPr>
            <a:spLocks noChangeArrowheads="1"/>
          </p:cNvSpPr>
          <p:nvPr/>
        </p:nvSpPr>
        <p:spPr bwMode="auto">
          <a:xfrm>
            <a:off x="4591050" y="495935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a:t>
            </a:r>
            <a:endParaRPr lang="es-ES" altLang="es-ES" sz="1800"/>
          </a:p>
        </p:txBody>
      </p:sp>
      <p:sp>
        <p:nvSpPr>
          <p:cNvPr id="74768" name="Line 28">
            <a:extLst>
              <a:ext uri="{FF2B5EF4-FFF2-40B4-BE49-F238E27FC236}">
                <a16:creationId xmlns:a16="http://schemas.microsoft.com/office/drawing/2014/main" id="{D0EF7BA2-D58A-40A5-B00C-B164C86ABFF6}"/>
              </a:ext>
            </a:extLst>
          </p:cNvPr>
          <p:cNvSpPr>
            <a:spLocks noChangeShapeType="1"/>
          </p:cNvSpPr>
          <p:nvPr/>
        </p:nvSpPr>
        <p:spPr bwMode="auto">
          <a:xfrm>
            <a:off x="1411288" y="4870450"/>
            <a:ext cx="3486150"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extLst>
      <p:ext uri="{BB962C8B-B14F-4D97-AF65-F5344CB8AC3E}">
        <p14:creationId xmlns:p14="http://schemas.microsoft.com/office/powerpoint/2010/main" val="2453095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a:extLst>
              <a:ext uri="{FF2B5EF4-FFF2-40B4-BE49-F238E27FC236}">
                <a16:creationId xmlns:a16="http://schemas.microsoft.com/office/drawing/2014/main" id="{FA864414-C0B2-48D9-8380-59EF5BD670E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61777A2B-4D38-462F-AFA3-F90174F523EF}" type="slidenum">
              <a:rPr lang="es-ES" altLang="es-ES" sz="1400">
                <a:solidFill>
                  <a:schemeClr val="folHlink"/>
                </a:solidFill>
                <a:latin typeface="Times New Roman" panose="02020603050405020304" pitchFamily="18" charset="0"/>
              </a:rPr>
              <a:pPr/>
              <a:t>53</a:t>
            </a:fld>
            <a:endParaRPr lang="es-ES" altLang="es-ES" sz="1400">
              <a:solidFill>
                <a:schemeClr val="folHlink"/>
              </a:solidFill>
              <a:latin typeface="Times New Roman" panose="02020603050405020304" pitchFamily="18" charset="0"/>
            </a:endParaRPr>
          </a:p>
        </p:txBody>
      </p:sp>
      <p:sp>
        <p:nvSpPr>
          <p:cNvPr id="75780" name="Rectangle 8">
            <a:extLst>
              <a:ext uri="{FF2B5EF4-FFF2-40B4-BE49-F238E27FC236}">
                <a16:creationId xmlns:a16="http://schemas.microsoft.com/office/drawing/2014/main" id="{45FEBC74-A19B-483A-B980-BFD68934214D}"/>
              </a:ext>
            </a:extLst>
          </p:cNvPr>
          <p:cNvSpPr>
            <a:spLocks noGrp="1" noChangeArrowheads="1"/>
          </p:cNvSpPr>
          <p:nvPr>
            <p:ph type="title"/>
          </p:nvPr>
        </p:nvSpPr>
        <p:spPr/>
        <p:txBody>
          <a:bodyPr/>
          <a:lstStyle/>
          <a:p>
            <a:pPr eaLnBrk="1" hangingPunct="1"/>
            <a:r>
              <a:rPr lang="es-ES" altLang="es-ES" dirty="0"/>
              <a:t>Selección de filas – Varias C</a:t>
            </a:r>
            <a:r>
              <a:rPr lang="es-ES_tradnl" altLang="es-ES_tradnl" dirty="0" err="1"/>
              <a:t>ondiciones</a:t>
            </a:r>
            <a:r>
              <a:rPr lang="es-ES_tradnl" altLang="es-ES_tradnl" dirty="0"/>
              <a:t> - </a:t>
            </a:r>
            <a:r>
              <a:rPr lang="es-ES" altLang="es-ES" dirty="0"/>
              <a:t>(Operador lógico – </a:t>
            </a:r>
            <a:r>
              <a:rPr lang="es-ES_tradnl" altLang="es-ES_tradnl" dirty="0"/>
              <a:t>AND y OR)</a:t>
            </a:r>
          </a:p>
        </p:txBody>
      </p:sp>
      <p:sp>
        <p:nvSpPr>
          <p:cNvPr id="75781" name="Rectangle 9">
            <a:extLst>
              <a:ext uri="{FF2B5EF4-FFF2-40B4-BE49-F238E27FC236}">
                <a16:creationId xmlns:a16="http://schemas.microsoft.com/office/drawing/2014/main" id="{20A432DD-CF6A-4E68-B475-A941AF372CD5}"/>
              </a:ext>
            </a:extLst>
          </p:cNvPr>
          <p:cNvSpPr>
            <a:spLocks noGrp="1" noChangeArrowheads="1"/>
          </p:cNvSpPr>
          <p:nvPr>
            <p:ph type="body" idx="1"/>
          </p:nvPr>
        </p:nvSpPr>
        <p:spPr/>
        <p:txBody>
          <a:bodyPr/>
          <a:lstStyle/>
          <a:p>
            <a:pPr eaLnBrk="1" hangingPunct="1"/>
            <a:r>
              <a:rPr lang="es-ES" altLang="es-ES"/>
              <a:t>Obtener el número de empleado, el trabajo y el nivel de formación de todos los analistas con un nivel 16 y de todos los empleados de nivel 18. La salida se ordena por trabajo y nivel</a:t>
            </a:r>
          </a:p>
        </p:txBody>
      </p:sp>
      <p:sp>
        <p:nvSpPr>
          <p:cNvPr id="75782" name="Rectangle 10">
            <a:extLst>
              <a:ext uri="{FF2B5EF4-FFF2-40B4-BE49-F238E27FC236}">
                <a16:creationId xmlns:a16="http://schemas.microsoft.com/office/drawing/2014/main" id="{95483401-0243-4916-902E-0AC36211A3E3}"/>
              </a:ext>
            </a:extLst>
          </p:cNvPr>
          <p:cNvSpPr>
            <a:spLocks noChangeArrowheads="1"/>
          </p:cNvSpPr>
          <p:nvPr/>
        </p:nvSpPr>
        <p:spPr bwMode="auto">
          <a:xfrm>
            <a:off x="899592" y="2917974"/>
            <a:ext cx="812375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 EMPNO, JOB, EDLEVEL</a:t>
            </a:r>
          </a:p>
          <a:p>
            <a:pPr algn="l"/>
            <a:r>
              <a:rPr lang="es-ES" altLang="es-ES" sz="2000" dirty="0">
                <a:solidFill>
                  <a:srgbClr val="000000"/>
                </a:solidFill>
                <a:latin typeface="Courier New" panose="02070309020205020404" pitchFamily="49" charset="0"/>
              </a:rPr>
              <a:t>FROM EMPLOYEE</a:t>
            </a:r>
          </a:p>
          <a:p>
            <a:pPr algn="l"/>
            <a:r>
              <a:rPr lang="es-ES" altLang="es-ES" sz="2000" b="1" dirty="0">
                <a:solidFill>
                  <a:srgbClr val="000000"/>
                </a:solidFill>
                <a:latin typeface="Courier New" panose="02070309020205020404" pitchFamily="49" charset="0"/>
              </a:rPr>
              <a:t>WHERE (JOB='ANALYST' AND EDLEVEL=16) OR EDLEVEL=18</a:t>
            </a:r>
          </a:p>
          <a:p>
            <a:pPr algn="l"/>
            <a:r>
              <a:rPr lang="es-ES" altLang="es-ES" sz="2000" b="1" dirty="0">
                <a:solidFill>
                  <a:srgbClr val="000000"/>
                </a:solidFill>
                <a:latin typeface="Courier New" panose="02070309020205020404" pitchFamily="49" charset="0"/>
              </a:rPr>
              <a:t>ORDER BY JOB, EDLEVEL</a:t>
            </a:r>
          </a:p>
        </p:txBody>
      </p:sp>
      <p:sp>
        <p:nvSpPr>
          <p:cNvPr id="75783" name="Freeform 11">
            <a:extLst>
              <a:ext uri="{FF2B5EF4-FFF2-40B4-BE49-F238E27FC236}">
                <a16:creationId xmlns:a16="http://schemas.microsoft.com/office/drawing/2014/main" id="{FEC5303C-A6F0-485F-9D6D-197D056EA61A}"/>
              </a:ext>
            </a:extLst>
          </p:cNvPr>
          <p:cNvSpPr>
            <a:spLocks/>
          </p:cNvSpPr>
          <p:nvPr/>
        </p:nvSpPr>
        <p:spPr bwMode="auto">
          <a:xfrm>
            <a:off x="3132138" y="4292600"/>
            <a:ext cx="1090612"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75784" name="Group 48">
            <a:extLst>
              <a:ext uri="{FF2B5EF4-FFF2-40B4-BE49-F238E27FC236}">
                <a16:creationId xmlns:a16="http://schemas.microsoft.com/office/drawing/2014/main" id="{ADAFF5B9-AA08-48FA-BD04-E872E7417F52}"/>
              </a:ext>
            </a:extLst>
          </p:cNvPr>
          <p:cNvGrpSpPr>
            <a:grpSpLocks/>
          </p:cNvGrpSpPr>
          <p:nvPr/>
        </p:nvGrpSpPr>
        <p:grpSpPr bwMode="auto">
          <a:xfrm>
            <a:off x="1498600" y="4886325"/>
            <a:ext cx="3178175" cy="1566863"/>
            <a:chOff x="1429" y="3013"/>
            <a:chExt cx="2002" cy="987"/>
          </a:xfrm>
        </p:grpSpPr>
        <p:sp>
          <p:nvSpPr>
            <p:cNvPr id="75786" name="Rectangle 24">
              <a:extLst>
                <a:ext uri="{FF2B5EF4-FFF2-40B4-BE49-F238E27FC236}">
                  <a16:creationId xmlns:a16="http://schemas.microsoft.com/office/drawing/2014/main" id="{4ECD3B54-E35E-4456-9414-E64FE4CCBE86}"/>
                </a:ext>
              </a:extLst>
            </p:cNvPr>
            <p:cNvSpPr>
              <a:spLocks noChangeArrowheads="1"/>
            </p:cNvSpPr>
            <p:nvPr/>
          </p:nvSpPr>
          <p:spPr bwMode="auto">
            <a:xfrm>
              <a:off x="1997" y="3399"/>
              <a:ext cx="1400" cy="60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5787" name="Rectangle 25">
              <a:extLst>
                <a:ext uri="{FF2B5EF4-FFF2-40B4-BE49-F238E27FC236}">
                  <a16:creationId xmlns:a16="http://schemas.microsoft.com/office/drawing/2014/main" id="{24FE6497-845E-4537-BB69-6BD0175BC4C2}"/>
                </a:ext>
              </a:extLst>
            </p:cNvPr>
            <p:cNvSpPr>
              <a:spLocks noChangeArrowheads="1"/>
            </p:cNvSpPr>
            <p:nvPr/>
          </p:nvSpPr>
          <p:spPr bwMode="auto">
            <a:xfrm>
              <a:off x="1997" y="3246"/>
              <a:ext cx="1400" cy="15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5788" name="Rectangle 26">
              <a:extLst>
                <a:ext uri="{FF2B5EF4-FFF2-40B4-BE49-F238E27FC236}">
                  <a16:creationId xmlns:a16="http://schemas.microsoft.com/office/drawing/2014/main" id="{5C468676-5DC4-4A98-8986-7CB64B638899}"/>
                </a:ext>
              </a:extLst>
            </p:cNvPr>
            <p:cNvSpPr>
              <a:spLocks noChangeArrowheads="1"/>
            </p:cNvSpPr>
            <p:nvPr/>
          </p:nvSpPr>
          <p:spPr bwMode="auto">
            <a:xfrm>
              <a:off x="1429" y="3013"/>
              <a:ext cx="5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5789" name="Rectangle 27">
              <a:extLst>
                <a:ext uri="{FF2B5EF4-FFF2-40B4-BE49-F238E27FC236}">
                  <a16:creationId xmlns:a16="http://schemas.microsoft.com/office/drawing/2014/main" id="{3BDCBF84-C980-473B-9519-403776DBF593}"/>
                </a:ext>
              </a:extLst>
            </p:cNvPr>
            <p:cNvSpPr>
              <a:spLocks noChangeArrowheads="1"/>
            </p:cNvSpPr>
            <p:nvPr/>
          </p:nvSpPr>
          <p:spPr bwMode="auto">
            <a:xfrm>
              <a:off x="2032" y="3013"/>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JOB</a:t>
              </a:r>
              <a:endParaRPr lang="es-ES" altLang="es-ES" sz="1800"/>
            </a:p>
          </p:txBody>
        </p:sp>
        <p:sp>
          <p:nvSpPr>
            <p:cNvPr id="75790" name="Rectangle 28">
              <a:extLst>
                <a:ext uri="{FF2B5EF4-FFF2-40B4-BE49-F238E27FC236}">
                  <a16:creationId xmlns:a16="http://schemas.microsoft.com/office/drawing/2014/main" id="{515B71C9-EAF5-4B34-B681-483EFAA43F71}"/>
                </a:ext>
              </a:extLst>
            </p:cNvPr>
            <p:cNvSpPr>
              <a:spLocks noChangeArrowheads="1"/>
            </p:cNvSpPr>
            <p:nvPr/>
          </p:nvSpPr>
          <p:spPr bwMode="auto">
            <a:xfrm>
              <a:off x="2783" y="3013"/>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5791" name="Rectangle 29">
              <a:extLst>
                <a:ext uri="{FF2B5EF4-FFF2-40B4-BE49-F238E27FC236}">
                  <a16:creationId xmlns:a16="http://schemas.microsoft.com/office/drawing/2014/main" id="{A0F34E8C-9CD2-4A06-94BF-BC755E93D00B}"/>
                </a:ext>
              </a:extLst>
            </p:cNvPr>
            <p:cNvSpPr>
              <a:spLocks noChangeArrowheads="1"/>
            </p:cNvSpPr>
            <p:nvPr/>
          </p:nvSpPr>
          <p:spPr bwMode="auto">
            <a:xfrm>
              <a:off x="1445" y="323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000130</a:t>
              </a:r>
              <a:endParaRPr lang="es-ES" altLang="es-ES" sz="1800"/>
            </a:p>
          </p:txBody>
        </p:sp>
        <p:sp>
          <p:nvSpPr>
            <p:cNvPr id="75792" name="Rectangle 30">
              <a:extLst>
                <a:ext uri="{FF2B5EF4-FFF2-40B4-BE49-F238E27FC236}">
                  <a16:creationId xmlns:a16="http://schemas.microsoft.com/office/drawing/2014/main" id="{941E40D7-5A8A-40DD-B931-B6818A37D324}"/>
                </a:ext>
              </a:extLst>
            </p:cNvPr>
            <p:cNvSpPr>
              <a:spLocks noChangeArrowheads="1"/>
            </p:cNvSpPr>
            <p:nvPr/>
          </p:nvSpPr>
          <p:spPr bwMode="auto">
            <a:xfrm>
              <a:off x="1445" y="338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000140</a:t>
              </a:r>
              <a:endParaRPr lang="es-ES" altLang="es-ES" sz="1800"/>
            </a:p>
          </p:txBody>
        </p:sp>
        <p:sp>
          <p:nvSpPr>
            <p:cNvPr id="75793" name="Rectangle 31">
              <a:extLst>
                <a:ext uri="{FF2B5EF4-FFF2-40B4-BE49-F238E27FC236}">
                  <a16:creationId xmlns:a16="http://schemas.microsoft.com/office/drawing/2014/main" id="{65F558D5-3D2D-48C7-8FCC-BB7A7B74070D}"/>
                </a:ext>
              </a:extLst>
            </p:cNvPr>
            <p:cNvSpPr>
              <a:spLocks noChangeArrowheads="1"/>
            </p:cNvSpPr>
            <p:nvPr/>
          </p:nvSpPr>
          <p:spPr bwMode="auto">
            <a:xfrm>
              <a:off x="1445" y="352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000220</a:t>
              </a:r>
              <a:endParaRPr lang="es-ES" altLang="es-ES" sz="1800"/>
            </a:p>
          </p:txBody>
        </p:sp>
        <p:sp>
          <p:nvSpPr>
            <p:cNvPr id="75794" name="Rectangle 32">
              <a:extLst>
                <a:ext uri="{FF2B5EF4-FFF2-40B4-BE49-F238E27FC236}">
                  <a16:creationId xmlns:a16="http://schemas.microsoft.com/office/drawing/2014/main" id="{711312E2-8449-4EBD-B6AD-C29C695DC295}"/>
                </a:ext>
              </a:extLst>
            </p:cNvPr>
            <p:cNvSpPr>
              <a:spLocks noChangeArrowheads="1"/>
            </p:cNvSpPr>
            <p:nvPr/>
          </p:nvSpPr>
          <p:spPr bwMode="auto">
            <a:xfrm>
              <a:off x="1445" y="367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000020</a:t>
              </a:r>
              <a:endParaRPr lang="es-ES" altLang="es-ES" sz="1800"/>
            </a:p>
          </p:txBody>
        </p:sp>
        <p:sp>
          <p:nvSpPr>
            <p:cNvPr id="75795" name="Rectangle 33">
              <a:extLst>
                <a:ext uri="{FF2B5EF4-FFF2-40B4-BE49-F238E27FC236}">
                  <a16:creationId xmlns:a16="http://schemas.microsoft.com/office/drawing/2014/main" id="{4A7D5F5E-B9E2-4939-AB01-295056C4841A}"/>
                </a:ext>
              </a:extLst>
            </p:cNvPr>
            <p:cNvSpPr>
              <a:spLocks noChangeArrowheads="1"/>
            </p:cNvSpPr>
            <p:nvPr/>
          </p:nvSpPr>
          <p:spPr bwMode="auto">
            <a:xfrm>
              <a:off x="1445" y="381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000010</a:t>
              </a:r>
              <a:endParaRPr lang="es-ES" altLang="es-ES" sz="1800"/>
            </a:p>
          </p:txBody>
        </p:sp>
        <p:sp>
          <p:nvSpPr>
            <p:cNvPr id="75796" name="Rectangle 34">
              <a:extLst>
                <a:ext uri="{FF2B5EF4-FFF2-40B4-BE49-F238E27FC236}">
                  <a16:creationId xmlns:a16="http://schemas.microsoft.com/office/drawing/2014/main" id="{19055E4C-7956-440A-924D-D6AED99775D8}"/>
                </a:ext>
              </a:extLst>
            </p:cNvPr>
            <p:cNvSpPr>
              <a:spLocks noChangeArrowheads="1"/>
            </p:cNvSpPr>
            <p:nvPr/>
          </p:nvSpPr>
          <p:spPr bwMode="auto">
            <a:xfrm>
              <a:off x="2011" y="3238"/>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ANALYST</a:t>
              </a:r>
              <a:endParaRPr lang="es-ES" altLang="es-ES" sz="1800"/>
            </a:p>
          </p:txBody>
        </p:sp>
        <p:sp>
          <p:nvSpPr>
            <p:cNvPr id="75797" name="Rectangle 35">
              <a:extLst>
                <a:ext uri="{FF2B5EF4-FFF2-40B4-BE49-F238E27FC236}">
                  <a16:creationId xmlns:a16="http://schemas.microsoft.com/office/drawing/2014/main" id="{9A90D110-2EF4-4C97-BDE8-7462565A5843}"/>
                </a:ext>
              </a:extLst>
            </p:cNvPr>
            <p:cNvSpPr>
              <a:spLocks noChangeArrowheads="1"/>
            </p:cNvSpPr>
            <p:nvPr/>
          </p:nvSpPr>
          <p:spPr bwMode="auto">
            <a:xfrm>
              <a:off x="2011" y="3383"/>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ANALYST</a:t>
              </a:r>
              <a:endParaRPr lang="es-ES" altLang="es-ES" sz="1800"/>
            </a:p>
          </p:txBody>
        </p:sp>
        <p:sp>
          <p:nvSpPr>
            <p:cNvPr id="75798" name="Rectangle 36">
              <a:extLst>
                <a:ext uri="{FF2B5EF4-FFF2-40B4-BE49-F238E27FC236}">
                  <a16:creationId xmlns:a16="http://schemas.microsoft.com/office/drawing/2014/main" id="{325ED36B-C7CA-4AEA-9A56-272DA664260A}"/>
                </a:ext>
              </a:extLst>
            </p:cNvPr>
            <p:cNvSpPr>
              <a:spLocks noChangeArrowheads="1"/>
            </p:cNvSpPr>
            <p:nvPr/>
          </p:nvSpPr>
          <p:spPr bwMode="auto">
            <a:xfrm>
              <a:off x="2002" y="3528"/>
              <a:ext cx="7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DESIGNER</a:t>
              </a:r>
              <a:endParaRPr lang="es-ES" altLang="es-ES" sz="1800"/>
            </a:p>
          </p:txBody>
        </p:sp>
        <p:sp>
          <p:nvSpPr>
            <p:cNvPr id="75799" name="Rectangle 37">
              <a:extLst>
                <a:ext uri="{FF2B5EF4-FFF2-40B4-BE49-F238E27FC236}">
                  <a16:creationId xmlns:a16="http://schemas.microsoft.com/office/drawing/2014/main" id="{1D863935-A107-4B53-BF52-14C977E56CFE}"/>
                </a:ext>
              </a:extLst>
            </p:cNvPr>
            <p:cNvSpPr>
              <a:spLocks noChangeArrowheads="1"/>
            </p:cNvSpPr>
            <p:nvPr/>
          </p:nvSpPr>
          <p:spPr bwMode="auto">
            <a:xfrm>
              <a:off x="2004" y="3673"/>
              <a:ext cx="7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MANAGER</a:t>
              </a:r>
              <a:endParaRPr lang="es-ES" altLang="es-ES" sz="1800"/>
            </a:p>
          </p:txBody>
        </p:sp>
        <p:sp>
          <p:nvSpPr>
            <p:cNvPr id="75800" name="Rectangle 38">
              <a:extLst>
                <a:ext uri="{FF2B5EF4-FFF2-40B4-BE49-F238E27FC236}">
                  <a16:creationId xmlns:a16="http://schemas.microsoft.com/office/drawing/2014/main" id="{BCDEE55E-BB6C-4B49-84CB-F363AA664727}"/>
                </a:ext>
              </a:extLst>
            </p:cNvPr>
            <p:cNvSpPr>
              <a:spLocks noChangeArrowheads="1"/>
            </p:cNvSpPr>
            <p:nvPr/>
          </p:nvSpPr>
          <p:spPr bwMode="auto">
            <a:xfrm>
              <a:off x="2035" y="3818"/>
              <a:ext cx="3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PRES</a:t>
              </a:r>
              <a:endParaRPr lang="es-ES" altLang="es-ES" sz="1800"/>
            </a:p>
          </p:txBody>
        </p:sp>
        <p:sp>
          <p:nvSpPr>
            <p:cNvPr id="75801" name="Rectangle 39">
              <a:extLst>
                <a:ext uri="{FF2B5EF4-FFF2-40B4-BE49-F238E27FC236}">
                  <a16:creationId xmlns:a16="http://schemas.microsoft.com/office/drawing/2014/main" id="{609E5C8F-1A03-4808-9C1B-790210147AF1}"/>
                </a:ext>
              </a:extLst>
            </p:cNvPr>
            <p:cNvSpPr>
              <a:spLocks noChangeArrowheads="1"/>
            </p:cNvSpPr>
            <p:nvPr/>
          </p:nvSpPr>
          <p:spPr bwMode="auto">
            <a:xfrm>
              <a:off x="3238" y="323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a:t>
              </a:r>
              <a:endParaRPr lang="es-ES" altLang="es-ES" sz="1800"/>
            </a:p>
          </p:txBody>
        </p:sp>
        <p:sp>
          <p:nvSpPr>
            <p:cNvPr id="75802" name="Rectangle 40">
              <a:extLst>
                <a:ext uri="{FF2B5EF4-FFF2-40B4-BE49-F238E27FC236}">
                  <a16:creationId xmlns:a16="http://schemas.microsoft.com/office/drawing/2014/main" id="{4C100475-D835-45EB-B321-9B90CE83BD6B}"/>
                </a:ext>
              </a:extLst>
            </p:cNvPr>
            <p:cNvSpPr>
              <a:spLocks noChangeArrowheads="1"/>
            </p:cNvSpPr>
            <p:nvPr/>
          </p:nvSpPr>
          <p:spPr bwMode="auto">
            <a:xfrm>
              <a:off x="3238" y="3383"/>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sp>
          <p:nvSpPr>
            <p:cNvPr id="75803" name="Rectangle 41">
              <a:extLst>
                <a:ext uri="{FF2B5EF4-FFF2-40B4-BE49-F238E27FC236}">
                  <a16:creationId xmlns:a16="http://schemas.microsoft.com/office/drawing/2014/main" id="{0483DBC4-43AB-47F2-A69F-1AB41AAED6C7}"/>
                </a:ext>
              </a:extLst>
            </p:cNvPr>
            <p:cNvSpPr>
              <a:spLocks noChangeArrowheads="1"/>
            </p:cNvSpPr>
            <p:nvPr/>
          </p:nvSpPr>
          <p:spPr bwMode="auto">
            <a:xfrm>
              <a:off x="3238" y="352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sp>
          <p:nvSpPr>
            <p:cNvPr id="75804" name="Rectangle 42">
              <a:extLst>
                <a:ext uri="{FF2B5EF4-FFF2-40B4-BE49-F238E27FC236}">
                  <a16:creationId xmlns:a16="http://schemas.microsoft.com/office/drawing/2014/main" id="{3C1B3067-54F2-40B3-BC9D-9A8C8C9B116A}"/>
                </a:ext>
              </a:extLst>
            </p:cNvPr>
            <p:cNvSpPr>
              <a:spLocks noChangeArrowheads="1"/>
            </p:cNvSpPr>
            <p:nvPr/>
          </p:nvSpPr>
          <p:spPr bwMode="auto">
            <a:xfrm>
              <a:off x="3238" y="3673"/>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sp>
          <p:nvSpPr>
            <p:cNvPr id="75805" name="Rectangle 43">
              <a:extLst>
                <a:ext uri="{FF2B5EF4-FFF2-40B4-BE49-F238E27FC236}">
                  <a16:creationId xmlns:a16="http://schemas.microsoft.com/office/drawing/2014/main" id="{3E463008-4C19-458B-AD91-B6B329D5E815}"/>
                </a:ext>
              </a:extLst>
            </p:cNvPr>
            <p:cNvSpPr>
              <a:spLocks noChangeArrowheads="1"/>
            </p:cNvSpPr>
            <p:nvPr/>
          </p:nvSpPr>
          <p:spPr bwMode="auto">
            <a:xfrm>
              <a:off x="3238" y="381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grpSp>
      <p:sp>
        <p:nvSpPr>
          <p:cNvPr id="75785" name="Line 47">
            <a:extLst>
              <a:ext uri="{FF2B5EF4-FFF2-40B4-BE49-F238E27FC236}">
                <a16:creationId xmlns:a16="http://schemas.microsoft.com/office/drawing/2014/main" id="{2BB641D6-C4FD-4DEF-85FD-5ED37FB444F9}"/>
              </a:ext>
            </a:extLst>
          </p:cNvPr>
          <p:cNvSpPr>
            <a:spLocks noChangeShapeType="1"/>
          </p:cNvSpPr>
          <p:nvPr/>
        </p:nvSpPr>
        <p:spPr bwMode="auto">
          <a:xfrm>
            <a:off x="1498600" y="5175250"/>
            <a:ext cx="316706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extLst>
      <p:ext uri="{BB962C8B-B14F-4D97-AF65-F5344CB8AC3E}">
        <p14:creationId xmlns:p14="http://schemas.microsoft.com/office/powerpoint/2010/main" val="391030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a:extLst>
              <a:ext uri="{FF2B5EF4-FFF2-40B4-BE49-F238E27FC236}">
                <a16:creationId xmlns:a16="http://schemas.microsoft.com/office/drawing/2014/main" id="{FF80DDF2-ECB2-41BF-9158-A1F1CCFBE86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A11E796-87C1-4F68-81D0-72B4F505A915}" type="slidenum">
              <a:rPr lang="es-ES" altLang="es-ES" sz="1400">
                <a:solidFill>
                  <a:schemeClr val="folHlink"/>
                </a:solidFill>
                <a:latin typeface="Times New Roman" panose="02020603050405020304" pitchFamily="18" charset="0"/>
              </a:rPr>
              <a:pPr/>
              <a:t>54</a:t>
            </a:fld>
            <a:endParaRPr lang="es-ES" altLang="es-ES" sz="1400">
              <a:solidFill>
                <a:schemeClr val="folHlink"/>
              </a:solidFill>
              <a:latin typeface="Times New Roman" panose="02020603050405020304" pitchFamily="18" charset="0"/>
            </a:endParaRPr>
          </a:p>
        </p:txBody>
      </p:sp>
      <p:sp>
        <p:nvSpPr>
          <p:cNvPr id="76804" name="Rectangle 6">
            <a:extLst>
              <a:ext uri="{FF2B5EF4-FFF2-40B4-BE49-F238E27FC236}">
                <a16:creationId xmlns:a16="http://schemas.microsoft.com/office/drawing/2014/main" id="{51D0EAFF-DEF7-42BF-85CA-14D763599C4B}"/>
              </a:ext>
            </a:extLst>
          </p:cNvPr>
          <p:cNvSpPr>
            <a:spLocks noGrp="1" noChangeArrowheads="1"/>
          </p:cNvSpPr>
          <p:nvPr>
            <p:ph type="title"/>
          </p:nvPr>
        </p:nvSpPr>
        <p:spPr/>
        <p:txBody>
          <a:bodyPr/>
          <a:lstStyle/>
          <a:p>
            <a:pPr eaLnBrk="1" hangingPunct="1"/>
            <a:r>
              <a:rPr lang="es-ES_tradnl" altLang="es-ES_tradnl"/>
              <a:t>SELECT con BETWEEN</a:t>
            </a:r>
          </a:p>
        </p:txBody>
      </p:sp>
      <p:sp>
        <p:nvSpPr>
          <p:cNvPr id="76805" name="Rectangle 7">
            <a:extLst>
              <a:ext uri="{FF2B5EF4-FFF2-40B4-BE49-F238E27FC236}">
                <a16:creationId xmlns:a16="http://schemas.microsoft.com/office/drawing/2014/main" id="{A845E0B9-AE0B-4021-891A-960DB33F274D}"/>
              </a:ext>
            </a:extLst>
          </p:cNvPr>
          <p:cNvSpPr>
            <a:spLocks noGrp="1" noChangeArrowheads="1"/>
          </p:cNvSpPr>
          <p:nvPr>
            <p:ph type="body" idx="1"/>
          </p:nvPr>
        </p:nvSpPr>
        <p:spPr/>
        <p:txBody>
          <a:bodyPr/>
          <a:lstStyle/>
          <a:p>
            <a:pPr eaLnBrk="1" hangingPunct="1"/>
            <a:r>
              <a:rPr lang="es-ES" altLang="es-ES" dirty="0"/>
              <a:t>Obtener el número de empleado y el nivel de todos los empleados con un nivel entre 12 y 15</a:t>
            </a:r>
          </a:p>
        </p:txBody>
      </p:sp>
      <p:sp>
        <p:nvSpPr>
          <p:cNvPr id="76806" name="Rectangle 8">
            <a:extLst>
              <a:ext uri="{FF2B5EF4-FFF2-40B4-BE49-F238E27FC236}">
                <a16:creationId xmlns:a16="http://schemas.microsoft.com/office/drawing/2014/main" id="{B90D3588-E922-4B2F-AB87-3E37F5195927}"/>
              </a:ext>
            </a:extLst>
          </p:cNvPr>
          <p:cNvSpPr>
            <a:spLocks noChangeArrowheads="1"/>
          </p:cNvSpPr>
          <p:nvPr/>
        </p:nvSpPr>
        <p:spPr bwMode="auto">
          <a:xfrm>
            <a:off x="977900" y="2060575"/>
            <a:ext cx="795813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 EMPNO, EDLEVEL</a:t>
            </a:r>
          </a:p>
          <a:p>
            <a:pPr algn="l"/>
            <a:r>
              <a:rPr lang="es-ES" altLang="es-ES" sz="2000" dirty="0">
                <a:solidFill>
                  <a:srgbClr val="000000"/>
                </a:solidFill>
                <a:latin typeface="Courier New" panose="02070309020205020404" pitchFamily="49" charset="0"/>
              </a:rPr>
              <a:t>FROM EMPLOYEE</a:t>
            </a:r>
          </a:p>
          <a:p>
            <a:pPr algn="l"/>
            <a:r>
              <a:rPr lang="es-ES" altLang="es-ES" sz="2000" b="1" dirty="0">
                <a:solidFill>
                  <a:srgbClr val="000000"/>
                </a:solidFill>
                <a:latin typeface="Courier New" panose="02070309020205020404" pitchFamily="49" charset="0"/>
              </a:rPr>
              <a:t>WHERE EDLEVEL BETWEEN 12 AND 15</a:t>
            </a:r>
          </a:p>
          <a:p>
            <a:pPr algn="l"/>
            <a:r>
              <a:rPr lang="es-ES" altLang="es-ES" sz="2000" dirty="0">
                <a:solidFill>
                  <a:srgbClr val="000000"/>
                </a:solidFill>
                <a:latin typeface="Courier New" panose="02070309020205020404" pitchFamily="49" charset="0"/>
              </a:rPr>
              <a:t>ORDER BY EDLEVEL</a:t>
            </a:r>
          </a:p>
        </p:txBody>
      </p:sp>
      <p:sp>
        <p:nvSpPr>
          <p:cNvPr id="76807" name="Freeform 9">
            <a:extLst>
              <a:ext uri="{FF2B5EF4-FFF2-40B4-BE49-F238E27FC236}">
                <a16:creationId xmlns:a16="http://schemas.microsoft.com/office/drawing/2014/main" id="{B75520BA-926D-4C7D-9FA1-30051E77106B}"/>
              </a:ext>
            </a:extLst>
          </p:cNvPr>
          <p:cNvSpPr>
            <a:spLocks/>
          </p:cNvSpPr>
          <p:nvPr/>
        </p:nvSpPr>
        <p:spPr bwMode="auto">
          <a:xfrm>
            <a:off x="4026693" y="3287282"/>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6808" name="Line 10">
            <a:extLst>
              <a:ext uri="{FF2B5EF4-FFF2-40B4-BE49-F238E27FC236}">
                <a16:creationId xmlns:a16="http://schemas.microsoft.com/office/drawing/2014/main" id="{2246B279-4332-40EF-914F-00CA1C18B6DC}"/>
              </a:ext>
            </a:extLst>
          </p:cNvPr>
          <p:cNvSpPr>
            <a:spLocks noChangeShapeType="1"/>
          </p:cNvSpPr>
          <p:nvPr/>
        </p:nvSpPr>
        <p:spPr bwMode="auto">
          <a:xfrm>
            <a:off x="1211263" y="4219575"/>
            <a:ext cx="2160587"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grpSp>
        <p:nvGrpSpPr>
          <p:cNvPr id="76809" name="Group 50">
            <a:extLst>
              <a:ext uri="{FF2B5EF4-FFF2-40B4-BE49-F238E27FC236}">
                <a16:creationId xmlns:a16="http://schemas.microsoft.com/office/drawing/2014/main" id="{07DA45CB-69D5-477C-9CDC-0528A4B1505C}"/>
              </a:ext>
            </a:extLst>
          </p:cNvPr>
          <p:cNvGrpSpPr>
            <a:grpSpLocks/>
          </p:cNvGrpSpPr>
          <p:nvPr/>
        </p:nvGrpSpPr>
        <p:grpSpPr bwMode="auto">
          <a:xfrm>
            <a:off x="1220912" y="3857626"/>
            <a:ext cx="2179638" cy="2519362"/>
            <a:chOff x="748" y="2477"/>
            <a:chExt cx="1373" cy="1587"/>
          </a:xfrm>
        </p:grpSpPr>
        <p:sp>
          <p:nvSpPr>
            <p:cNvPr id="76810" name="Rectangle 30">
              <a:extLst>
                <a:ext uri="{FF2B5EF4-FFF2-40B4-BE49-F238E27FC236}">
                  <a16:creationId xmlns:a16="http://schemas.microsoft.com/office/drawing/2014/main" id="{83D92D4E-95B7-499E-9339-4EE412BB793E}"/>
                </a:ext>
              </a:extLst>
            </p:cNvPr>
            <p:cNvSpPr>
              <a:spLocks noChangeArrowheads="1"/>
            </p:cNvSpPr>
            <p:nvPr/>
          </p:nvSpPr>
          <p:spPr bwMode="auto">
            <a:xfrm>
              <a:off x="765" y="389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76811" name="Rectangle 20">
              <a:extLst>
                <a:ext uri="{FF2B5EF4-FFF2-40B4-BE49-F238E27FC236}">
                  <a16:creationId xmlns:a16="http://schemas.microsoft.com/office/drawing/2014/main" id="{51EF8FB3-10AF-43E6-8E5B-868FF1474937}"/>
                </a:ext>
              </a:extLst>
            </p:cNvPr>
            <p:cNvSpPr>
              <a:spLocks noChangeArrowheads="1"/>
            </p:cNvSpPr>
            <p:nvPr/>
          </p:nvSpPr>
          <p:spPr bwMode="auto">
            <a:xfrm>
              <a:off x="748" y="2477"/>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6812" name="Rectangle 21">
              <a:extLst>
                <a:ext uri="{FF2B5EF4-FFF2-40B4-BE49-F238E27FC236}">
                  <a16:creationId xmlns:a16="http://schemas.microsoft.com/office/drawing/2014/main" id="{24F10F0C-6578-4965-94F8-E64D1B32F122}"/>
                </a:ext>
              </a:extLst>
            </p:cNvPr>
            <p:cNvSpPr>
              <a:spLocks noChangeArrowheads="1"/>
            </p:cNvSpPr>
            <p:nvPr/>
          </p:nvSpPr>
          <p:spPr bwMode="auto">
            <a:xfrm>
              <a:off x="1473" y="2477"/>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6813" name="Rectangle 22">
              <a:extLst>
                <a:ext uri="{FF2B5EF4-FFF2-40B4-BE49-F238E27FC236}">
                  <a16:creationId xmlns:a16="http://schemas.microsoft.com/office/drawing/2014/main" id="{14786137-EB72-4F95-BF13-9617575D75F0}"/>
                </a:ext>
              </a:extLst>
            </p:cNvPr>
            <p:cNvSpPr>
              <a:spLocks noChangeArrowheads="1"/>
            </p:cNvSpPr>
            <p:nvPr/>
          </p:nvSpPr>
          <p:spPr bwMode="auto">
            <a:xfrm>
              <a:off x="765" y="2719"/>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76814" name="Rectangle 23">
              <a:extLst>
                <a:ext uri="{FF2B5EF4-FFF2-40B4-BE49-F238E27FC236}">
                  <a16:creationId xmlns:a16="http://schemas.microsoft.com/office/drawing/2014/main" id="{53FB14EF-53F8-4EED-B7C9-D720E3782DF1}"/>
                </a:ext>
              </a:extLst>
            </p:cNvPr>
            <p:cNvSpPr>
              <a:spLocks noChangeArrowheads="1"/>
            </p:cNvSpPr>
            <p:nvPr/>
          </p:nvSpPr>
          <p:spPr bwMode="auto">
            <a:xfrm>
              <a:off x="765" y="286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76815" name="Rectangle 24">
              <a:extLst>
                <a:ext uri="{FF2B5EF4-FFF2-40B4-BE49-F238E27FC236}">
                  <a16:creationId xmlns:a16="http://schemas.microsoft.com/office/drawing/2014/main" id="{B03886A6-A4A8-4EA2-99B2-92CCD9AF3CC4}"/>
                </a:ext>
              </a:extLst>
            </p:cNvPr>
            <p:cNvSpPr>
              <a:spLocks noChangeArrowheads="1"/>
            </p:cNvSpPr>
            <p:nvPr/>
          </p:nvSpPr>
          <p:spPr bwMode="auto">
            <a:xfrm>
              <a:off x="765" y="3012"/>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76816" name="Rectangle 25">
              <a:extLst>
                <a:ext uri="{FF2B5EF4-FFF2-40B4-BE49-F238E27FC236}">
                  <a16:creationId xmlns:a16="http://schemas.microsoft.com/office/drawing/2014/main" id="{CEE493A3-EA2A-42AD-9217-97481682D15A}"/>
                </a:ext>
              </a:extLst>
            </p:cNvPr>
            <p:cNvSpPr>
              <a:spLocks noChangeArrowheads="1"/>
            </p:cNvSpPr>
            <p:nvPr/>
          </p:nvSpPr>
          <p:spPr bwMode="auto">
            <a:xfrm>
              <a:off x="765" y="3159"/>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000330</a:t>
              </a:r>
              <a:endParaRPr lang="es-ES" altLang="es-ES" sz="1800"/>
            </a:p>
          </p:txBody>
        </p:sp>
        <p:sp>
          <p:nvSpPr>
            <p:cNvPr id="76817" name="Rectangle 26">
              <a:extLst>
                <a:ext uri="{FF2B5EF4-FFF2-40B4-BE49-F238E27FC236}">
                  <a16:creationId xmlns:a16="http://schemas.microsoft.com/office/drawing/2014/main" id="{255C0FC1-1C95-4DCC-8A21-11E4B7C9C0A0}"/>
                </a:ext>
              </a:extLst>
            </p:cNvPr>
            <p:cNvSpPr>
              <a:spLocks noChangeArrowheads="1"/>
            </p:cNvSpPr>
            <p:nvPr/>
          </p:nvSpPr>
          <p:spPr bwMode="auto">
            <a:xfrm>
              <a:off x="765" y="330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000100</a:t>
              </a:r>
              <a:endParaRPr lang="es-ES" altLang="es-ES" sz="1800"/>
            </a:p>
          </p:txBody>
        </p:sp>
        <p:sp>
          <p:nvSpPr>
            <p:cNvPr id="76818" name="Rectangle 27">
              <a:extLst>
                <a:ext uri="{FF2B5EF4-FFF2-40B4-BE49-F238E27FC236}">
                  <a16:creationId xmlns:a16="http://schemas.microsoft.com/office/drawing/2014/main" id="{66CB68E6-2057-411C-BF39-5D41AA1EAEDD}"/>
                </a:ext>
              </a:extLst>
            </p:cNvPr>
            <p:cNvSpPr>
              <a:spLocks noChangeArrowheads="1"/>
            </p:cNvSpPr>
            <p:nvPr/>
          </p:nvSpPr>
          <p:spPr bwMode="auto">
            <a:xfrm>
              <a:off x="765" y="345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000230</a:t>
              </a:r>
              <a:endParaRPr lang="es-ES" altLang="es-ES" sz="1800"/>
            </a:p>
          </p:txBody>
        </p:sp>
        <p:sp>
          <p:nvSpPr>
            <p:cNvPr id="76819" name="Rectangle 28">
              <a:extLst>
                <a:ext uri="{FF2B5EF4-FFF2-40B4-BE49-F238E27FC236}">
                  <a16:creationId xmlns:a16="http://schemas.microsoft.com/office/drawing/2014/main" id="{EFF4065D-7F20-4746-BD12-8847124CE204}"/>
                </a:ext>
              </a:extLst>
            </p:cNvPr>
            <p:cNvSpPr>
              <a:spLocks noChangeArrowheads="1"/>
            </p:cNvSpPr>
            <p:nvPr/>
          </p:nvSpPr>
          <p:spPr bwMode="auto">
            <a:xfrm>
              <a:off x="765" y="3597"/>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000120</a:t>
              </a:r>
              <a:endParaRPr lang="es-ES" altLang="es-ES" sz="1800"/>
            </a:p>
          </p:txBody>
        </p:sp>
        <p:sp>
          <p:nvSpPr>
            <p:cNvPr id="76820" name="Rectangle 29">
              <a:extLst>
                <a:ext uri="{FF2B5EF4-FFF2-40B4-BE49-F238E27FC236}">
                  <a16:creationId xmlns:a16="http://schemas.microsoft.com/office/drawing/2014/main" id="{A589D044-06AA-4221-B904-6300B0BCA605}"/>
                </a:ext>
              </a:extLst>
            </p:cNvPr>
            <p:cNvSpPr>
              <a:spLocks noChangeArrowheads="1"/>
            </p:cNvSpPr>
            <p:nvPr/>
          </p:nvSpPr>
          <p:spPr bwMode="auto">
            <a:xfrm>
              <a:off x="765" y="374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000270</a:t>
              </a:r>
              <a:endParaRPr lang="es-ES" altLang="es-ES" sz="1800"/>
            </a:p>
          </p:txBody>
        </p:sp>
        <p:sp>
          <p:nvSpPr>
            <p:cNvPr id="76821" name="Rectangle 31">
              <a:extLst>
                <a:ext uri="{FF2B5EF4-FFF2-40B4-BE49-F238E27FC236}">
                  <a16:creationId xmlns:a16="http://schemas.microsoft.com/office/drawing/2014/main" id="{924DA032-6229-42B5-8D6F-1733AF91B161}"/>
                </a:ext>
              </a:extLst>
            </p:cNvPr>
            <p:cNvSpPr>
              <a:spLocks noChangeArrowheads="1"/>
            </p:cNvSpPr>
            <p:nvPr/>
          </p:nvSpPr>
          <p:spPr bwMode="auto">
            <a:xfrm>
              <a:off x="1473" y="2719"/>
              <a:ext cx="161" cy="1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a:t>
              </a:r>
              <a:endParaRPr lang="es-ES" altLang="es-ES" sz="1800"/>
            </a:p>
          </p:txBody>
        </p:sp>
        <p:sp>
          <p:nvSpPr>
            <p:cNvPr id="76822" name="Rectangle 32">
              <a:extLst>
                <a:ext uri="{FF2B5EF4-FFF2-40B4-BE49-F238E27FC236}">
                  <a16:creationId xmlns:a16="http://schemas.microsoft.com/office/drawing/2014/main" id="{729825F0-C9CB-42C0-AF9D-0561F79825B8}"/>
                </a:ext>
              </a:extLst>
            </p:cNvPr>
            <p:cNvSpPr>
              <a:spLocks noChangeArrowheads="1"/>
            </p:cNvSpPr>
            <p:nvPr/>
          </p:nvSpPr>
          <p:spPr bwMode="auto">
            <a:xfrm>
              <a:off x="1473" y="2865"/>
              <a:ext cx="161" cy="174"/>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a:t>
              </a:r>
              <a:endParaRPr lang="es-ES" altLang="es-ES" sz="1800"/>
            </a:p>
          </p:txBody>
        </p:sp>
        <p:sp>
          <p:nvSpPr>
            <p:cNvPr id="76823" name="Rectangle 33">
              <a:extLst>
                <a:ext uri="{FF2B5EF4-FFF2-40B4-BE49-F238E27FC236}">
                  <a16:creationId xmlns:a16="http://schemas.microsoft.com/office/drawing/2014/main" id="{0A2F8960-1F82-4ED7-9963-A4C8CD484F2C}"/>
                </a:ext>
              </a:extLst>
            </p:cNvPr>
            <p:cNvSpPr>
              <a:spLocks noChangeArrowheads="1"/>
            </p:cNvSpPr>
            <p:nvPr/>
          </p:nvSpPr>
          <p:spPr bwMode="auto">
            <a:xfrm>
              <a:off x="1473" y="3012"/>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4" name="Rectangle 34">
              <a:extLst>
                <a:ext uri="{FF2B5EF4-FFF2-40B4-BE49-F238E27FC236}">
                  <a16:creationId xmlns:a16="http://schemas.microsoft.com/office/drawing/2014/main" id="{AEC591FD-9F9C-495B-BD65-DE8954F0E3D3}"/>
                </a:ext>
              </a:extLst>
            </p:cNvPr>
            <p:cNvSpPr>
              <a:spLocks noChangeArrowheads="1"/>
            </p:cNvSpPr>
            <p:nvPr/>
          </p:nvSpPr>
          <p:spPr bwMode="auto">
            <a:xfrm>
              <a:off x="1473" y="3159"/>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5" name="Rectangle 35">
              <a:extLst>
                <a:ext uri="{FF2B5EF4-FFF2-40B4-BE49-F238E27FC236}">
                  <a16:creationId xmlns:a16="http://schemas.microsoft.com/office/drawing/2014/main" id="{6F7E45FC-B3CF-46BC-AF27-02ABB7E47DCA}"/>
                </a:ext>
              </a:extLst>
            </p:cNvPr>
            <p:cNvSpPr>
              <a:spLocks noChangeArrowheads="1"/>
            </p:cNvSpPr>
            <p:nvPr/>
          </p:nvSpPr>
          <p:spPr bwMode="auto">
            <a:xfrm>
              <a:off x="1473" y="3305"/>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6" name="Rectangle 36">
              <a:extLst>
                <a:ext uri="{FF2B5EF4-FFF2-40B4-BE49-F238E27FC236}">
                  <a16:creationId xmlns:a16="http://schemas.microsoft.com/office/drawing/2014/main" id="{68BFBE47-1840-465C-BFD9-85E64D0C307D}"/>
                </a:ext>
              </a:extLst>
            </p:cNvPr>
            <p:cNvSpPr>
              <a:spLocks noChangeArrowheads="1"/>
            </p:cNvSpPr>
            <p:nvPr/>
          </p:nvSpPr>
          <p:spPr bwMode="auto">
            <a:xfrm>
              <a:off x="1473" y="3451"/>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7" name="Rectangle 37">
              <a:extLst>
                <a:ext uri="{FF2B5EF4-FFF2-40B4-BE49-F238E27FC236}">
                  <a16:creationId xmlns:a16="http://schemas.microsoft.com/office/drawing/2014/main" id="{1A7EF59E-872C-411B-81D3-6D8A116BEA8D}"/>
                </a:ext>
              </a:extLst>
            </p:cNvPr>
            <p:cNvSpPr>
              <a:spLocks noChangeArrowheads="1"/>
            </p:cNvSpPr>
            <p:nvPr/>
          </p:nvSpPr>
          <p:spPr bwMode="auto">
            <a:xfrm>
              <a:off x="1473" y="3597"/>
              <a:ext cx="1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8" name="Rectangle 38">
              <a:extLst>
                <a:ext uri="{FF2B5EF4-FFF2-40B4-BE49-F238E27FC236}">
                  <a16:creationId xmlns:a16="http://schemas.microsoft.com/office/drawing/2014/main" id="{0043F470-3C18-400D-B3ED-DE17C225BBE3}"/>
                </a:ext>
              </a:extLst>
            </p:cNvPr>
            <p:cNvSpPr>
              <a:spLocks noChangeArrowheads="1"/>
            </p:cNvSpPr>
            <p:nvPr/>
          </p:nvSpPr>
          <p:spPr bwMode="auto">
            <a:xfrm>
              <a:off x="1473" y="3745"/>
              <a:ext cx="161" cy="172"/>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a:t>
              </a:r>
              <a:endParaRPr lang="es-ES" altLang="es-ES" sz="1800"/>
            </a:p>
          </p:txBody>
        </p:sp>
        <p:sp>
          <p:nvSpPr>
            <p:cNvPr id="76829" name="Rectangle 39">
              <a:extLst>
                <a:ext uri="{FF2B5EF4-FFF2-40B4-BE49-F238E27FC236}">
                  <a16:creationId xmlns:a16="http://schemas.microsoft.com/office/drawing/2014/main" id="{65EE8A0B-7CAC-43FE-8487-FA83046C7442}"/>
                </a:ext>
              </a:extLst>
            </p:cNvPr>
            <p:cNvSpPr>
              <a:spLocks noChangeArrowheads="1"/>
            </p:cNvSpPr>
            <p:nvPr/>
          </p:nvSpPr>
          <p:spPr bwMode="auto">
            <a:xfrm>
              <a:off x="1473" y="3891"/>
              <a:ext cx="161" cy="1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a:t>
              </a:r>
              <a:endParaRPr lang="es-ES" altLang="es-ES" sz="1800"/>
            </a:p>
          </p:txBody>
        </p:sp>
      </p:grpSp>
    </p:spTree>
    <p:extLst>
      <p:ext uri="{BB962C8B-B14F-4D97-AF65-F5344CB8AC3E}">
        <p14:creationId xmlns:p14="http://schemas.microsoft.com/office/powerpoint/2010/main" val="1717797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5 Marcador de número de diapositiva">
            <a:extLst>
              <a:ext uri="{FF2B5EF4-FFF2-40B4-BE49-F238E27FC236}">
                <a16:creationId xmlns:a16="http://schemas.microsoft.com/office/drawing/2014/main" id="{C193D39F-DB80-4973-ACBC-B82715E842A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CC2875D-8B44-4B77-8B0F-4E769764B0C5}" type="slidenum">
              <a:rPr lang="es-ES" altLang="es-ES" sz="1400">
                <a:solidFill>
                  <a:schemeClr val="folHlink"/>
                </a:solidFill>
                <a:latin typeface="Times New Roman" panose="02020603050405020304" pitchFamily="18" charset="0"/>
              </a:rPr>
              <a:pPr/>
              <a:t>55</a:t>
            </a:fld>
            <a:endParaRPr lang="es-ES" altLang="es-ES" sz="1400">
              <a:solidFill>
                <a:schemeClr val="folHlink"/>
              </a:solidFill>
              <a:latin typeface="Times New Roman" panose="02020603050405020304" pitchFamily="18" charset="0"/>
            </a:endParaRPr>
          </a:p>
        </p:txBody>
      </p:sp>
      <p:sp>
        <p:nvSpPr>
          <p:cNvPr id="77828" name="Rectangle 9">
            <a:extLst>
              <a:ext uri="{FF2B5EF4-FFF2-40B4-BE49-F238E27FC236}">
                <a16:creationId xmlns:a16="http://schemas.microsoft.com/office/drawing/2014/main" id="{64E42EFE-3501-42F6-9121-9ED1AB7946F2}"/>
              </a:ext>
            </a:extLst>
          </p:cNvPr>
          <p:cNvSpPr>
            <a:spLocks noGrp="1" noChangeArrowheads="1"/>
          </p:cNvSpPr>
          <p:nvPr>
            <p:ph type="title"/>
          </p:nvPr>
        </p:nvSpPr>
        <p:spPr/>
        <p:txBody>
          <a:bodyPr/>
          <a:lstStyle/>
          <a:p>
            <a:pPr eaLnBrk="1" hangingPunct="1"/>
            <a:r>
              <a:rPr lang="es-ES_tradnl" altLang="es-ES_tradnl"/>
              <a:t>SELECT con IN</a:t>
            </a:r>
          </a:p>
        </p:txBody>
      </p:sp>
      <p:sp>
        <p:nvSpPr>
          <p:cNvPr id="77829" name="Rectangle 10">
            <a:extLst>
              <a:ext uri="{FF2B5EF4-FFF2-40B4-BE49-F238E27FC236}">
                <a16:creationId xmlns:a16="http://schemas.microsoft.com/office/drawing/2014/main" id="{5507C5AB-935C-41B5-9930-3BB2E092E8FB}"/>
              </a:ext>
            </a:extLst>
          </p:cNvPr>
          <p:cNvSpPr>
            <a:spLocks noGrp="1" noChangeArrowheads="1"/>
          </p:cNvSpPr>
          <p:nvPr>
            <p:ph type="body" idx="1"/>
          </p:nvPr>
        </p:nvSpPr>
        <p:spPr/>
        <p:txBody>
          <a:bodyPr/>
          <a:lstStyle/>
          <a:p>
            <a:pPr eaLnBrk="1" hangingPunct="1"/>
            <a:r>
              <a:rPr lang="es-ES" altLang="es-ES"/>
              <a:t>Listar los apellidos y nivel de formación de todos los empleados de nivel 14, 19 o 20.</a:t>
            </a:r>
          </a:p>
          <a:p>
            <a:pPr lvl="1" eaLnBrk="1" hangingPunct="1"/>
            <a:r>
              <a:rPr lang="es-ES" altLang="es-ES"/>
              <a:t>El resultado clasificado por nivel y apellido</a:t>
            </a:r>
          </a:p>
        </p:txBody>
      </p:sp>
      <p:sp>
        <p:nvSpPr>
          <p:cNvPr id="77830" name="Rectangle 11">
            <a:extLst>
              <a:ext uri="{FF2B5EF4-FFF2-40B4-BE49-F238E27FC236}">
                <a16:creationId xmlns:a16="http://schemas.microsoft.com/office/drawing/2014/main" id="{4AEA6659-F69C-49EE-9527-1E928E262069}"/>
              </a:ext>
            </a:extLst>
          </p:cNvPr>
          <p:cNvSpPr>
            <a:spLocks noChangeArrowheads="1"/>
          </p:cNvSpPr>
          <p:nvPr/>
        </p:nvSpPr>
        <p:spPr bwMode="auto">
          <a:xfrm>
            <a:off x="1125539" y="2492375"/>
            <a:ext cx="697485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solidFill>
                  <a:srgbClr val="000000"/>
                </a:solidFill>
                <a:latin typeface="Courier New" panose="02070309020205020404" pitchFamily="49" charset="0"/>
              </a:rPr>
              <a:t>SELECT LASTNAME, EDLEVEL</a:t>
            </a:r>
          </a:p>
          <a:p>
            <a:pPr algn="l"/>
            <a:r>
              <a:rPr lang="es-ES" altLang="es-ES" dirty="0">
                <a:solidFill>
                  <a:srgbClr val="000000"/>
                </a:solidFill>
                <a:latin typeface="Courier New" panose="02070309020205020404" pitchFamily="49" charset="0"/>
              </a:rPr>
              <a:t>FROM EMPLOYEE</a:t>
            </a:r>
          </a:p>
          <a:p>
            <a:pPr algn="l"/>
            <a:r>
              <a:rPr lang="es-ES" altLang="es-ES" b="1" dirty="0">
                <a:solidFill>
                  <a:srgbClr val="000000"/>
                </a:solidFill>
                <a:latin typeface="Courier New" panose="02070309020205020404" pitchFamily="49" charset="0"/>
              </a:rPr>
              <a:t>WHERE EDLEVEL IN (14, 19, 20) </a:t>
            </a:r>
          </a:p>
          <a:p>
            <a:pPr algn="l"/>
            <a:r>
              <a:rPr lang="es-ES" altLang="es-ES" dirty="0">
                <a:solidFill>
                  <a:srgbClr val="000000"/>
                </a:solidFill>
                <a:latin typeface="Courier New" panose="02070309020205020404" pitchFamily="49" charset="0"/>
              </a:rPr>
              <a:t>ORDER BY EDLEVEL, LASTNAME</a:t>
            </a:r>
          </a:p>
        </p:txBody>
      </p:sp>
      <p:sp>
        <p:nvSpPr>
          <p:cNvPr id="77831" name="Freeform 12">
            <a:extLst>
              <a:ext uri="{FF2B5EF4-FFF2-40B4-BE49-F238E27FC236}">
                <a16:creationId xmlns:a16="http://schemas.microsoft.com/office/drawing/2014/main" id="{381E1CAA-03FD-41E5-AE34-49C7F9678759}"/>
              </a:ext>
            </a:extLst>
          </p:cNvPr>
          <p:cNvSpPr>
            <a:spLocks/>
          </p:cNvSpPr>
          <p:nvPr/>
        </p:nvSpPr>
        <p:spPr bwMode="auto">
          <a:xfrm>
            <a:off x="4442620" y="4126430"/>
            <a:ext cx="1090612"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77832" name="Group 40">
            <a:extLst>
              <a:ext uri="{FF2B5EF4-FFF2-40B4-BE49-F238E27FC236}">
                <a16:creationId xmlns:a16="http://schemas.microsoft.com/office/drawing/2014/main" id="{0AAEEEA2-A6F3-4A56-8E7E-1F3DD088502D}"/>
              </a:ext>
            </a:extLst>
          </p:cNvPr>
          <p:cNvGrpSpPr>
            <a:grpSpLocks/>
          </p:cNvGrpSpPr>
          <p:nvPr/>
        </p:nvGrpSpPr>
        <p:grpSpPr bwMode="auto">
          <a:xfrm>
            <a:off x="965200" y="4297363"/>
            <a:ext cx="2716213" cy="2082800"/>
            <a:chOff x="2286" y="2407"/>
            <a:chExt cx="1711" cy="1312"/>
          </a:xfrm>
        </p:grpSpPr>
        <p:sp>
          <p:nvSpPr>
            <p:cNvPr id="77834" name="Rectangle 17">
              <a:extLst>
                <a:ext uri="{FF2B5EF4-FFF2-40B4-BE49-F238E27FC236}">
                  <a16:creationId xmlns:a16="http://schemas.microsoft.com/office/drawing/2014/main" id="{D91F6B4D-B5A2-4E5D-A016-0F5581C45B34}"/>
                </a:ext>
              </a:extLst>
            </p:cNvPr>
            <p:cNvSpPr>
              <a:spLocks noChangeArrowheads="1"/>
            </p:cNvSpPr>
            <p:nvPr/>
          </p:nvSpPr>
          <p:spPr bwMode="auto">
            <a:xfrm>
              <a:off x="2286" y="2407"/>
              <a:ext cx="7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LASTNAME</a:t>
              </a:r>
              <a:endParaRPr lang="es-ES" altLang="es-ES" sz="1800"/>
            </a:p>
          </p:txBody>
        </p:sp>
        <p:sp>
          <p:nvSpPr>
            <p:cNvPr id="77835" name="Rectangle 18">
              <a:extLst>
                <a:ext uri="{FF2B5EF4-FFF2-40B4-BE49-F238E27FC236}">
                  <a16:creationId xmlns:a16="http://schemas.microsoft.com/office/drawing/2014/main" id="{67E33315-E1AB-4C40-ACDE-CEB0A5725278}"/>
                </a:ext>
              </a:extLst>
            </p:cNvPr>
            <p:cNvSpPr>
              <a:spLocks noChangeArrowheads="1"/>
            </p:cNvSpPr>
            <p:nvPr/>
          </p:nvSpPr>
          <p:spPr bwMode="auto">
            <a:xfrm>
              <a:off x="3349" y="2407"/>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7836" name="Rectangle 19">
              <a:extLst>
                <a:ext uri="{FF2B5EF4-FFF2-40B4-BE49-F238E27FC236}">
                  <a16:creationId xmlns:a16="http://schemas.microsoft.com/office/drawing/2014/main" id="{B30D1E5D-49F1-4663-8B5D-2986D0B8C0F6}"/>
                </a:ext>
              </a:extLst>
            </p:cNvPr>
            <p:cNvSpPr>
              <a:spLocks noChangeArrowheads="1"/>
            </p:cNvSpPr>
            <p:nvPr/>
          </p:nvSpPr>
          <p:spPr bwMode="auto">
            <a:xfrm>
              <a:off x="2286" y="2628"/>
              <a:ext cx="8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JEFFERSON</a:t>
              </a:r>
              <a:endParaRPr lang="es-ES" altLang="es-ES" sz="1800"/>
            </a:p>
          </p:txBody>
        </p:sp>
        <p:sp>
          <p:nvSpPr>
            <p:cNvPr id="77837" name="Rectangle 20">
              <a:extLst>
                <a:ext uri="{FF2B5EF4-FFF2-40B4-BE49-F238E27FC236}">
                  <a16:creationId xmlns:a16="http://schemas.microsoft.com/office/drawing/2014/main" id="{853421BC-8FC0-4D37-B880-F5033DD1D581}"/>
                </a:ext>
              </a:extLst>
            </p:cNvPr>
            <p:cNvSpPr>
              <a:spLocks noChangeArrowheads="1"/>
            </p:cNvSpPr>
            <p:nvPr/>
          </p:nvSpPr>
          <p:spPr bwMode="auto">
            <a:xfrm>
              <a:off x="2286" y="278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LEE</a:t>
              </a:r>
              <a:endParaRPr lang="es-ES" altLang="es-ES" sz="1800"/>
            </a:p>
          </p:txBody>
        </p:sp>
        <p:sp>
          <p:nvSpPr>
            <p:cNvPr id="77838" name="Rectangle 21">
              <a:extLst>
                <a:ext uri="{FF2B5EF4-FFF2-40B4-BE49-F238E27FC236}">
                  <a16:creationId xmlns:a16="http://schemas.microsoft.com/office/drawing/2014/main" id="{1DB97A48-169B-42BF-8333-C54F9D75D929}"/>
                </a:ext>
              </a:extLst>
            </p:cNvPr>
            <p:cNvSpPr>
              <a:spLocks noChangeArrowheads="1"/>
            </p:cNvSpPr>
            <p:nvPr/>
          </p:nvSpPr>
          <p:spPr bwMode="auto">
            <a:xfrm>
              <a:off x="2286" y="2934"/>
              <a:ext cx="8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O'CONNELL</a:t>
              </a:r>
              <a:endParaRPr lang="es-ES" altLang="es-ES" sz="1800"/>
            </a:p>
          </p:txBody>
        </p:sp>
        <p:sp>
          <p:nvSpPr>
            <p:cNvPr id="77839" name="Rectangle 22">
              <a:extLst>
                <a:ext uri="{FF2B5EF4-FFF2-40B4-BE49-F238E27FC236}">
                  <a16:creationId xmlns:a16="http://schemas.microsoft.com/office/drawing/2014/main" id="{E1B1C3E1-3311-4583-B463-E4187A51EF70}"/>
                </a:ext>
              </a:extLst>
            </p:cNvPr>
            <p:cNvSpPr>
              <a:spLocks noChangeArrowheads="1"/>
            </p:cNvSpPr>
            <p:nvPr/>
          </p:nvSpPr>
          <p:spPr bwMode="auto">
            <a:xfrm>
              <a:off x="2286" y="3087"/>
              <a:ext cx="4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SMITH</a:t>
              </a:r>
              <a:endParaRPr lang="es-ES" altLang="es-ES" sz="1800"/>
            </a:p>
          </p:txBody>
        </p:sp>
        <p:sp>
          <p:nvSpPr>
            <p:cNvPr id="77840" name="Rectangle 23">
              <a:extLst>
                <a:ext uri="{FF2B5EF4-FFF2-40B4-BE49-F238E27FC236}">
                  <a16:creationId xmlns:a16="http://schemas.microsoft.com/office/drawing/2014/main" id="{72156D6E-6293-4F03-8769-8AC2EDAD09BA}"/>
                </a:ext>
              </a:extLst>
            </p:cNvPr>
            <p:cNvSpPr>
              <a:spLocks noChangeArrowheads="1"/>
            </p:cNvSpPr>
            <p:nvPr/>
          </p:nvSpPr>
          <p:spPr bwMode="auto">
            <a:xfrm>
              <a:off x="2286" y="3240"/>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SPENSER</a:t>
              </a:r>
              <a:endParaRPr lang="es-ES" altLang="es-ES" sz="1800"/>
            </a:p>
          </p:txBody>
        </p:sp>
        <p:sp>
          <p:nvSpPr>
            <p:cNvPr id="77841" name="Rectangle 24">
              <a:extLst>
                <a:ext uri="{FF2B5EF4-FFF2-40B4-BE49-F238E27FC236}">
                  <a16:creationId xmlns:a16="http://schemas.microsoft.com/office/drawing/2014/main" id="{F6A931A7-BB4F-4DBA-B8C0-FE96963A3506}"/>
                </a:ext>
              </a:extLst>
            </p:cNvPr>
            <p:cNvSpPr>
              <a:spLocks noChangeArrowheads="1"/>
            </p:cNvSpPr>
            <p:nvPr/>
          </p:nvSpPr>
          <p:spPr bwMode="auto">
            <a:xfrm>
              <a:off x="2286" y="3394"/>
              <a:ext cx="7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LUCCHESI</a:t>
              </a:r>
              <a:endParaRPr lang="es-ES" altLang="es-ES" sz="1800"/>
            </a:p>
          </p:txBody>
        </p:sp>
        <p:sp>
          <p:nvSpPr>
            <p:cNvPr id="77842" name="Rectangle 25">
              <a:extLst>
                <a:ext uri="{FF2B5EF4-FFF2-40B4-BE49-F238E27FC236}">
                  <a16:creationId xmlns:a16="http://schemas.microsoft.com/office/drawing/2014/main" id="{03128DBC-9131-48C3-99B0-3B1904A7828B}"/>
                </a:ext>
              </a:extLst>
            </p:cNvPr>
            <p:cNvSpPr>
              <a:spLocks noChangeArrowheads="1"/>
            </p:cNvSpPr>
            <p:nvPr/>
          </p:nvSpPr>
          <p:spPr bwMode="auto">
            <a:xfrm>
              <a:off x="2286" y="354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KWAN</a:t>
              </a:r>
              <a:endParaRPr lang="es-ES" altLang="es-ES" sz="1800"/>
            </a:p>
          </p:txBody>
        </p:sp>
        <p:sp>
          <p:nvSpPr>
            <p:cNvPr id="77843" name="Rectangle 26">
              <a:extLst>
                <a:ext uri="{FF2B5EF4-FFF2-40B4-BE49-F238E27FC236}">
                  <a16:creationId xmlns:a16="http://schemas.microsoft.com/office/drawing/2014/main" id="{65EDC6F9-3382-47A5-99D4-AAEBCDBF65E1}"/>
                </a:ext>
              </a:extLst>
            </p:cNvPr>
            <p:cNvSpPr>
              <a:spLocks noChangeArrowheads="1"/>
            </p:cNvSpPr>
            <p:nvPr/>
          </p:nvSpPr>
          <p:spPr bwMode="auto">
            <a:xfrm>
              <a:off x="3827" y="262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4" name="Rectangle 27">
              <a:extLst>
                <a:ext uri="{FF2B5EF4-FFF2-40B4-BE49-F238E27FC236}">
                  <a16:creationId xmlns:a16="http://schemas.microsoft.com/office/drawing/2014/main" id="{4A6B09EC-C7A2-4C4D-818A-46420AD2C2AA}"/>
                </a:ext>
              </a:extLst>
            </p:cNvPr>
            <p:cNvSpPr>
              <a:spLocks noChangeArrowheads="1"/>
            </p:cNvSpPr>
            <p:nvPr/>
          </p:nvSpPr>
          <p:spPr bwMode="auto">
            <a:xfrm>
              <a:off x="3827" y="2781"/>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5" name="Rectangle 28">
              <a:extLst>
                <a:ext uri="{FF2B5EF4-FFF2-40B4-BE49-F238E27FC236}">
                  <a16:creationId xmlns:a16="http://schemas.microsoft.com/office/drawing/2014/main" id="{894067A4-2B63-4C94-80DA-C50A06078900}"/>
                </a:ext>
              </a:extLst>
            </p:cNvPr>
            <p:cNvSpPr>
              <a:spLocks noChangeArrowheads="1"/>
            </p:cNvSpPr>
            <p:nvPr/>
          </p:nvSpPr>
          <p:spPr bwMode="auto">
            <a:xfrm>
              <a:off x="3827" y="2934"/>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6" name="Rectangle 29">
              <a:extLst>
                <a:ext uri="{FF2B5EF4-FFF2-40B4-BE49-F238E27FC236}">
                  <a16:creationId xmlns:a16="http://schemas.microsoft.com/office/drawing/2014/main" id="{E3B4353E-37D3-4EDF-B87A-DB12BF079C95}"/>
                </a:ext>
              </a:extLst>
            </p:cNvPr>
            <p:cNvSpPr>
              <a:spLocks noChangeArrowheads="1"/>
            </p:cNvSpPr>
            <p:nvPr/>
          </p:nvSpPr>
          <p:spPr bwMode="auto">
            <a:xfrm>
              <a:off x="3827" y="3087"/>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7" name="Rectangle 30">
              <a:extLst>
                <a:ext uri="{FF2B5EF4-FFF2-40B4-BE49-F238E27FC236}">
                  <a16:creationId xmlns:a16="http://schemas.microsoft.com/office/drawing/2014/main" id="{E6B93292-9C47-4045-99CA-342A833DE0E3}"/>
                </a:ext>
              </a:extLst>
            </p:cNvPr>
            <p:cNvSpPr>
              <a:spLocks noChangeArrowheads="1"/>
            </p:cNvSpPr>
            <p:nvPr/>
          </p:nvSpPr>
          <p:spPr bwMode="auto">
            <a:xfrm>
              <a:off x="3827" y="3240"/>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8" name="Rectangle 31">
              <a:extLst>
                <a:ext uri="{FF2B5EF4-FFF2-40B4-BE49-F238E27FC236}">
                  <a16:creationId xmlns:a16="http://schemas.microsoft.com/office/drawing/2014/main" id="{C9659EB9-6181-4208-A4B7-14D62CB7C98F}"/>
                </a:ext>
              </a:extLst>
            </p:cNvPr>
            <p:cNvSpPr>
              <a:spLocks noChangeArrowheads="1"/>
            </p:cNvSpPr>
            <p:nvPr/>
          </p:nvSpPr>
          <p:spPr bwMode="auto">
            <a:xfrm>
              <a:off x="3827" y="3394"/>
              <a:ext cx="1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a:t>
              </a:r>
              <a:endParaRPr lang="es-ES" altLang="es-ES" sz="1800"/>
            </a:p>
          </p:txBody>
        </p:sp>
        <p:sp>
          <p:nvSpPr>
            <p:cNvPr id="77849" name="Rectangle 32">
              <a:extLst>
                <a:ext uri="{FF2B5EF4-FFF2-40B4-BE49-F238E27FC236}">
                  <a16:creationId xmlns:a16="http://schemas.microsoft.com/office/drawing/2014/main" id="{DC89BA30-2A77-403B-ABBA-100996846CD7}"/>
                </a:ext>
              </a:extLst>
            </p:cNvPr>
            <p:cNvSpPr>
              <a:spLocks noChangeArrowheads="1"/>
            </p:cNvSpPr>
            <p:nvPr/>
          </p:nvSpPr>
          <p:spPr bwMode="auto">
            <a:xfrm>
              <a:off x="3827" y="3546"/>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a:t>
              </a:r>
              <a:endParaRPr lang="es-ES" altLang="es-ES" sz="1800"/>
            </a:p>
          </p:txBody>
        </p:sp>
      </p:grpSp>
      <p:sp>
        <p:nvSpPr>
          <p:cNvPr id="77833" name="Line 41">
            <a:extLst>
              <a:ext uri="{FF2B5EF4-FFF2-40B4-BE49-F238E27FC236}">
                <a16:creationId xmlns:a16="http://schemas.microsoft.com/office/drawing/2014/main" id="{BB516EED-AACB-472B-AB84-67A2A952E35B}"/>
              </a:ext>
            </a:extLst>
          </p:cNvPr>
          <p:cNvSpPr>
            <a:spLocks noChangeShapeType="1"/>
          </p:cNvSpPr>
          <p:nvPr/>
        </p:nvSpPr>
        <p:spPr bwMode="auto">
          <a:xfrm>
            <a:off x="971550" y="4581525"/>
            <a:ext cx="266541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extLst>
      <p:ext uri="{BB962C8B-B14F-4D97-AF65-F5344CB8AC3E}">
        <p14:creationId xmlns:p14="http://schemas.microsoft.com/office/powerpoint/2010/main" val="4266818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BC19EF60-A2B4-46C9-9C20-3FDAF47DD04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2DF749A-F09F-4817-9714-D2E2DF79C12E}" type="slidenum">
              <a:rPr lang="es-ES" altLang="es-ES" sz="1400">
                <a:solidFill>
                  <a:schemeClr val="folHlink"/>
                </a:solidFill>
                <a:latin typeface="Times New Roman" panose="02020603050405020304" pitchFamily="18" charset="0"/>
              </a:rPr>
              <a:pPr/>
              <a:t>56</a:t>
            </a:fld>
            <a:endParaRPr lang="es-ES" altLang="es-ES" sz="1400">
              <a:solidFill>
                <a:schemeClr val="folHlink"/>
              </a:solidFill>
              <a:latin typeface="Times New Roman" panose="02020603050405020304" pitchFamily="18" charset="0"/>
            </a:endParaRPr>
          </a:p>
        </p:txBody>
      </p:sp>
      <p:sp>
        <p:nvSpPr>
          <p:cNvPr id="79876" name="Rectangle 8">
            <a:extLst>
              <a:ext uri="{FF2B5EF4-FFF2-40B4-BE49-F238E27FC236}">
                <a16:creationId xmlns:a16="http://schemas.microsoft.com/office/drawing/2014/main" id="{B28986A2-D478-4AA5-AE8A-FDCC2B0306BF}"/>
              </a:ext>
            </a:extLst>
          </p:cNvPr>
          <p:cNvSpPr>
            <a:spLocks noGrp="1" noChangeArrowheads="1"/>
          </p:cNvSpPr>
          <p:nvPr>
            <p:ph type="title"/>
          </p:nvPr>
        </p:nvSpPr>
        <p:spPr/>
        <p:txBody>
          <a:bodyPr/>
          <a:lstStyle/>
          <a:p>
            <a:pPr eaLnBrk="1" hangingPunct="1"/>
            <a:r>
              <a:rPr lang="es-ES_tradnl" altLang="es-ES_tradnl" dirty="0"/>
              <a:t>Filtros parciales - LIKE</a:t>
            </a:r>
          </a:p>
        </p:txBody>
      </p:sp>
      <p:sp>
        <p:nvSpPr>
          <p:cNvPr id="79877" name="Rectangle 9">
            <a:extLst>
              <a:ext uri="{FF2B5EF4-FFF2-40B4-BE49-F238E27FC236}">
                <a16:creationId xmlns:a16="http://schemas.microsoft.com/office/drawing/2014/main" id="{2C60BAB3-3AB5-4A3F-90A4-ED9F9F72B3CF}"/>
              </a:ext>
            </a:extLst>
          </p:cNvPr>
          <p:cNvSpPr>
            <a:spLocks noGrp="1" noChangeArrowheads="1"/>
          </p:cNvSpPr>
          <p:nvPr>
            <p:ph type="body" idx="1"/>
          </p:nvPr>
        </p:nvSpPr>
        <p:spPr/>
        <p:txBody>
          <a:bodyPr/>
          <a:lstStyle/>
          <a:p>
            <a:pPr eaLnBrk="1" hangingPunct="1"/>
            <a:r>
              <a:rPr lang="es-ES" altLang="es-ES"/>
              <a:t>Obtener el apellido de todos los empleados cuyo apellido empiece por G</a:t>
            </a:r>
          </a:p>
        </p:txBody>
      </p:sp>
      <p:sp>
        <p:nvSpPr>
          <p:cNvPr id="79878" name="Rectangle 10">
            <a:extLst>
              <a:ext uri="{FF2B5EF4-FFF2-40B4-BE49-F238E27FC236}">
                <a16:creationId xmlns:a16="http://schemas.microsoft.com/office/drawing/2014/main" id="{93E205E6-44AB-4875-B87D-E92DADFE402E}"/>
              </a:ext>
            </a:extLst>
          </p:cNvPr>
          <p:cNvSpPr>
            <a:spLocks noChangeArrowheads="1"/>
          </p:cNvSpPr>
          <p:nvPr/>
        </p:nvSpPr>
        <p:spPr bwMode="auto">
          <a:xfrm>
            <a:off x="899592" y="2349500"/>
            <a:ext cx="661563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3200" dirty="0">
                <a:solidFill>
                  <a:srgbClr val="000000"/>
                </a:solidFill>
                <a:latin typeface="Courier New" panose="02070309020205020404" pitchFamily="49" charset="0"/>
              </a:rPr>
              <a:t>SELECT LASTNAME</a:t>
            </a:r>
          </a:p>
          <a:p>
            <a:pPr algn="l"/>
            <a:r>
              <a:rPr lang="en-US" altLang="es-ES" sz="3200" dirty="0">
                <a:solidFill>
                  <a:srgbClr val="000000"/>
                </a:solidFill>
                <a:latin typeface="Courier New" panose="02070309020205020404" pitchFamily="49" charset="0"/>
              </a:rPr>
              <a:t>FROM EMPLOYEE</a:t>
            </a:r>
          </a:p>
          <a:p>
            <a:pPr algn="l"/>
            <a:r>
              <a:rPr lang="en-US" altLang="es-ES" sz="3200" dirty="0">
                <a:solidFill>
                  <a:srgbClr val="000000"/>
                </a:solidFill>
                <a:latin typeface="Courier New" panose="02070309020205020404" pitchFamily="49" charset="0"/>
              </a:rPr>
              <a:t>WHERE </a:t>
            </a:r>
            <a:r>
              <a:rPr lang="en-US" altLang="es-ES" sz="3200" b="1" dirty="0">
                <a:solidFill>
                  <a:srgbClr val="000000"/>
                </a:solidFill>
                <a:latin typeface="Courier New" panose="02070309020205020404" pitchFamily="49" charset="0"/>
              </a:rPr>
              <a:t>LASTNAME LIKE 'G%'</a:t>
            </a:r>
            <a:r>
              <a:rPr lang="en-US" altLang="es-ES" sz="3200" dirty="0">
                <a:solidFill>
                  <a:srgbClr val="000000"/>
                </a:solidFill>
                <a:latin typeface="Courier New" panose="02070309020205020404" pitchFamily="49" charset="0"/>
              </a:rPr>
              <a:t>;</a:t>
            </a:r>
            <a:endParaRPr lang="es-ES" altLang="es-ES" sz="32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723597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4 Marcador de número de diapositiva">
            <a:extLst>
              <a:ext uri="{FF2B5EF4-FFF2-40B4-BE49-F238E27FC236}">
                <a16:creationId xmlns:a16="http://schemas.microsoft.com/office/drawing/2014/main" id="{2A35AC6F-B581-45C0-B3DF-7BC6808CCF4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A25B4EE-11EF-409C-8690-48006AB9DA3B}" type="slidenum">
              <a:rPr lang="es-ES" altLang="es-ES" sz="1400">
                <a:solidFill>
                  <a:schemeClr val="folHlink"/>
                </a:solidFill>
                <a:latin typeface="Times New Roman" panose="02020603050405020304" pitchFamily="18" charset="0"/>
              </a:rPr>
              <a:pPr/>
              <a:t>57</a:t>
            </a:fld>
            <a:endParaRPr lang="es-ES" altLang="es-ES" sz="1400">
              <a:solidFill>
                <a:schemeClr val="folHlink"/>
              </a:solidFill>
              <a:latin typeface="Times New Roman" panose="02020603050405020304" pitchFamily="18" charset="0"/>
            </a:endParaRPr>
          </a:p>
        </p:txBody>
      </p:sp>
      <p:sp>
        <p:nvSpPr>
          <p:cNvPr id="80900" name="Rectangle 6">
            <a:extLst>
              <a:ext uri="{FF2B5EF4-FFF2-40B4-BE49-F238E27FC236}">
                <a16:creationId xmlns:a16="http://schemas.microsoft.com/office/drawing/2014/main" id="{9D2B885F-CBC1-4D36-80BB-8AFC2BFBC5DA}"/>
              </a:ext>
            </a:extLst>
          </p:cNvPr>
          <p:cNvSpPr>
            <a:spLocks noGrp="1" noChangeArrowheads="1"/>
          </p:cNvSpPr>
          <p:nvPr>
            <p:ph type="title"/>
          </p:nvPr>
        </p:nvSpPr>
        <p:spPr/>
        <p:txBody>
          <a:bodyPr/>
          <a:lstStyle/>
          <a:p>
            <a:pPr eaLnBrk="1" hangingPunct="1"/>
            <a:r>
              <a:rPr lang="es-ES_tradnl" altLang="es-ES_tradnl" dirty="0"/>
              <a:t>Filtros parciales - LIKE</a:t>
            </a:r>
            <a:br>
              <a:rPr lang="es-ES_tradnl" altLang="es-ES_tradnl" dirty="0"/>
            </a:br>
            <a:r>
              <a:rPr lang="es-ES_tradnl" altLang="es-ES_tradnl" dirty="0"/>
              <a:t>Ejemplos con %</a:t>
            </a:r>
          </a:p>
        </p:txBody>
      </p:sp>
      <p:sp>
        <p:nvSpPr>
          <p:cNvPr id="80901" name="Rectangle 8">
            <a:extLst>
              <a:ext uri="{FF2B5EF4-FFF2-40B4-BE49-F238E27FC236}">
                <a16:creationId xmlns:a16="http://schemas.microsoft.com/office/drawing/2014/main" id="{B914D50E-71CB-4C20-8285-4201CFED90F0}"/>
              </a:ext>
            </a:extLst>
          </p:cNvPr>
          <p:cNvSpPr>
            <a:spLocks noChangeArrowheads="1"/>
          </p:cNvSpPr>
          <p:nvPr/>
        </p:nvSpPr>
        <p:spPr bwMode="auto">
          <a:xfrm>
            <a:off x="395288" y="1916113"/>
            <a:ext cx="574357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a:solidFill>
                  <a:srgbClr val="000000"/>
                </a:solidFill>
                <a:latin typeface="Courier New" panose="02070309020205020404" pitchFamily="49" charset="0"/>
              </a:rPr>
              <a:t>SELECT LASTNAME</a:t>
            </a:r>
          </a:p>
          <a:p>
            <a:pPr algn="l"/>
            <a:r>
              <a:rPr lang="en-US" altLang="es-ES" sz="2800">
                <a:solidFill>
                  <a:srgbClr val="000000"/>
                </a:solidFill>
                <a:latin typeface="Courier New" panose="02070309020205020404" pitchFamily="49" charset="0"/>
              </a:rPr>
              <a:t>FROM EMPLOYEE</a:t>
            </a:r>
          </a:p>
          <a:p>
            <a:pPr algn="l"/>
            <a:r>
              <a:rPr lang="en-US" altLang="es-ES" sz="2800">
                <a:solidFill>
                  <a:srgbClr val="000000"/>
                </a:solidFill>
                <a:latin typeface="Courier New" panose="02070309020205020404" pitchFamily="49" charset="0"/>
              </a:rPr>
              <a:t>WHERE </a:t>
            </a:r>
            <a:r>
              <a:rPr lang="en-US" altLang="es-ES" sz="2800" b="1">
                <a:solidFill>
                  <a:srgbClr val="000000"/>
                </a:solidFill>
                <a:latin typeface="Courier New" panose="02070309020205020404" pitchFamily="49" charset="0"/>
              </a:rPr>
              <a:t>LASTNAME LIKE '%SON'</a:t>
            </a:r>
            <a:r>
              <a:rPr lang="en-US" altLang="es-ES" sz="2800">
                <a:solidFill>
                  <a:srgbClr val="000000"/>
                </a:solidFill>
                <a:latin typeface="Courier New" panose="02070309020205020404" pitchFamily="49" charset="0"/>
              </a:rPr>
              <a:t>;</a:t>
            </a:r>
            <a:endParaRPr lang="es-ES" altLang="es-ES" sz="2800">
              <a:solidFill>
                <a:srgbClr val="000000"/>
              </a:solidFill>
              <a:latin typeface="Courier New" panose="02070309020205020404" pitchFamily="49" charset="0"/>
            </a:endParaRPr>
          </a:p>
        </p:txBody>
      </p:sp>
      <p:grpSp>
        <p:nvGrpSpPr>
          <p:cNvPr id="80902" name="Group 40">
            <a:extLst>
              <a:ext uri="{FF2B5EF4-FFF2-40B4-BE49-F238E27FC236}">
                <a16:creationId xmlns:a16="http://schemas.microsoft.com/office/drawing/2014/main" id="{5B45EBA1-C5DC-4D71-9D32-8C748D2BB6C5}"/>
              </a:ext>
            </a:extLst>
          </p:cNvPr>
          <p:cNvGrpSpPr>
            <a:grpSpLocks/>
          </p:cNvGrpSpPr>
          <p:nvPr/>
        </p:nvGrpSpPr>
        <p:grpSpPr bwMode="auto">
          <a:xfrm>
            <a:off x="6577013" y="1787525"/>
            <a:ext cx="1830387" cy="1774825"/>
            <a:chOff x="4167" y="1126"/>
            <a:chExt cx="1153" cy="1118"/>
          </a:xfrm>
        </p:grpSpPr>
        <p:sp>
          <p:nvSpPr>
            <p:cNvPr id="80914" name="Rectangle 11">
              <a:extLst>
                <a:ext uri="{FF2B5EF4-FFF2-40B4-BE49-F238E27FC236}">
                  <a16:creationId xmlns:a16="http://schemas.microsoft.com/office/drawing/2014/main" id="{967E6D9F-9873-4BC4-BFF1-A6580ED3607C}"/>
                </a:ext>
              </a:extLst>
            </p:cNvPr>
            <p:cNvSpPr>
              <a:spLocks noChangeArrowheads="1"/>
            </p:cNvSpPr>
            <p:nvPr/>
          </p:nvSpPr>
          <p:spPr bwMode="auto">
            <a:xfrm>
              <a:off x="4684" y="1590"/>
              <a:ext cx="411" cy="20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5" name="Rectangle 12">
              <a:extLst>
                <a:ext uri="{FF2B5EF4-FFF2-40B4-BE49-F238E27FC236}">
                  <a16:creationId xmlns:a16="http://schemas.microsoft.com/office/drawing/2014/main" id="{23456E71-E38A-4119-AE7F-CC6507FF1560}"/>
                </a:ext>
              </a:extLst>
            </p:cNvPr>
            <p:cNvSpPr>
              <a:spLocks noChangeArrowheads="1"/>
            </p:cNvSpPr>
            <p:nvPr/>
          </p:nvSpPr>
          <p:spPr bwMode="auto">
            <a:xfrm>
              <a:off x="4840" y="1808"/>
              <a:ext cx="410" cy="20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6" name="Rectangle 13">
              <a:extLst>
                <a:ext uri="{FF2B5EF4-FFF2-40B4-BE49-F238E27FC236}">
                  <a16:creationId xmlns:a16="http://schemas.microsoft.com/office/drawing/2014/main" id="{947E6236-B1BF-424D-87B8-2FED3CCF96F6}"/>
                </a:ext>
              </a:extLst>
            </p:cNvPr>
            <p:cNvSpPr>
              <a:spLocks noChangeArrowheads="1"/>
            </p:cNvSpPr>
            <p:nvPr/>
          </p:nvSpPr>
          <p:spPr bwMode="auto">
            <a:xfrm>
              <a:off x="4655" y="2028"/>
              <a:ext cx="410" cy="20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7" name="Rectangle 14">
              <a:extLst>
                <a:ext uri="{FF2B5EF4-FFF2-40B4-BE49-F238E27FC236}">
                  <a16:creationId xmlns:a16="http://schemas.microsoft.com/office/drawing/2014/main" id="{D79ADF0D-8502-4127-9698-BDE85A568999}"/>
                </a:ext>
              </a:extLst>
            </p:cNvPr>
            <p:cNvSpPr>
              <a:spLocks noChangeArrowheads="1"/>
            </p:cNvSpPr>
            <p:nvPr/>
          </p:nvSpPr>
          <p:spPr bwMode="auto">
            <a:xfrm>
              <a:off x="4807" y="1149"/>
              <a:ext cx="411" cy="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8" name="Rectangle 16">
              <a:extLst>
                <a:ext uri="{FF2B5EF4-FFF2-40B4-BE49-F238E27FC236}">
                  <a16:creationId xmlns:a16="http://schemas.microsoft.com/office/drawing/2014/main" id="{4843D059-C24C-4CA3-9746-0A31225D0B87}"/>
                </a:ext>
              </a:extLst>
            </p:cNvPr>
            <p:cNvSpPr>
              <a:spLocks noChangeArrowheads="1"/>
            </p:cNvSpPr>
            <p:nvPr/>
          </p:nvSpPr>
          <p:spPr bwMode="auto">
            <a:xfrm>
              <a:off x="4910" y="1367"/>
              <a:ext cx="410" cy="20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9" name="Rectangle 27">
              <a:extLst>
                <a:ext uri="{FF2B5EF4-FFF2-40B4-BE49-F238E27FC236}">
                  <a16:creationId xmlns:a16="http://schemas.microsoft.com/office/drawing/2014/main" id="{D1A87583-3886-4E3F-A83F-2432AB772908}"/>
                </a:ext>
              </a:extLst>
            </p:cNvPr>
            <p:cNvSpPr>
              <a:spLocks noChangeArrowheads="1"/>
            </p:cNvSpPr>
            <p:nvPr/>
          </p:nvSpPr>
          <p:spPr bwMode="auto">
            <a:xfrm>
              <a:off x="4173" y="1126"/>
              <a:ext cx="10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THOMPSON</a:t>
              </a:r>
              <a:endParaRPr lang="es-ES" altLang="es-ES"/>
            </a:p>
          </p:txBody>
        </p:sp>
        <p:sp>
          <p:nvSpPr>
            <p:cNvPr id="80920" name="Rectangle 28">
              <a:extLst>
                <a:ext uri="{FF2B5EF4-FFF2-40B4-BE49-F238E27FC236}">
                  <a16:creationId xmlns:a16="http://schemas.microsoft.com/office/drawing/2014/main" id="{D27EF633-130C-41DC-A81B-4284C6546E4B}"/>
                </a:ext>
              </a:extLst>
            </p:cNvPr>
            <p:cNvSpPr>
              <a:spLocks noChangeArrowheads="1"/>
            </p:cNvSpPr>
            <p:nvPr/>
          </p:nvSpPr>
          <p:spPr bwMode="auto">
            <a:xfrm>
              <a:off x="4167" y="1353"/>
              <a:ext cx="112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HENDERSON</a:t>
              </a:r>
              <a:endParaRPr lang="es-ES" altLang="es-ES"/>
            </a:p>
          </p:txBody>
        </p:sp>
        <p:sp>
          <p:nvSpPr>
            <p:cNvPr id="80921" name="Rectangle 29">
              <a:extLst>
                <a:ext uri="{FF2B5EF4-FFF2-40B4-BE49-F238E27FC236}">
                  <a16:creationId xmlns:a16="http://schemas.microsoft.com/office/drawing/2014/main" id="{07CEFBBE-0B49-47F1-9A82-73C229199DAE}"/>
                </a:ext>
              </a:extLst>
            </p:cNvPr>
            <p:cNvSpPr>
              <a:spLocks noChangeArrowheads="1"/>
            </p:cNvSpPr>
            <p:nvPr/>
          </p:nvSpPr>
          <p:spPr bwMode="auto">
            <a:xfrm>
              <a:off x="4180" y="1580"/>
              <a:ext cx="88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ADAMSON</a:t>
              </a:r>
              <a:endParaRPr lang="es-ES" altLang="es-ES"/>
            </a:p>
          </p:txBody>
        </p:sp>
        <p:sp>
          <p:nvSpPr>
            <p:cNvPr id="80922" name="Rectangle 30">
              <a:extLst>
                <a:ext uri="{FF2B5EF4-FFF2-40B4-BE49-F238E27FC236}">
                  <a16:creationId xmlns:a16="http://schemas.microsoft.com/office/drawing/2014/main" id="{912D2C90-5405-4B45-A7FE-90F6B7AE1D68}"/>
                </a:ext>
              </a:extLst>
            </p:cNvPr>
            <p:cNvSpPr>
              <a:spLocks noChangeArrowheads="1"/>
            </p:cNvSpPr>
            <p:nvPr/>
          </p:nvSpPr>
          <p:spPr bwMode="auto">
            <a:xfrm>
              <a:off x="4171" y="1806"/>
              <a:ext cx="104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JEFFERSON</a:t>
              </a:r>
              <a:endParaRPr lang="es-ES" altLang="es-ES"/>
            </a:p>
          </p:txBody>
        </p:sp>
        <p:sp>
          <p:nvSpPr>
            <p:cNvPr id="80923" name="Rectangle 31">
              <a:extLst>
                <a:ext uri="{FF2B5EF4-FFF2-40B4-BE49-F238E27FC236}">
                  <a16:creationId xmlns:a16="http://schemas.microsoft.com/office/drawing/2014/main" id="{A01D922E-0C40-4DBE-B9A4-D1D6979F4416}"/>
                </a:ext>
              </a:extLst>
            </p:cNvPr>
            <p:cNvSpPr>
              <a:spLocks noChangeArrowheads="1"/>
            </p:cNvSpPr>
            <p:nvPr/>
          </p:nvSpPr>
          <p:spPr bwMode="auto">
            <a:xfrm>
              <a:off x="4181" y="2033"/>
              <a:ext cx="8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JOHNSON</a:t>
              </a:r>
              <a:endParaRPr lang="es-ES" altLang="es-ES"/>
            </a:p>
          </p:txBody>
        </p:sp>
      </p:grpSp>
      <p:grpSp>
        <p:nvGrpSpPr>
          <p:cNvPr id="80903" name="Group 39">
            <a:extLst>
              <a:ext uri="{FF2B5EF4-FFF2-40B4-BE49-F238E27FC236}">
                <a16:creationId xmlns:a16="http://schemas.microsoft.com/office/drawing/2014/main" id="{CDE75FE8-3F72-4CB3-B518-F81235EDADEE}"/>
              </a:ext>
            </a:extLst>
          </p:cNvPr>
          <p:cNvGrpSpPr>
            <a:grpSpLocks/>
          </p:cNvGrpSpPr>
          <p:nvPr/>
        </p:nvGrpSpPr>
        <p:grpSpPr bwMode="auto">
          <a:xfrm>
            <a:off x="6577013" y="4062413"/>
            <a:ext cx="1619250" cy="1095375"/>
            <a:chOff x="4143" y="2710"/>
            <a:chExt cx="1020" cy="690"/>
          </a:xfrm>
        </p:grpSpPr>
        <p:sp>
          <p:nvSpPr>
            <p:cNvPr id="80905" name="Rectangle 17">
              <a:extLst>
                <a:ext uri="{FF2B5EF4-FFF2-40B4-BE49-F238E27FC236}">
                  <a16:creationId xmlns:a16="http://schemas.microsoft.com/office/drawing/2014/main" id="{56B3BC9A-4476-49BD-B34D-2319F7602AF5}"/>
                </a:ext>
              </a:extLst>
            </p:cNvPr>
            <p:cNvSpPr>
              <a:spLocks noChangeArrowheads="1"/>
            </p:cNvSpPr>
            <p:nvPr/>
          </p:nvSpPr>
          <p:spPr bwMode="auto">
            <a:xfrm>
              <a:off x="5029" y="2710"/>
              <a:ext cx="134"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6" name="Rectangle 18">
              <a:extLst>
                <a:ext uri="{FF2B5EF4-FFF2-40B4-BE49-F238E27FC236}">
                  <a16:creationId xmlns:a16="http://schemas.microsoft.com/office/drawing/2014/main" id="{DDD27D7D-175E-4BA6-BF90-29539ED7CF5A}"/>
                </a:ext>
              </a:extLst>
            </p:cNvPr>
            <p:cNvSpPr>
              <a:spLocks noChangeArrowheads="1"/>
            </p:cNvSpPr>
            <p:nvPr/>
          </p:nvSpPr>
          <p:spPr bwMode="auto">
            <a:xfrm>
              <a:off x="4531" y="2710"/>
              <a:ext cx="141"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7" name="Rectangle 19">
              <a:extLst>
                <a:ext uri="{FF2B5EF4-FFF2-40B4-BE49-F238E27FC236}">
                  <a16:creationId xmlns:a16="http://schemas.microsoft.com/office/drawing/2014/main" id="{D9AB06B6-821C-4021-9FCA-16EC85E59674}"/>
                </a:ext>
              </a:extLst>
            </p:cNvPr>
            <p:cNvSpPr>
              <a:spLocks noChangeArrowheads="1"/>
            </p:cNvSpPr>
            <p:nvPr/>
          </p:nvSpPr>
          <p:spPr bwMode="auto">
            <a:xfrm>
              <a:off x="4516" y="2936"/>
              <a:ext cx="141"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8" name="Rectangle 20">
              <a:extLst>
                <a:ext uri="{FF2B5EF4-FFF2-40B4-BE49-F238E27FC236}">
                  <a16:creationId xmlns:a16="http://schemas.microsoft.com/office/drawing/2014/main" id="{178BC82D-6829-4EDC-B52C-9A64C81851B8}"/>
                </a:ext>
              </a:extLst>
            </p:cNvPr>
            <p:cNvSpPr>
              <a:spLocks noChangeArrowheads="1"/>
            </p:cNvSpPr>
            <p:nvPr/>
          </p:nvSpPr>
          <p:spPr bwMode="auto">
            <a:xfrm>
              <a:off x="4902" y="2936"/>
              <a:ext cx="136"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9" name="Rectangle 21">
              <a:extLst>
                <a:ext uri="{FF2B5EF4-FFF2-40B4-BE49-F238E27FC236}">
                  <a16:creationId xmlns:a16="http://schemas.microsoft.com/office/drawing/2014/main" id="{951FB0DA-7809-4569-902A-1A5E116D4715}"/>
                </a:ext>
              </a:extLst>
            </p:cNvPr>
            <p:cNvSpPr>
              <a:spLocks noChangeArrowheads="1"/>
            </p:cNvSpPr>
            <p:nvPr/>
          </p:nvSpPr>
          <p:spPr bwMode="auto">
            <a:xfrm>
              <a:off x="4587" y="3175"/>
              <a:ext cx="125"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0" name="Rectangle 22">
              <a:extLst>
                <a:ext uri="{FF2B5EF4-FFF2-40B4-BE49-F238E27FC236}">
                  <a16:creationId xmlns:a16="http://schemas.microsoft.com/office/drawing/2014/main" id="{D39A4933-2E13-487A-BF11-6D6ED2BD64E6}"/>
                </a:ext>
              </a:extLst>
            </p:cNvPr>
            <p:cNvSpPr>
              <a:spLocks noChangeArrowheads="1"/>
            </p:cNvSpPr>
            <p:nvPr/>
          </p:nvSpPr>
          <p:spPr bwMode="auto">
            <a:xfrm>
              <a:off x="4170" y="3175"/>
              <a:ext cx="136"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1" name="Rectangle 35">
              <a:extLst>
                <a:ext uri="{FF2B5EF4-FFF2-40B4-BE49-F238E27FC236}">
                  <a16:creationId xmlns:a16="http://schemas.microsoft.com/office/drawing/2014/main" id="{E023DB26-898F-457E-A721-051A54D4F56F}"/>
                </a:ext>
              </a:extLst>
            </p:cNvPr>
            <p:cNvSpPr>
              <a:spLocks noChangeArrowheads="1"/>
            </p:cNvSpPr>
            <p:nvPr/>
          </p:nvSpPr>
          <p:spPr bwMode="auto">
            <a:xfrm>
              <a:off x="4143" y="2726"/>
              <a:ext cx="10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THOMPSON</a:t>
              </a:r>
              <a:endParaRPr lang="es-ES" altLang="es-ES"/>
            </a:p>
          </p:txBody>
        </p:sp>
        <p:sp>
          <p:nvSpPr>
            <p:cNvPr id="80912" name="Rectangle 36">
              <a:extLst>
                <a:ext uri="{FF2B5EF4-FFF2-40B4-BE49-F238E27FC236}">
                  <a16:creationId xmlns:a16="http://schemas.microsoft.com/office/drawing/2014/main" id="{6DA76A2A-CCC8-49B4-87A3-06DE88ED9F50}"/>
                </a:ext>
              </a:extLst>
            </p:cNvPr>
            <p:cNvSpPr>
              <a:spLocks noChangeArrowheads="1"/>
            </p:cNvSpPr>
            <p:nvPr/>
          </p:nvSpPr>
          <p:spPr bwMode="auto">
            <a:xfrm>
              <a:off x="4150" y="2952"/>
              <a:ext cx="88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ADAMSON</a:t>
              </a:r>
              <a:endParaRPr lang="es-ES" altLang="es-ES"/>
            </a:p>
          </p:txBody>
        </p:sp>
        <p:sp>
          <p:nvSpPr>
            <p:cNvPr id="80913" name="Rectangle 37">
              <a:extLst>
                <a:ext uri="{FF2B5EF4-FFF2-40B4-BE49-F238E27FC236}">
                  <a16:creationId xmlns:a16="http://schemas.microsoft.com/office/drawing/2014/main" id="{27A5703C-7669-4585-B9FC-EDC55E058BC3}"/>
                </a:ext>
              </a:extLst>
            </p:cNvPr>
            <p:cNvSpPr>
              <a:spLocks noChangeArrowheads="1"/>
            </p:cNvSpPr>
            <p:nvPr/>
          </p:nvSpPr>
          <p:spPr bwMode="auto">
            <a:xfrm>
              <a:off x="4159" y="3179"/>
              <a:ext cx="7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MARINO</a:t>
              </a:r>
              <a:endParaRPr lang="es-ES" altLang="es-ES"/>
            </a:p>
          </p:txBody>
        </p:sp>
      </p:grpSp>
      <p:sp>
        <p:nvSpPr>
          <p:cNvPr id="80904" name="Rectangle 38">
            <a:extLst>
              <a:ext uri="{FF2B5EF4-FFF2-40B4-BE49-F238E27FC236}">
                <a16:creationId xmlns:a16="http://schemas.microsoft.com/office/drawing/2014/main" id="{21EAAF7E-4F16-43FB-A075-A75735206621}"/>
              </a:ext>
            </a:extLst>
          </p:cNvPr>
          <p:cNvSpPr>
            <a:spLocks noChangeArrowheads="1"/>
          </p:cNvSpPr>
          <p:nvPr/>
        </p:nvSpPr>
        <p:spPr bwMode="auto">
          <a:xfrm>
            <a:off x="466725" y="3851275"/>
            <a:ext cx="59563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a:solidFill>
                  <a:srgbClr val="000000"/>
                </a:solidFill>
                <a:latin typeface="Courier New" panose="02070309020205020404" pitchFamily="49" charset="0"/>
              </a:rPr>
              <a:t>SELECT LASTNAME</a:t>
            </a:r>
          </a:p>
          <a:p>
            <a:pPr algn="l"/>
            <a:r>
              <a:rPr lang="en-US" altLang="es-ES" sz="2800">
                <a:solidFill>
                  <a:srgbClr val="000000"/>
                </a:solidFill>
                <a:latin typeface="Courier New" panose="02070309020205020404" pitchFamily="49" charset="0"/>
              </a:rPr>
              <a:t>FROM EMPLOYEE</a:t>
            </a:r>
          </a:p>
          <a:p>
            <a:pPr algn="l"/>
            <a:r>
              <a:rPr lang="en-US" altLang="es-ES" sz="2800">
                <a:solidFill>
                  <a:srgbClr val="000000"/>
                </a:solidFill>
                <a:latin typeface="Courier New" panose="02070309020205020404" pitchFamily="49" charset="0"/>
              </a:rPr>
              <a:t>WHERE </a:t>
            </a:r>
            <a:r>
              <a:rPr lang="en-US" altLang="es-ES" sz="2800" b="1">
                <a:solidFill>
                  <a:srgbClr val="000000"/>
                </a:solidFill>
                <a:latin typeface="Courier New" panose="02070309020205020404" pitchFamily="49" charset="0"/>
              </a:rPr>
              <a:t>LASTNAME LIKE '%M%N%'</a:t>
            </a:r>
            <a:r>
              <a:rPr lang="en-US" altLang="es-ES" sz="2800">
                <a:solidFill>
                  <a:srgbClr val="000000"/>
                </a:solidFill>
                <a:latin typeface="Courier New" panose="02070309020205020404" pitchFamily="49" charset="0"/>
              </a:rPr>
              <a:t>;</a:t>
            </a:r>
            <a:endParaRPr lang="es-ES" altLang="es-ES" sz="2800">
              <a:solidFill>
                <a:srgbClr val="000000"/>
              </a:solidFill>
              <a:latin typeface="Courier New" panose="02070309020205020404" pitchFamily="49" charset="0"/>
            </a:endParaRPr>
          </a:p>
        </p:txBody>
      </p:sp>
    </p:spTree>
    <p:extLst>
      <p:ext uri="{BB962C8B-B14F-4D97-AF65-F5344CB8AC3E}">
        <p14:creationId xmlns:p14="http://schemas.microsoft.com/office/powerpoint/2010/main" val="223136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0CC34919-8C84-42B7-8403-42899DBFAB6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F4C47CC-C034-4296-97DC-B061077B0BBB}" type="slidenum">
              <a:rPr lang="es-ES" altLang="es-ES" sz="1400">
                <a:solidFill>
                  <a:schemeClr val="folHlink"/>
                </a:solidFill>
                <a:latin typeface="Times New Roman" panose="02020603050405020304" pitchFamily="18" charset="0"/>
              </a:rPr>
              <a:pPr/>
              <a:t>58</a:t>
            </a:fld>
            <a:endParaRPr lang="es-ES" altLang="es-ES" sz="1400">
              <a:solidFill>
                <a:schemeClr val="folHlink"/>
              </a:solidFill>
              <a:latin typeface="Times New Roman" panose="02020603050405020304" pitchFamily="18" charset="0"/>
            </a:endParaRPr>
          </a:p>
        </p:txBody>
      </p:sp>
      <p:sp>
        <p:nvSpPr>
          <p:cNvPr id="81924" name="Rectangle 7">
            <a:extLst>
              <a:ext uri="{FF2B5EF4-FFF2-40B4-BE49-F238E27FC236}">
                <a16:creationId xmlns:a16="http://schemas.microsoft.com/office/drawing/2014/main" id="{D8921637-EA27-4F37-80B3-69606399027E}"/>
              </a:ext>
            </a:extLst>
          </p:cNvPr>
          <p:cNvSpPr>
            <a:spLocks noGrp="1" noChangeArrowheads="1"/>
          </p:cNvSpPr>
          <p:nvPr>
            <p:ph type="title"/>
          </p:nvPr>
        </p:nvSpPr>
        <p:spPr/>
        <p:txBody>
          <a:bodyPr/>
          <a:lstStyle/>
          <a:p>
            <a:pPr eaLnBrk="1" hangingPunct="1"/>
            <a:r>
              <a:rPr lang="es-ES_tradnl" altLang="es-ES_tradnl" sz="2800" dirty="0"/>
              <a:t>Búsqueda parcial – LIKE</a:t>
            </a:r>
            <a:br>
              <a:rPr lang="es-ES_tradnl" altLang="es-ES_tradnl" sz="2800" dirty="0"/>
            </a:br>
            <a:r>
              <a:rPr lang="es-ES_tradnl" altLang="es-ES_tradnl" sz="2800" dirty="0"/>
              <a:t>Ejemplos con _</a:t>
            </a:r>
          </a:p>
        </p:txBody>
      </p:sp>
      <p:sp>
        <p:nvSpPr>
          <p:cNvPr id="81925" name="Rectangle 8">
            <a:extLst>
              <a:ext uri="{FF2B5EF4-FFF2-40B4-BE49-F238E27FC236}">
                <a16:creationId xmlns:a16="http://schemas.microsoft.com/office/drawing/2014/main" id="{E599FCA7-BE4B-4724-8FDC-0271CCF1D392}"/>
              </a:ext>
            </a:extLst>
          </p:cNvPr>
          <p:cNvSpPr>
            <a:spLocks noGrp="1" noChangeArrowheads="1"/>
          </p:cNvSpPr>
          <p:nvPr>
            <p:ph type="body" idx="1"/>
          </p:nvPr>
        </p:nvSpPr>
        <p:spPr/>
        <p:txBody>
          <a:bodyPr/>
          <a:lstStyle/>
          <a:p>
            <a:pPr eaLnBrk="1" hangingPunct="1"/>
            <a:r>
              <a:rPr lang="es-ES" altLang="es-ES" dirty="0"/>
              <a:t>¿Qué empleados tienen una C como segunda letra de su apellido?</a:t>
            </a:r>
          </a:p>
          <a:p>
            <a:pPr eaLnBrk="1" hangingPunct="1"/>
            <a:endParaRPr lang="es-ES" altLang="es-ES" dirty="0"/>
          </a:p>
        </p:txBody>
      </p:sp>
      <p:sp>
        <p:nvSpPr>
          <p:cNvPr id="81926" name="Rectangle 9">
            <a:extLst>
              <a:ext uri="{FF2B5EF4-FFF2-40B4-BE49-F238E27FC236}">
                <a16:creationId xmlns:a16="http://schemas.microsoft.com/office/drawing/2014/main" id="{F9394661-FB03-42EA-967E-6736AE9BF891}"/>
              </a:ext>
            </a:extLst>
          </p:cNvPr>
          <p:cNvSpPr>
            <a:spLocks noChangeArrowheads="1"/>
          </p:cNvSpPr>
          <p:nvPr/>
        </p:nvSpPr>
        <p:spPr bwMode="auto">
          <a:xfrm>
            <a:off x="2268538" y="2154238"/>
            <a:ext cx="553085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dirty="0">
                <a:solidFill>
                  <a:srgbClr val="000000"/>
                </a:solidFill>
                <a:latin typeface="Courier New" panose="02070309020205020404" pitchFamily="49" charset="0"/>
              </a:rPr>
              <a:t>SELECT LASTNAME</a:t>
            </a:r>
          </a:p>
          <a:p>
            <a:pPr algn="l"/>
            <a:r>
              <a:rPr lang="en-US" altLang="es-ES" sz="2800" dirty="0">
                <a:solidFill>
                  <a:srgbClr val="000000"/>
                </a:solidFill>
                <a:latin typeface="Courier New" panose="02070309020205020404" pitchFamily="49" charset="0"/>
              </a:rPr>
              <a:t>FROM EMPLOYEE</a:t>
            </a:r>
          </a:p>
          <a:p>
            <a:pPr algn="l"/>
            <a:r>
              <a:rPr lang="en-US" altLang="es-ES" sz="2800" dirty="0">
                <a:solidFill>
                  <a:srgbClr val="000000"/>
                </a:solidFill>
                <a:latin typeface="Courier New" panose="02070309020205020404" pitchFamily="49" charset="0"/>
              </a:rPr>
              <a:t>WHERE </a:t>
            </a:r>
            <a:r>
              <a:rPr lang="en-US" altLang="es-ES" sz="2800" b="1" dirty="0">
                <a:solidFill>
                  <a:srgbClr val="000000"/>
                </a:solidFill>
                <a:latin typeface="Courier New" panose="02070309020205020404" pitchFamily="49" charset="0"/>
              </a:rPr>
              <a:t>LASTNAME LIKE '_C%'</a:t>
            </a:r>
            <a:r>
              <a:rPr lang="en-US" altLang="es-ES" sz="2800" dirty="0">
                <a:solidFill>
                  <a:srgbClr val="000000"/>
                </a:solidFill>
                <a:latin typeface="Courier New" panose="02070309020205020404" pitchFamily="49" charset="0"/>
              </a:rPr>
              <a:t>;</a:t>
            </a:r>
            <a:endParaRPr lang="es-ES" altLang="es-ES" sz="2800" dirty="0">
              <a:solidFill>
                <a:srgbClr val="000000"/>
              </a:solidFill>
              <a:latin typeface="Courier New" panose="02070309020205020404" pitchFamily="49" charset="0"/>
            </a:endParaRPr>
          </a:p>
        </p:txBody>
      </p:sp>
      <p:sp>
        <p:nvSpPr>
          <p:cNvPr id="7" name="Rectangle 9">
            <a:extLst>
              <a:ext uri="{FF2B5EF4-FFF2-40B4-BE49-F238E27FC236}">
                <a16:creationId xmlns:a16="http://schemas.microsoft.com/office/drawing/2014/main" id="{5815738D-882A-409C-8BA3-53BE76A11FD9}"/>
              </a:ext>
            </a:extLst>
          </p:cNvPr>
          <p:cNvSpPr>
            <a:spLocks noChangeArrowheads="1"/>
          </p:cNvSpPr>
          <p:nvPr/>
        </p:nvSpPr>
        <p:spPr bwMode="auto">
          <a:xfrm>
            <a:off x="2282852" y="3933056"/>
            <a:ext cx="553085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dirty="0">
                <a:solidFill>
                  <a:srgbClr val="000000"/>
                </a:solidFill>
                <a:latin typeface="Courier New" panose="02070309020205020404" pitchFamily="49" charset="0"/>
              </a:rPr>
              <a:t>SELECT LASTNAME</a:t>
            </a:r>
          </a:p>
          <a:p>
            <a:pPr algn="l"/>
            <a:r>
              <a:rPr lang="en-US" altLang="es-ES" sz="2800" dirty="0">
                <a:solidFill>
                  <a:srgbClr val="000000"/>
                </a:solidFill>
                <a:latin typeface="Courier New" panose="02070309020205020404" pitchFamily="49" charset="0"/>
              </a:rPr>
              <a:t>FROM EMPLOYEE</a:t>
            </a:r>
          </a:p>
          <a:p>
            <a:pPr algn="l"/>
            <a:r>
              <a:rPr lang="en-US" altLang="es-ES" sz="2800" dirty="0">
                <a:solidFill>
                  <a:srgbClr val="000000"/>
                </a:solidFill>
                <a:latin typeface="Courier New" panose="02070309020205020404" pitchFamily="49" charset="0"/>
              </a:rPr>
              <a:t>WHERE </a:t>
            </a:r>
            <a:r>
              <a:rPr lang="en-US" altLang="es-ES" sz="2800" b="1" dirty="0">
                <a:solidFill>
                  <a:srgbClr val="000000"/>
                </a:solidFill>
                <a:latin typeface="Courier New" panose="02070309020205020404" pitchFamily="49" charset="0"/>
              </a:rPr>
              <a:t>LASTNAME LIKE ‘?C%'</a:t>
            </a:r>
            <a:r>
              <a:rPr lang="en-US" altLang="es-ES" sz="2800" dirty="0">
                <a:solidFill>
                  <a:srgbClr val="000000"/>
                </a:solidFill>
                <a:latin typeface="Courier New" panose="02070309020205020404" pitchFamily="49" charset="0"/>
              </a:rPr>
              <a:t>;</a:t>
            </a:r>
            <a:endParaRPr lang="es-ES" altLang="es-ES" sz="2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325085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5 Marcador de número de diapositiva">
            <a:extLst>
              <a:ext uri="{FF2B5EF4-FFF2-40B4-BE49-F238E27FC236}">
                <a16:creationId xmlns:a16="http://schemas.microsoft.com/office/drawing/2014/main" id="{6DFAE968-6D5A-4CF9-8CB9-36D865C058FA}"/>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85E95C7-D6CC-4F03-87C0-14D732DEB50B}" type="slidenum">
              <a:rPr lang="es-ES" altLang="es-ES" sz="1400">
                <a:solidFill>
                  <a:schemeClr val="folHlink"/>
                </a:solidFill>
                <a:latin typeface="Times New Roman" panose="02020603050405020304" pitchFamily="18" charset="0"/>
              </a:rPr>
              <a:pPr/>
              <a:t>59</a:t>
            </a:fld>
            <a:endParaRPr lang="es-ES" altLang="es-ES" sz="1400">
              <a:solidFill>
                <a:schemeClr val="folHlink"/>
              </a:solidFill>
              <a:latin typeface="Times New Roman" panose="02020603050405020304" pitchFamily="18" charset="0"/>
            </a:endParaRPr>
          </a:p>
        </p:txBody>
      </p:sp>
      <p:sp>
        <p:nvSpPr>
          <p:cNvPr id="82948" name="Rectangle 6">
            <a:extLst>
              <a:ext uri="{FF2B5EF4-FFF2-40B4-BE49-F238E27FC236}">
                <a16:creationId xmlns:a16="http://schemas.microsoft.com/office/drawing/2014/main" id="{F6CEE1CE-1B77-4B87-BAEA-DB52F217A09D}"/>
              </a:ext>
            </a:extLst>
          </p:cNvPr>
          <p:cNvSpPr>
            <a:spLocks noGrp="1" noChangeArrowheads="1"/>
          </p:cNvSpPr>
          <p:nvPr>
            <p:ph type="title"/>
          </p:nvPr>
        </p:nvSpPr>
        <p:spPr/>
        <p:txBody>
          <a:bodyPr/>
          <a:lstStyle/>
          <a:p>
            <a:pPr eaLnBrk="1" hangingPunct="1"/>
            <a:r>
              <a:rPr lang="es-ES_tradnl" altLang="es-ES_tradnl"/>
              <a:t>Búsqueda parcial – NOT LIKE</a:t>
            </a:r>
          </a:p>
        </p:txBody>
      </p:sp>
      <p:sp>
        <p:nvSpPr>
          <p:cNvPr id="82949" name="Rectangle 7">
            <a:extLst>
              <a:ext uri="{FF2B5EF4-FFF2-40B4-BE49-F238E27FC236}">
                <a16:creationId xmlns:a16="http://schemas.microsoft.com/office/drawing/2014/main" id="{43E5CC0D-622E-47EB-BA2F-F0167F6F36C9}"/>
              </a:ext>
            </a:extLst>
          </p:cNvPr>
          <p:cNvSpPr>
            <a:spLocks noGrp="1" noChangeArrowheads="1"/>
          </p:cNvSpPr>
          <p:nvPr>
            <p:ph type="body" idx="1"/>
          </p:nvPr>
        </p:nvSpPr>
        <p:spPr/>
        <p:txBody>
          <a:bodyPr/>
          <a:lstStyle/>
          <a:p>
            <a:pPr eaLnBrk="1" hangingPunct="1"/>
            <a:r>
              <a:rPr lang="es-ES" altLang="es-ES"/>
              <a:t>Necesito todos los departamentos excepto aquellos cuyo número NO empiece por 'D'</a:t>
            </a:r>
          </a:p>
          <a:p>
            <a:pPr eaLnBrk="1" hangingPunct="1"/>
            <a:endParaRPr lang="es-ES" altLang="es-ES"/>
          </a:p>
        </p:txBody>
      </p:sp>
      <p:sp>
        <p:nvSpPr>
          <p:cNvPr id="82950" name="Rectangle 8">
            <a:extLst>
              <a:ext uri="{FF2B5EF4-FFF2-40B4-BE49-F238E27FC236}">
                <a16:creationId xmlns:a16="http://schemas.microsoft.com/office/drawing/2014/main" id="{BE5E79BA-E895-46B4-A821-830CD046A11F}"/>
              </a:ext>
            </a:extLst>
          </p:cNvPr>
          <p:cNvSpPr>
            <a:spLocks noChangeArrowheads="1"/>
          </p:cNvSpPr>
          <p:nvPr/>
        </p:nvSpPr>
        <p:spPr bwMode="auto">
          <a:xfrm>
            <a:off x="822325" y="2133600"/>
            <a:ext cx="79581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dirty="0">
                <a:solidFill>
                  <a:srgbClr val="000000"/>
                </a:solidFill>
                <a:latin typeface="Courier New" panose="02070309020205020404" pitchFamily="49" charset="0"/>
              </a:rPr>
              <a:t>SELECT DEPTNO, DEPTNAME</a:t>
            </a:r>
          </a:p>
          <a:p>
            <a:pPr algn="l"/>
            <a:r>
              <a:rPr lang="en-US" altLang="es-ES" dirty="0">
                <a:solidFill>
                  <a:srgbClr val="000000"/>
                </a:solidFill>
                <a:latin typeface="Courier New" panose="02070309020205020404" pitchFamily="49" charset="0"/>
              </a:rPr>
              <a:t>FROM DEPARTMENT</a:t>
            </a:r>
          </a:p>
          <a:p>
            <a:pPr algn="l"/>
            <a:r>
              <a:rPr lang="en-US" altLang="es-ES" dirty="0">
                <a:solidFill>
                  <a:srgbClr val="000000"/>
                </a:solidFill>
                <a:latin typeface="Courier New" panose="02070309020205020404" pitchFamily="49" charset="0"/>
              </a:rPr>
              <a:t>WHERE</a:t>
            </a:r>
            <a:r>
              <a:rPr lang="en-US" altLang="es-ES" b="1" dirty="0">
                <a:solidFill>
                  <a:srgbClr val="000000"/>
                </a:solidFill>
                <a:latin typeface="Courier New" panose="02070309020205020404" pitchFamily="49" charset="0"/>
              </a:rPr>
              <a:t> DEPTNO NOT LIKE 'D%'</a:t>
            </a:r>
            <a:r>
              <a:rPr lang="en-US" altLang="es-ES" dirty="0">
                <a:solidFill>
                  <a:srgbClr val="000000"/>
                </a:solidFill>
                <a:latin typeface="Courier New" panose="02070309020205020404" pitchFamily="49" charset="0"/>
              </a:rPr>
              <a:t>;</a:t>
            </a:r>
            <a:endParaRPr lang="es-ES" altLang="es-ES" dirty="0">
              <a:solidFill>
                <a:srgbClr val="000000"/>
              </a:solidFill>
              <a:latin typeface="Courier New" panose="02070309020205020404" pitchFamily="49" charset="0"/>
            </a:endParaRPr>
          </a:p>
        </p:txBody>
      </p:sp>
      <p:sp>
        <p:nvSpPr>
          <p:cNvPr id="82951" name="Line 9">
            <a:extLst>
              <a:ext uri="{FF2B5EF4-FFF2-40B4-BE49-F238E27FC236}">
                <a16:creationId xmlns:a16="http://schemas.microsoft.com/office/drawing/2014/main" id="{B70B2481-D704-41EF-A573-9412434CF68E}"/>
              </a:ext>
            </a:extLst>
          </p:cNvPr>
          <p:cNvSpPr>
            <a:spLocks noChangeShapeType="1"/>
          </p:cNvSpPr>
          <p:nvPr/>
        </p:nvSpPr>
        <p:spPr bwMode="auto">
          <a:xfrm>
            <a:off x="1030288" y="4492625"/>
            <a:ext cx="4564062"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82952" name="Freeform 10">
            <a:extLst>
              <a:ext uri="{FF2B5EF4-FFF2-40B4-BE49-F238E27FC236}">
                <a16:creationId xmlns:a16="http://schemas.microsoft.com/office/drawing/2014/main" id="{FA02F42F-05FA-4317-8B11-84B083BA1010}"/>
              </a:ext>
            </a:extLst>
          </p:cNvPr>
          <p:cNvSpPr>
            <a:spLocks/>
          </p:cNvSpPr>
          <p:nvPr/>
        </p:nvSpPr>
        <p:spPr bwMode="auto">
          <a:xfrm>
            <a:off x="3203575" y="3357563"/>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82953" name="Group 36">
            <a:extLst>
              <a:ext uri="{FF2B5EF4-FFF2-40B4-BE49-F238E27FC236}">
                <a16:creationId xmlns:a16="http://schemas.microsoft.com/office/drawing/2014/main" id="{210CB489-8B00-46DB-B9C7-278BA405C6FA}"/>
              </a:ext>
            </a:extLst>
          </p:cNvPr>
          <p:cNvGrpSpPr>
            <a:grpSpLocks/>
          </p:cNvGrpSpPr>
          <p:nvPr/>
        </p:nvGrpSpPr>
        <p:grpSpPr bwMode="auto">
          <a:xfrm>
            <a:off x="1042988" y="4221163"/>
            <a:ext cx="4608512" cy="1804987"/>
            <a:chOff x="920" y="2878"/>
            <a:chExt cx="2903" cy="1137"/>
          </a:xfrm>
        </p:grpSpPr>
        <p:sp>
          <p:nvSpPr>
            <p:cNvPr id="82954" name="Rectangle 15">
              <a:extLst>
                <a:ext uri="{FF2B5EF4-FFF2-40B4-BE49-F238E27FC236}">
                  <a16:creationId xmlns:a16="http://schemas.microsoft.com/office/drawing/2014/main" id="{90CCAA6B-FC6E-4840-879E-51DE466D8CA0}"/>
                </a:ext>
              </a:extLst>
            </p:cNvPr>
            <p:cNvSpPr>
              <a:spLocks noChangeArrowheads="1"/>
            </p:cNvSpPr>
            <p:nvPr/>
          </p:nvSpPr>
          <p:spPr bwMode="auto">
            <a:xfrm>
              <a:off x="920" y="3099"/>
              <a:ext cx="121" cy="9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2955" name="Rectangle 17">
              <a:extLst>
                <a:ext uri="{FF2B5EF4-FFF2-40B4-BE49-F238E27FC236}">
                  <a16:creationId xmlns:a16="http://schemas.microsoft.com/office/drawing/2014/main" id="{C7238F5F-252B-49E4-9DE3-CA62377E3B17}"/>
                </a:ext>
              </a:extLst>
            </p:cNvPr>
            <p:cNvSpPr>
              <a:spLocks noChangeArrowheads="1"/>
            </p:cNvSpPr>
            <p:nvPr/>
          </p:nvSpPr>
          <p:spPr bwMode="auto">
            <a:xfrm>
              <a:off x="1591" y="2878"/>
              <a:ext cx="75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DEPTNAME</a:t>
              </a:r>
              <a:endParaRPr lang="es-ES" altLang="es-ES"/>
            </a:p>
          </p:txBody>
        </p:sp>
        <p:sp>
          <p:nvSpPr>
            <p:cNvPr id="82956" name="Rectangle 18">
              <a:extLst>
                <a:ext uri="{FF2B5EF4-FFF2-40B4-BE49-F238E27FC236}">
                  <a16:creationId xmlns:a16="http://schemas.microsoft.com/office/drawing/2014/main" id="{E9AB034F-1463-4BAE-A884-7C5AFF0DA98F}"/>
                </a:ext>
              </a:extLst>
            </p:cNvPr>
            <p:cNvSpPr>
              <a:spLocks noChangeArrowheads="1"/>
            </p:cNvSpPr>
            <p:nvPr/>
          </p:nvSpPr>
          <p:spPr bwMode="auto">
            <a:xfrm>
              <a:off x="924" y="2878"/>
              <a:ext cx="5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DEPTNO</a:t>
              </a:r>
              <a:endParaRPr lang="es-ES" altLang="es-ES"/>
            </a:p>
          </p:txBody>
        </p:sp>
        <p:sp>
          <p:nvSpPr>
            <p:cNvPr id="82957" name="Rectangle 19">
              <a:extLst>
                <a:ext uri="{FF2B5EF4-FFF2-40B4-BE49-F238E27FC236}">
                  <a16:creationId xmlns:a16="http://schemas.microsoft.com/office/drawing/2014/main" id="{704509D4-560B-40D5-B7A5-0F7D88E6510A}"/>
                </a:ext>
              </a:extLst>
            </p:cNvPr>
            <p:cNvSpPr>
              <a:spLocks noChangeArrowheads="1"/>
            </p:cNvSpPr>
            <p:nvPr/>
          </p:nvSpPr>
          <p:spPr bwMode="auto">
            <a:xfrm>
              <a:off x="1591" y="3100"/>
              <a:ext cx="223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SPIFFY COMPUTER SERVICE DIV.</a:t>
              </a:r>
              <a:endParaRPr lang="es-ES" altLang="es-ES"/>
            </a:p>
          </p:txBody>
        </p:sp>
        <p:sp>
          <p:nvSpPr>
            <p:cNvPr id="82958" name="Rectangle 20">
              <a:extLst>
                <a:ext uri="{FF2B5EF4-FFF2-40B4-BE49-F238E27FC236}">
                  <a16:creationId xmlns:a16="http://schemas.microsoft.com/office/drawing/2014/main" id="{4BEA660D-2F2F-4950-B909-061E71A77E9D}"/>
                </a:ext>
              </a:extLst>
            </p:cNvPr>
            <p:cNvSpPr>
              <a:spLocks noChangeArrowheads="1"/>
            </p:cNvSpPr>
            <p:nvPr/>
          </p:nvSpPr>
          <p:spPr bwMode="auto">
            <a:xfrm>
              <a:off x="1591" y="3251"/>
              <a:ext cx="6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PLANNING</a:t>
              </a:r>
              <a:endParaRPr lang="es-ES" altLang="es-ES"/>
            </a:p>
          </p:txBody>
        </p:sp>
        <p:sp>
          <p:nvSpPr>
            <p:cNvPr id="82959" name="Rectangle 21">
              <a:extLst>
                <a:ext uri="{FF2B5EF4-FFF2-40B4-BE49-F238E27FC236}">
                  <a16:creationId xmlns:a16="http://schemas.microsoft.com/office/drawing/2014/main" id="{725A9130-7E18-470A-8199-EA8355BEB677}"/>
                </a:ext>
              </a:extLst>
            </p:cNvPr>
            <p:cNvSpPr>
              <a:spLocks noChangeArrowheads="1"/>
            </p:cNvSpPr>
            <p:nvPr/>
          </p:nvSpPr>
          <p:spPr bwMode="auto">
            <a:xfrm>
              <a:off x="1591" y="3401"/>
              <a:ext cx="15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INFORMATION CENTER </a:t>
              </a:r>
              <a:endParaRPr lang="es-ES" altLang="es-ES"/>
            </a:p>
          </p:txBody>
        </p:sp>
        <p:sp>
          <p:nvSpPr>
            <p:cNvPr id="82960" name="Rectangle 22">
              <a:extLst>
                <a:ext uri="{FF2B5EF4-FFF2-40B4-BE49-F238E27FC236}">
                  <a16:creationId xmlns:a16="http://schemas.microsoft.com/office/drawing/2014/main" id="{FF941F55-4BAD-439A-B648-E02A5735B1E4}"/>
                </a:ext>
              </a:extLst>
            </p:cNvPr>
            <p:cNvSpPr>
              <a:spLocks noChangeArrowheads="1"/>
            </p:cNvSpPr>
            <p:nvPr/>
          </p:nvSpPr>
          <p:spPr bwMode="auto">
            <a:xfrm>
              <a:off x="1591" y="3551"/>
              <a:ext cx="13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SUPPORT SERVICES</a:t>
              </a:r>
              <a:endParaRPr lang="es-ES" altLang="es-ES"/>
            </a:p>
          </p:txBody>
        </p:sp>
        <p:sp>
          <p:nvSpPr>
            <p:cNvPr id="82961" name="Rectangle 23">
              <a:extLst>
                <a:ext uri="{FF2B5EF4-FFF2-40B4-BE49-F238E27FC236}">
                  <a16:creationId xmlns:a16="http://schemas.microsoft.com/office/drawing/2014/main" id="{1D4E9B45-760F-49A0-A306-3EDDC0A115FE}"/>
                </a:ext>
              </a:extLst>
            </p:cNvPr>
            <p:cNvSpPr>
              <a:spLocks noChangeArrowheads="1"/>
            </p:cNvSpPr>
            <p:nvPr/>
          </p:nvSpPr>
          <p:spPr bwMode="auto">
            <a:xfrm>
              <a:off x="1591" y="3701"/>
              <a:ext cx="8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OPERATIONS</a:t>
              </a:r>
              <a:endParaRPr lang="es-ES" altLang="es-ES"/>
            </a:p>
          </p:txBody>
        </p:sp>
        <p:sp>
          <p:nvSpPr>
            <p:cNvPr id="82962" name="Rectangle 24">
              <a:extLst>
                <a:ext uri="{FF2B5EF4-FFF2-40B4-BE49-F238E27FC236}">
                  <a16:creationId xmlns:a16="http://schemas.microsoft.com/office/drawing/2014/main" id="{115E51B8-819E-47C2-AD76-E05FE5007335}"/>
                </a:ext>
              </a:extLst>
            </p:cNvPr>
            <p:cNvSpPr>
              <a:spLocks noChangeArrowheads="1"/>
            </p:cNvSpPr>
            <p:nvPr/>
          </p:nvSpPr>
          <p:spPr bwMode="auto">
            <a:xfrm>
              <a:off x="1591" y="3852"/>
              <a:ext cx="1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SOFTWARE SUPPORT</a:t>
              </a:r>
              <a:endParaRPr lang="es-ES" altLang="es-ES"/>
            </a:p>
          </p:txBody>
        </p:sp>
        <p:sp>
          <p:nvSpPr>
            <p:cNvPr id="82963" name="Rectangle 25">
              <a:extLst>
                <a:ext uri="{FF2B5EF4-FFF2-40B4-BE49-F238E27FC236}">
                  <a16:creationId xmlns:a16="http://schemas.microsoft.com/office/drawing/2014/main" id="{5A8C5B1B-454C-49BD-9487-4B90468FA453}"/>
                </a:ext>
              </a:extLst>
            </p:cNvPr>
            <p:cNvSpPr>
              <a:spLocks noChangeArrowheads="1"/>
            </p:cNvSpPr>
            <p:nvPr/>
          </p:nvSpPr>
          <p:spPr bwMode="auto">
            <a:xfrm>
              <a:off x="960" y="3094"/>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A00</a:t>
              </a:r>
              <a:endParaRPr lang="es-ES" altLang="es-ES"/>
            </a:p>
          </p:txBody>
        </p:sp>
        <p:sp>
          <p:nvSpPr>
            <p:cNvPr id="82964" name="Rectangle 26">
              <a:extLst>
                <a:ext uri="{FF2B5EF4-FFF2-40B4-BE49-F238E27FC236}">
                  <a16:creationId xmlns:a16="http://schemas.microsoft.com/office/drawing/2014/main" id="{1BAC946E-0576-4243-8F3D-C565FC2A196F}"/>
                </a:ext>
              </a:extLst>
            </p:cNvPr>
            <p:cNvSpPr>
              <a:spLocks noChangeArrowheads="1"/>
            </p:cNvSpPr>
            <p:nvPr/>
          </p:nvSpPr>
          <p:spPr bwMode="auto">
            <a:xfrm>
              <a:off x="960" y="3244"/>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B01</a:t>
              </a:r>
              <a:endParaRPr lang="es-ES" altLang="es-ES"/>
            </a:p>
          </p:txBody>
        </p:sp>
        <p:sp>
          <p:nvSpPr>
            <p:cNvPr id="82965" name="Rectangle 27">
              <a:extLst>
                <a:ext uri="{FF2B5EF4-FFF2-40B4-BE49-F238E27FC236}">
                  <a16:creationId xmlns:a16="http://schemas.microsoft.com/office/drawing/2014/main" id="{898E8E92-3D04-4879-B13D-E97B23512565}"/>
                </a:ext>
              </a:extLst>
            </p:cNvPr>
            <p:cNvSpPr>
              <a:spLocks noChangeArrowheads="1"/>
            </p:cNvSpPr>
            <p:nvPr/>
          </p:nvSpPr>
          <p:spPr bwMode="auto">
            <a:xfrm>
              <a:off x="959" y="3394"/>
              <a:ext cx="25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C01</a:t>
              </a:r>
              <a:endParaRPr lang="es-ES" altLang="es-ES"/>
            </a:p>
          </p:txBody>
        </p:sp>
        <p:sp>
          <p:nvSpPr>
            <p:cNvPr id="82966" name="Rectangle 28">
              <a:extLst>
                <a:ext uri="{FF2B5EF4-FFF2-40B4-BE49-F238E27FC236}">
                  <a16:creationId xmlns:a16="http://schemas.microsoft.com/office/drawing/2014/main" id="{A99C003A-A2E7-4143-BB97-6A64794170A5}"/>
                </a:ext>
              </a:extLst>
            </p:cNvPr>
            <p:cNvSpPr>
              <a:spLocks noChangeArrowheads="1"/>
            </p:cNvSpPr>
            <p:nvPr/>
          </p:nvSpPr>
          <p:spPr bwMode="auto">
            <a:xfrm>
              <a:off x="960" y="3545"/>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E01</a:t>
              </a:r>
              <a:endParaRPr lang="es-ES" altLang="es-ES"/>
            </a:p>
          </p:txBody>
        </p:sp>
        <p:sp>
          <p:nvSpPr>
            <p:cNvPr id="82967" name="Rectangle 29">
              <a:extLst>
                <a:ext uri="{FF2B5EF4-FFF2-40B4-BE49-F238E27FC236}">
                  <a16:creationId xmlns:a16="http://schemas.microsoft.com/office/drawing/2014/main" id="{F68647CA-77C4-48C9-8C0E-FAABDAE86264}"/>
                </a:ext>
              </a:extLst>
            </p:cNvPr>
            <p:cNvSpPr>
              <a:spLocks noChangeArrowheads="1"/>
            </p:cNvSpPr>
            <p:nvPr/>
          </p:nvSpPr>
          <p:spPr bwMode="auto">
            <a:xfrm>
              <a:off x="960" y="3695"/>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E11</a:t>
              </a:r>
              <a:endParaRPr lang="es-ES" altLang="es-ES"/>
            </a:p>
          </p:txBody>
        </p:sp>
        <p:sp>
          <p:nvSpPr>
            <p:cNvPr id="82968" name="Rectangle 30">
              <a:extLst>
                <a:ext uri="{FF2B5EF4-FFF2-40B4-BE49-F238E27FC236}">
                  <a16:creationId xmlns:a16="http://schemas.microsoft.com/office/drawing/2014/main" id="{0C2FA1BD-D152-4974-90A3-4E3656381F40}"/>
                </a:ext>
              </a:extLst>
            </p:cNvPr>
            <p:cNvSpPr>
              <a:spLocks noChangeArrowheads="1"/>
            </p:cNvSpPr>
            <p:nvPr/>
          </p:nvSpPr>
          <p:spPr bwMode="auto">
            <a:xfrm>
              <a:off x="960" y="3845"/>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E21</a:t>
              </a:r>
              <a:endParaRPr lang="es-ES" altLang="es-ES"/>
            </a:p>
          </p:txBody>
        </p:sp>
      </p:grpSp>
    </p:spTree>
    <p:extLst>
      <p:ext uri="{BB962C8B-B14F-4D97-AF65-F5344CB8AC3E}">
        <p14:creationId xmlns:p14="http://schemas.microsoft.com/office/powerpoint/2010/main" val="368949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85728"/>
            <a:ext cx="8401080" cy="1285884"/>
          </a:xfrm>
        </p:spPr>
        <p:txBody>
          <a:bodyPr>
            <a:normAutofit/>
          </a:bodyPr>
          <a:lstStyle/>
          <a:p>
            <a:r>
              <a:rPr lang="es-ES_tradnl" altLang="es-ES_tradnl" sz="2800" dirty="0"/>
              <a:t>SQL &gt;&gt; Lenguaje DML - LMD</a:t>
            </a:r>
            <a:endParaRPr lang="es-PE" sz="2800" dirty="0"/>
          </a:p>
        </p:txBody>
      </p:sp>
      <p:pic>
        <p:nvPicPr>
          <p:cNvPr id="9" name="Picture 2">
            <a:hlinkClick r:id="rId2" action="ppaction://hlinksldjump"/>
          </p:cNvPr>
          <p:cNvPicPr>
            <a:picLocks noGrp="1" noChangeAspect="1" noChangeArrowheads="1"/>
          </p:cNvPicPr>
          <p:nvPr>
            <p:ph sz="half" idx="2"/>
          </p:nvPr>
        </p:nvPicPr>
        <p:blipFill>
          <a:blip r:embed="rId3" cstate="print"/>
          <a:srcRect/>
          <a:stretch>
            <a:fillRect/>
          </a:stretch>
        </p:blipFill>
        <p:spPr bwMode="auto">
          <a:xfrm rot="20264998">
            <a:off x="7278111" y="2669727"/>
            <a:ext cx="1279786" cy="2086623"/>
          </a:xfrm>
          <a:prstGeom prst="ellipse">
            <a:avLst/>
          </a:prstGeom>
          <a:ln>
            <a:noFill/>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pic>
      <p:graphicFrame>
        <p:nvGraphicFramePr>
          <p:cNvPr id="11" name="10 Marcador de contenido"/>
          <p:cNvGraphicFramePr>
            <a:graphicFrameLocks noGrp="1"/>
          </p:cNvGraphicFramePr>
          <p:nvPr>
            <p:ph sz="half" idx="1"/>
            <p:extLst>
              <p:ext uri="{D42A27DB-BD31-4B8C-83A1-F6EECF244321}">
                <p14:modId xmlns:p14="http://schemas.microsoft.com/office/powerpoint/2010/main" val="685906695"/>
              </p:ext>
            </p:extLst>
          </p:nvPr>
        </p:nvGraphicFramePr>
        <p:xfrm>
          <a:off x="416525" y="1285884"/>
          <a:ext cx="6829444" cy="5286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Click="0" advTm="40000">
    <p:strip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4 Marcador de número de diapositiva">
            <a:extLst>
              <a:ext uri="{FF2B5EF4-FFF2-40B4-BE49-F238E27FC236}">
                <a16:creationId xmlns:a16="http://schemas.microsoft.com/office/drawing/2014/main" id="{183F4F18-44D0-45B3-9D4D-E048D93E685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8C4EA0C-9E60-4769-92FB-1BC8BFB01116}" type="slidenum">
              <a:rPr lang="es-ES" altLang="es-ES" sz="1400">
                <a:solidFill>
                  <a:schemeClr val="folHlink"/>
                </a:solidFill>
                <a:latin typeface="Times New Roman" panose="02020603050405020304" pitchFamily="18" charset="0"/>
              </a:rPr>
              <a:pPr/>
              <a:t>60</a:t>
            </a:fld>
            <a:endParaRPr lang="es-ES" altLang="es-ES" sz="1400">
              <a:solidFill>
                <a:schemeClr val="folHlink"/>
              </a:solidFill>
              <a:latin typeface="Times New Roman" panose="02020603050405020304" pitchFamily="18" charset="0"/>
            </a:endParaRPr>
          </a:p>
        </p:txBody>
      </p:sp>
      <p:sp>
        <p:nvSpPr>
          <p:cNvPr id="83972" name="Rectangle 6">
            <a:extLst>
              <a:ext uri="{FF2B5EF4-FFF2-40B4-BE49-F238E27FC236}">
                <a16:creationId xmlns:a16="http://schemas.microsoft.com/office/drawing/2014/main" id="{B53D8B6B-0E5D-41B8-8B5A-A11245A64ACF}"/>
              </a:ext>
            </a:extLst>
          </p:cNvPr>
          <p:cNvSpPr>
            <a:spLocks noGrp="1" noChangeArrowheads="1"/>
          </p:cNvSpPr>
          <p:nvPr>
            <p:ph type="title"/>
          </p:nvPr>
        </p:nvSpPr>
        <p:spPr/>
        <p:txBody>
          <a:bodyPr/>
          <a:lstStyle/>
          <a:p>
            <a:pPr eaLnBrk="1" hangingPunct="1"/>
            <a:r>
              <a:rPr lang="es-ES_tradnl" altLang="es-ES_tradnl" sz="2800"/>
              <a:t>Expresiones y renombramiento de columnas</a:t>
            </a:r>
          </a:p>
        </p:txBody>
      </p:sp>
      <p:sp>
        <p:nvSpPr>
          <p:cNvPr id="83973" name="Rectangle 8">
            <a:extLst>
              <a:ext uri="{FF2B5EF4-FFF2-40B4-BE49-F238E27FC236}">
                <a16:creationId xmlns:a16="http://schemas.microsoft.com/office/drawing/2014/main" id="{62A5C605-9CE7-4602-AAE5-D09E8AC78E31}"/>
              </a:ext>
            </a:extLst>
          </p:cNvPr>
          <p:cNvSpPr>
            <a:spLocks noChangeArrowheads="1"/>
          </p:cNvSpPr>
          <p:nvPr/>
        </p:nvSpPr>
        <p:spPr bwMode="auto">
          <a:xfrm>
            <a:off x="648073" y="1669059"/>
            <a:ext cx="813556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000" dirty="0">
                <a:solidFill>
                  <a:srgbClr val="000000"/>
                </a:solidFill>
                <a:latin typeface="Courier New" panose="02070309020205020404" pitchFamily="49" charset="0"/>
              </a:rPr>
              <a:t>SELECT EMPNO, SALARY, COMM, SALARY+COMM </a:t>
            </a:r>
            <a:r>
              <a:rPr lang="en-US" altLang="es-ES" sz="2000" b="1" dirty="0">
                <a:solidFill>
                  <a:srgbClr val="000000"/>
                </a:solidFill>
                <a:latin typeface="Courier New" panose="02070309020205020404" pitchFamily="49" charset="0"/>
              </a:rPr>
              <a:t>AS INCOME</a:t>
            </a:r>
          </a:p>
          <a:p>
            <a:pPr algn="l"/>
            <a:r>
              <a:rPr lang="en-US" altLang="es-ES" sz="2000" dirty="0">
                <a:solidFill>
                  <a:srgbClr val="000000"/>
                </a:solidFill>
                <a:latin typeface="Courier New" panose="02070309020205020404" pitchFamily="49" charset="0"/>
              </a:rPr>
              <a:t>FROM EMPLOYEE</a:t>
            </a:r>
          </a:p>
          <a:p>
            <a:pPr algn="l"/>
            <a:r>
              <a:rPr lang="en-US" altLang="es-ES" sz="2000" dirty="0">
                <a:solidFill>
                  <a:srgbClr val="000000"/>
                </a:solidFill>
                <a:latin typeface="Courier New" panose="02070309020205020404" pitchFamily="49" charset="0"/>
              </a:rPr>
              <a:t>WHERE SALARY &lt; 20000 ORDER BY EMPNO</a:t>
            </a:r>
            <a:endParaRPr lang="es-ES" altLang="es-ES" sz="2000" dirty="0">
              <a:solidFill>
                <a:srgbClr val="000000"/>
              </a:solidFill>
              <a:latin typeface="Courier New" panose="02070309020205020404" pitchFamily="49" charset="0"/>
            </a:endParaRPr>
          </a:p>
        </p:txBody>
      </p:sp>
      <p:sp>
        <p:nvSpPr>
          <p:cNvPr id="83974" name="Line 9">
            <a:extLst>
              <a:ext uri="{FF2B5EF4-FFF2-40B4-BE49-F238E27FC236}">
                <a16:creationId xmlns:a16="http://schemas.microsoft.com/office/drawing/2014/main" id="{859FA71B-221F-44F1-911A-DD62E4A06E34}"/>
              </a:ext>
            </a:extLst>
          </p:cNvPr>
          <p:cNvSpPr>
            <a:spLocks noChangeShapeType="1"/>
          </p:cNvSpPr>
          <p:nvPr/>
        </p:nvSpPr>
        <p:spPr bwMode="auto">
          <a:xfrm>
            <a:off x="836613" y="4065588"/>
            <a:ext cx="4564062"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83975" name="Freeform 10">
            <a:extLst>
              <a:ext uri="{FF2B5EF4-FFF2-40B4-BE49-F238E27FC236}">
                <a16:creationId xmlns:a16="http://schemas.microsoft.com/office/drawing/2014/main" id="{AE318386-0CFE-46D8-9309-C12BD1B79433}"/>
              </a:ext>
            </a:extLst>
          </p:cNvPr>
          <p:cNvSpPr>
            <a:spLocks/>
          </p:cNvSpPr>
          <p:nvPr/>
        </p:nvSpPr>
        <p:spPr bwMode="auto">
          <a:xfrm>
            <a:off x="2720181" y="3006726"/>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83976" name="Group 63">
            <a:extLst>
              <a:ext uri="{FF2B5EF4-FFF2-40B4-BE49-F238E27FC236}">
                <a16:creationId xmlns:a16="http://schemas.microsoft.com/office/drawing/2014/main" id="{2FA77944-643A-40DB-9CB9-985CCC0272DE}"/>
              </a:ext>
            </a:extLst>
          </p:cNvPr>
          <p:cNvGrpSpPr>
            <a:grpSpLocks/>
          </p:cNvGrpSpPr>
          <p:nvPr/>
        </p:nvGrpSpPr>
        <p:grpSpPr bwMode="auto">
          <a:xfrm>
            <a:off x="827088" y="3716338"/>
            <a:ext cx="4598987" cy="2105025"/>
            <a:chOff x="1241" y="2439"/>
            <a:chExt cx="2897" cy="1326"/>
          </a:xfrm>
        </p:grpSpPr>
        <p:sp>
          <p:nvSpPr>
            <p:cNvPr id="83977" name="Rectangle 15">
              <a:extLst>
                <a:ext uri="{FF2B5EF4-FFF2-40B4-BE49-F238E27FC236}">
                  <a16:creationId xmlns:a16="http://schemas.microsoft.com/office/drawing/2014/main" id="{BB2F4F29-ED4A-44C0-894D-61A15967F209}"/>
                </a:ext>
              </a:extLst>
            </p:cNvPr>
            <p:cNvSpPr>
              <a:spLocks noChangeArrowheads="1"/>
            </p:cNvSpPr>
            <p:nvPr/>
          </p:nvSpPr>
          <p:spPr bwMode="auto">
            <a:xfrm>
              <a:off x="1970" y="2439"/>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83978" name="Rectangle 16">
              <a:extLst>
                <a:ext uri="{FF2B5EF4-FFF2-40B4-BE49-F238E27FC236}">
                  <a16:creationId xmlns:a16="http://schemas.microsoft.com/office/drawing/2014/main" id="{A8C1EC7F-EEAB-4C9F-863F-7B3A3D3DCDBF}"/>
                </a:ext>
              </a:extLst>
            </p:cNvPr>
            <p:cNvSpPr>
              <a:spLocks noChangeArrowheads="1"/>
            </p:cNvSpPr>
            <p:nvPr/>
          </p:nvSpPr>
          <p:spPr bwMode="auto">
            <a:xfrm>
              <a:off x="2804" y="2439"/>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COMM</a:t>
              </a:r>
              <a:endParaRPr lang="es-ES" altLang="es-ES" sz="1800"/>
            </a:p>
          </p:txBody>
        </p:sp>
        <p:sp>
          <p:nvSpPr>
            <p:cNvPr id="83979" name="Rectangle 17">
              <a:extLst>
                <a:ext uri="{FF2B5EF4-FFF2-40B4-BE49-F238E27FC236}">
                  <a16:creationId xmlns:a16="http://schemas.microsoft.com/office/drawing/2014/main" id="{1DC2B32A-3CB6-47D8-9113-543EBC8CE743}"/>
                </a:ext>
              </a:extLst>
            </p:cNvPr>
            <p:cNvSpPr>
              <a:spLocks noChangeArrowheads="1"/>
            </p:cNvSpPr>
            <p:nvPr/>
          </p:nvSpPr>
          <p:spPr bwMode="auto">
            <a:xfrm>
              <a:off x="3563" y="2439"/>
              <a:ext cx="575" cy="1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INCOME</a:t>
              </a:r>
              <a:endParaRPr lang="es-ES" altLang="es-ES" sz="1800"/>
            </a:p>
          </p:txBody>
        </p:sp>
        <p:sp>
          <p:nvSpPr>
            <p:cNvPr id="83980" name="Rectangle 18">
              <a:extLst>
                <a:ext uri="{FF2B5EF4-FFF2-40B4-BE49-F238E27FC236}">
                  <a16:creationId xmlns:a16="http://schemas.microsoft.com/office/drawing/2014/main" id="{51E888CB-354E-456A-8D44-99A993E284C3}"/>
                </a:ext>
              </a:extLst>
            </p:cNvPr>
            <p:cNvSpPr>
              <a:spLocks noChangeArrowheads="1"/>
            </p:cNvSpPr>
            <p:nvPr/>
          </p:nvSpPr>
          <p:spPr bwMode="auto">
            <a:xfrm>
              <a:off x="1241" y="2439"/>
              <a:ext cx="5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83981" name="Rectangle 19">
              <a:extLst>
                <a:ext uri="{FF2B5EF4-FFF2-40B4-BE49-F238E27FC236}">
                  <a16:creationId xmlns:a16="http://schemas.microsoft.com/office/drawing/2014/main" id="{4EB5E3B7-774D-46D9-8B88-8353DF63C550}"/>
                </a:ext>
              </a:extLst>
            </p:cNvPr>
            <p:cNvSpPr>
              <a:spLocks noChangeArrowheads="1"/>
            </p:cNvSpPr>
            <p:nvPr/>
          </p:nvSpPr>
          <p:spPr bwMode="auto">
            <a:xfrm>
              <a:off x="1947" y="270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83982" name="Rectangle 20">
              <a:extLst>
                <a:ext uri="{FF2B5EF4-FFF2-40B4-BE49-F238E27FC236}">
                  <a16:creationId xmlns:a16="http://schemas.microsoft.com/office/drawing/2014/main" id="{2F2EC9BB-7C91-47AD-B1C4-41B9279EE351}"/>
                </a:ext>
              </a:extLst>
            </p:cNvPr>
            <p:cNvSpPr>
              <a:spLocks noChangeArrowheads="1"/>
            </p:cNvSpPr>
            <p:nvPr/>
          </p:nvSpPr>
          <p:spPr bwMode="auto">
            <a:xfrm>
              <a:off x="1947" y="285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83983" name="Rectangle 21">
              <a:extLst>
                <a:ext uri="{FF2B5EF4-FFF2-40B4-BE49-F238E27FC236}">
                  <a16:creationId xmlns:a16="http://schemas.microsoft.com/office/drawing/2014/main" id="{159BCC82-8921-4466-BF1E-C52FADF2C819}"/>
                </a:ext>
              </a:extLst>
            </p:cNvPr>
            <p:cNvSpPr>
              <a:spLocks noChangeArrowheads="1"/>
            </p:cNvSpPr>
            <p:nvPr/>
          </p:nvSpPr>
          <p:spPr bwMode="auto">
            <a:xfrm>
              <a:off x="1947" y="299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83984" name="Rectangle 22">
              <a:extLst>
                <a:ext uri="{FF2B5EF4-FFF2-40B4-BE49-F238E27FC236}">
                  <a16:creationId xmlns:a16="http://schemas.microsoft.com/office/drawing/2014/main" id="{5FD7373B-E10F-4C66-8EFB-C4009ECC1802}"/>
                </a:ext>
              </a:extLst>
            </p:cNvPr>
            <p:cNvSpPr>
              <a:spLocks noChangeArrowheads="1"/>
            </p:cNvSpPr>
            <p:nvPr/>
          </p:nvSpPr>
          <p:spPr bwMode="auto">
            <a:xfrm>
              <a:off x="1947" y="3145"/>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83985" name="Rectangle 23">
              <a:extLst>
                <a:ext uri="{FF2B5EF4-FFF2-40B4-BE49-F238E27FC236}">
                  <a16:creationId xmlns:a16="http://schemas.microsoft.com/office/drawing/2014/main" id="{688622A5-E04D-4DB8-A379-BBC2031EFF19}"/>
                </a:ext>
              </a:extLst>
            </p:cNvPr>
            <p:cNvSpPr>
              <a:spLocks noChangeArrowheads="1"/>
            </p:cNvSpPr>
            <p:nvPr/>
          </p:nvSpPr>
          <p:spPr bwMode="auto">
            <a:xfrm>
              <a:off x="1947" y="329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83986" name="Rectangle 24">
              <a:extLst>
                <a:ext uri="{FF2B5EF4-FFF2-40B4-BE49-F238E27FC236}">
                  <a16:creationId xmlns:a16="http://schemas.microsoft.com/office/drawing/2014/main" id="{756C6B26-7B2B-4C16-966B-27F75B71669A}"/>
                </a:ext>
              </a:extLst>
            </p:cNvPr>
            <p:cNvSpPr>
              <a:spLocks noChangeArrowheads="1"/>
            </p:cNvSpPr>
            <p:nvPr/>
          </p:nvSpPr>
          <p:spPr bwMode="auto">
            <a:xfrm>
              <a:off x="1947" y="34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83987" name="Rectangle 25">
              <a:extLst>
                <a:ext uri="{FF2B5EF4-FFF2-40B4-BE49-F238E27FC236}">
                  <a16:creationId xmlns:a16="http://schemas.microsoft.com/office/drawing/2014/main" id="{03022CDF-B4E1-49FA-A490-0FE879DF304B}"/>
                </a:ext>
              </a:extLst>
            </p:cNvPr>
            <p:cNvSpPr>
              <a:spLocks noChangeArrowheads="1"/>
            </p:cNvSpPr>
            <p:nvPr/>
          </p:nvSpPr>
          <p:spPr bwMode="auto">
            <a:xfrm>
              <a:off x="1947" y="358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83988" name="Rectangle 26">
              <a:extLst>
                <a:ext uri="{FF2B5EF4-FFF2-40B4-BE49-F238E27FC236}">
                  <a16:creationId xmlns:a16="http://schemas.microsoft.com/office/drawing/2014/main" id="{DB048910-311D-48DE-922A-DA15889FFA34}"/>
                </a:ext>
              </a:extLst>
            </p:cNvPr>
            <p:cNvSpPr>
              <a:spLocks noChangeArrowheads="1"/>
            </p:cNvSpPr>
            <p:nvPr/>
          </p:nvSpPr>
          <p:spPr bwMode="auto">
            <a:xfrm>
              <a:off x="2777" y="2709"/>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1462.00</a:t>
              </a:r>
              <a:endParaRPr lang="es-ES" altLang="es-ES" sz="1800"/>
            </a:p>
          </p:txBody>
        </p:sp>
        <p:sp>
          <p:nvSpPr>
            <p:cNvPr id="83989" name="Rectangle 27">
              <a:extLst>
                <a:ext uri="{FF2B5EF4-FFF2-40B4-BE49-F238E27FC236}">
                  <a16:creationId xmlns:a16="http://schemas.microsoft.com/office/drawing/2014/main" id="{A894C3DF-EE63-4688-9705-4ABA39B1A69F}"/>
                </a:ext>
              </a:extLst>
            </p:cNvPr>
            <p:cNvSpPr>
              <a:spLocks noChangeArrowheads="1"/>
            </p:cNvSpPr>
            <p:nvPr/>
          </p:nvSpPr>
          <p:spPr bwMode="auto">
            <a:xfrm>
              <a:off x="2777" y="2856"/>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a:t>
              </a:r>
              <a:endParaRPr lang="es-ES" altLang="es-ES" sz="1800"/>
            </a:p>
          </p:txBody>
        </p:sp>
        <p:sp>
          <p:nvSpPr>
            <p:cNvPr id="83990" name="Rectangle 28">
              <a:extLst>
                <a:ext uri="{FF2B5EF4-FFF2-40B4-BE49-F238E27FC236}">
                  <a16:creationId xmlns:a16="http://schemas.microsoft.com/office/drawing/2014/main" id="{EDF985A5-693A-4FDD-BFCC-A6E57539ADA2}"/>
                </a:ext>
              </a:extLst>
            </p:cNvPr>
            <p:cNvSpPr>
              <a:spLocks noChangeArrowheads="1"/>
            </p:cNvSpPr>
            <p:nvPr/>
          </p:nvSpPr>
          <p:spPr bwMode="auto">
            <a:xfrm>
              <a:off x="2777" y="3004"/>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1380.00</a:t>
              </a:r>
              <a:endParaRPr lang="es-ES" altLang="es-ES" sz="1800"/>
            </a:p>
          </p:txBody>
        </p:sp>
        <p:sp>
          <p:nvSpPr>
            <p:cNvPr id="83991" name="Rectangle 29">
              <a:extLst>
                <a:ext uri="{FF2B5EF4-FFF2-40B4-BE49-F238E27FC236}">
                  <a16:creationId xmlns:a16="http://schemas.microsoft.com/office/drawing/2014/main" id="{D49F7ED5-57EA-4201-BCD2-BD1D4C8685A7}"/>
                </a:ext>
              </a:extLst>
            </p:cNvPr>
            <p:cNvSpPr>
              <a:spLocks noChangeArrowheads="1"/>
            </p:cNvSpPr>
            <p:nvPr/>
          </p:nvSpPr>
          <p:spPr bwMode="auto">
            <a:xfrm>
              <a:off x="2777" y="3145"/>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1227.00</a:t>
              </a:r>
              <a:endParaRPr lang="es-ES" altLang="es-ES" sz="1800"/>
            </a:p>
          </p:txBody>
        </p:sp>
        <p:sp>
          <p:nvSpPr>
            <p:cNvPr id="83992" name="Rectangle 30">
              <a:extLst>
                <a:ext uri="{FF2B5EF4-FFF2-40B4-BE49-F238E27FC236}">
                  <a16:creationId xmlns:a16="http://schemas.microsoft.com/office/drawing/2014/main" id="{C938E005-9EA4-411A-94A3-2E01835F80DE}"/>
                </a:ext>
              </a:extLst>
            </p:cNvPr>
            <p:cNvSpPr>
              <a:spLocks noChangeArrowheads="1"/>
            </p:cNvSpPr>
            <p:nvPr/>
          </p:nvSpPr>
          <p:spPr bwMode="auto">
            <a:xfrm>
              <a:off x="2777" y="3293"/>
              <a:ext cx="5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1420.00</a:t>
              </a:r>
              <a:endParaRPr lang="es-ES" altLang="es-ES" sz="1800"/>
            </a:p>
          </p:txBody>
        </p:sp>
        <p:sp>
          <p:nvSpPr>
            <p:cNvPr id="83993" name="Rectangle 31">
              <a:extLst>
                <a:ext uri="{FF2B5EF4-FFF2-40B4-BE49-F238E27FC236}">
                  <a16:creationId xmlns:a16="http://schemas.microsoft.com/office/drawing/2014/main" id="{9B557E0B-9677-4FB2-BE3C-CAE754580154}"/>
                </a:ext>
              </a:extLst>
            </p:cNvPr>
            <p:cNvSpPr>
              <a:spLocks noChangeArrowheads="1"/>
            </p:cNvSpPr>
            <p:nvPr/>
          </p:nvSpPr>
          <p:spPr bwMode="auto">
            <a:xfrm>
              <a:off x="2777" y="3440"/>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1272.00</a:t>
              </a:r>
              <a:endParaRPr lang="es-ES" altLang="es-ES" sz="1800"/>
            </a:p>
          </p:txBody>
        </p:sp>
        <p:sp>
          <p:nvSpPr>
            <p:cNvPr id="83994" name="Rectangle 32">
              <a:extLst>
                <a:ext uri="{FF2B5EF4-FFF2-40B4-BE49-F238E27FC236}">
                  <a16:creationId xmlns:a16="http://schemas.microsoft.com/office/drawing/2014/main" id="{EE137689-668B-4A92-A358-EE4BDD43CEBE}"/>
                </a:ext>
              </a:extLst>
            </p:cNvPr>
            <p:cNvSpPr>
              <a:spLocks noChangeArrowheads="1"/>
            </p:cNvSpPr>
            <p:nvPr/>
          </p:nvSpPr>
          <p:spPr bwMode="auto">
            <a:xfrm>
              <a:off x="2777" y="3587"/>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1596.00</a:t>
              </a:r>
              <a:endParaRPr lang="es-ES" altLang="es-ES" sz="1800"/>
            </a:p>
          </p:txBody>
        </p:sp>
        <p:sp>
          <p:nvSpPr>
            <p:cNvPr id="83995" name="Rectangle 33">
              <a:extLst>
                <a:ext uri="{FF2B5EF4-FFF2-40B4-BE49-F238E27FC236}">
                  <a16:creationId xmlns:a16="http://schemas.microsoft.com/office/drawing/2014/main" id="{8675AA93-12A4-4907-A2E1-F5DF2C50CF09}"/>
                </a:ext>
              </a:extLst>
            </p:cNvPr>
            <p:cNvSpPr>
              <a:spLocks noChangeArrowheads="1"/>
            </p:cNvSpPr>
            <p:nvPr/>
          </p:nvSpPr>
          <p:spPr bwMode="auto">
            <a:xfrm>
              <a:off x="3538" y="270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19732.00</a:t>
              </a:r>
              <a:endParaRPr lang="es-ES" altLang="es-ES" sz="1800"/>
            </a:p>
          </p:txBody>
        </p:sp>
        <p:sp>
          <p:nvSpPr>
            <p:cNvPr id="83996" name="Rectangle 34">
              <a:extLst>
                <a:ext uri="{FF2B5EF4-FFF2-40B4-BE49-F238E27FC236}">
                  <a16:creationId xmlns:a16="http://schemas.microsoft.com/office/drawing/2014/main" id="{C34F9671-A0F3-4F44-BAEF-5E3810B03A01}"/>
                </a:ext>
              </a:extLst>
            </p:cNvPr>
            <p:cNvSpPr>
              <a:spLocks noChangeArrowheads="1"/>
            </p:cNvSpPr>
            <p:nvPr/>
          </p:nvSpPr>
          <p:spPr bwMode="auto">
            <a:xfrm>
              <a:off x="3538" y="285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20714.00</a:t>
              </a:r>
              <a:endParaRPr lang="es-ES" altLang="es-ES" sz="1800"/>
            </a:p>
          </p:txBody>
        </p:sp>
        <p:sp>
          <p:nvSpPr>
            <p:cNvPr id="83997" name="Rectangle 35">
              <a:extLst>
                <a:ext uri="{FF2B5EF4-FFF2-40B4-BE49-F238E27FC236}">
                  <a16:creationId xmlns:a16="http://schemas.microsoft.com/office/drawing/2014/main" id="{53D3A9AE-24E3-4248-9849-D8E55395A700}"/>
                </a:ext>
              </a:extLst>
            </p:cNvPr>
            <p:cNvSpPr>
              <a:spLocks noChangeArrowheads="1"/>
            </p:cNvSpPr>
            <p:nvPr/>
          </p:nvSpPr>
          <p:spPr bwMode="auto">
            <a:xfrm>
              <a:off x="3538" y="299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18630.00</a:t>
              </a:r>
              <a:endParaRPr lang="es-ES" altLang="es-ES" sz="1800"/>
            </a:p>
          </p:txBody>
        </p:sp>
        <p:sp>
          <p:nvSpPr>
            <p:cNvPr id="83998" name="Rectangle 36">
              <a:extLst>
                <a:ext uri="{FF2B5EF4-FFF2-40B4-BE49-F238E27FC236}">
                  <a16:creationId xmlns:a16="http://schemas.microsoft.com/office/drawing/2014/main" id="{AD434111-F357-4DCE-9B5D-033CFAEDEBF6}"/>
                </a:ext>
              </a:extLst>
            </p:cNvPr>
            <p:cNvSpPr>
              <a:spLocks noChangeArrowheads="1"/>
            </p:cNvSpPr>
            <p:nvPr/>
          </p:nvSpPr>
          <p:spPr bwMode="auto">
            <a:xfrm>
              <a:off x="3538" y="3145"/>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16567.00</a:t>
              </a:r>
              <a:endParaRPr lang="es-ES" altLang="es-ES" sz="1800"/>
            </a:p>
          </p:txBody>
        </p:sp>
        <p:sp>
          <p:nvSpPr>
            <p:cNvPr id="83999" name="Rectangle 37">
              <a:extLst>
                <a:ext uri="{FF2B5EF4-FFF2-40B4-BE49-F238E27FC236}">
                  <a16:creationId xmlns:a16="http://schemas.microsoft.com/office/drawing/2014/main" id="{2A03246E-DCD1-4060-B20B-207C946ACF50}"/>
                </a:ext>
              </a:extLst>
            </p:cNvPr>
            <p:cNvSpPr>
              <a:spLocks noChangeArrowheads="1"/>
            </p:cNvSpPr>
            <p:nvPr/>
          </p:nvSpPr>
          <p:spPr bwMode="auto">
            <a:xfrm>
              <a:off x="3538" y="329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19170.00</a:t>
              </a:r>
              <a:endParaRPr lang="es-ES" altLang="es-ES" sz="1800"/>
            </a:p>
          </p:txBody>
        </p:sp>
        <p:sp>
          <p:nvSpPr>
            <p:cNvPr id="84000" name="Rectangle 38">
              <a:extLst>
                <a:ext uri="{FF2B5EF4-FFF2-40B4-BE49-F238E27FC236}">
                  <a16:creationId xmlns:a16="http://schemas.microsoft.com/office/drawing/2014/main" id="{8BDB4198-1C9D-445C-B378-0FB724CF4928}"/>
                </a:ext>
              </a:extLst>
            </p:cNvPr>
            <p:cNvSpPr>
              <a:spLocks noChangeArrowheads="1"/>
            </p:cNvSpPr>
            <p:nvPr/>
          </p:nvSpPr>
          <p:spPr bwMode="auto">
            <a:xfrm>
              <a:off x="3538" y="34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17172.00</a:t>
              </a:r>
              <a:endParaRPr lang="es-ES" altLang="es-ES" sz="1800"/>
            </a:p>
          </p:txBody>
        </p:sp>
        <p:sp>
          <p:nvSpPr>
            <p:cNvPr id="84001" name="Rectangle 39">
              <a:extLst>
                <a:ext uri="{FF2B5EF4-FFF2-40B4-BE49-F238E27FC236}">
                  <a16:creationId xmlns:a16="http://schemas.microsoft.com/office/drawing/2014/main" id="{518E0970-7F7E-48FE-972A-0FA06D2C00AF}"/>
                </a:ext>
              </a:extLst>
            </p:cNvPr>
            <p:cNvSpPr>
              <a:spLocks noChangeArrowheads="1"/>
            </p:cNvSpPr>
            <p:nvPr/>
          </p:nvSpPr>
          <p:spPr bwMode="auto">
            <a:xfrm>
              <a:off x="3538" y="358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21546.00</a:t>
              </a:r>
              <a:endParaRPr lang="es-ES" altLang="es-ES" sz="1800"/>
            </a:p>
          </p:txBody>
        </p:sp>
        <p:sp>
          <p:nvSpPr>
            <p:cNvPr id="84002" name="Rectangle 40">
              <a:extLst>
                <a:ext uri="{FF2B5EF4-FFF2-40B4-BE49-F238E27FC236}">
                  <a16:creationId xmlns:a16="http://schemas.microsoft.com/office/drawing/2014/main" id="{B966B352-A6D1-43FA-999C-44B57DD41576}"/>
                </a:ext>
              </a:extLst>
            </p:cNvPr>
            <p:cNvSpPr>
              <a:spLocks noChangeArrowheads="1"/>
            </p:cNvSpPr>
            <p:nvPr/>
          </p:nvSpPr>
          <p:spPr bwMode="auto">
            <a:xfrm>
              <a:off x="1260" y="2709"/>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84003" name="Rectangle 41">
              <a:extLst>
                <a:ext uri="{FF2B5EF4-FFF2-40B4-BE49-F238E27FC236}">
                  <a16:creationId xmlns:a16="http://schemas.microsoft.com/office/drawing/2014/main" id="{44A3FB98-5BCC-4A54-B78B-E5A2CC55E6F9}"/>
                </a:ext>
              </a:extLst>
            </p:cNvPr>
            <p:cNvSpPr>
              <a:spLocks noChangeArrowheads="1"/>
            </p:cNvSpPr>
            <p:nvPr/>
          </p:nvSpPr>
          <p:spPr bwMode="auto">
            <a:xfrm>
              <a:off x="1260" y="2856"/>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84004" name="Rectangle 42">
              <a:extLst>
                <a:ext uri="{FF2B5EF4-FFF2-40B4-BE49-F238E27FC236}">
                  <a16:creationId xmlns:a16="http://schemas.microsoft.com/office/drawing/2014/main" id="{C30112C0-7B39-4797-9E3E-899AA54CC3B0}"/>
                </a:ext>
              </a:extLst>
            </p:cNvPr>
            <p:cNvSpPr>
              <a:spLocks noChangeArrowheads="1"/>
            </p:cNvSpPr>
            <p:nvPr/>
          </p:nvSpPr>
          <p:spPr bwMode="auto">
            <a:xfrm>
              <a:off x="1260" y="3004"/>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84005" name="Rectangle 43">
              <a:extLst>
                <a:ext uri="{FF2B5EF4-FFF2-40B4-BE49-F238E27FC236}">
                  <a16:creationId xmlns:a16="http://schemas.microsoft.com/office/drawing/2014/main" id="{25772E4D-88C1-41B7-AFAF-0B738A017800}"/>
                </a:ext>
              </a:extLst>
            </p:cNvPr>
            <p:cNvSpPr>
              <a:spLocks noChangeArrowheads="1"/>
            </p:cNvSpPr>
            <p:nvPr/>
          </p:nvSpPr>
          <p:spPr bwMode="auto">
            <a:xfrm>
              <a:off x="1260" y="3151"/>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84006" name="Rectangle 44">
              <a:extLst>
                <a:ext uri="{FF2B5EF4-FFF2-40B4-BE49-F238E27FC236}">
                  <a16:creationId xmlns:a16="http://schemas.microsoft.com/office/drawing/2014/main" id="{D94A2C93-26CC-4062-B85F-94D20434C70A}"/>
                </a:ext>
              </a:extLst>
            </p:cNvPr>
            <p:cNvSpPr>
              <a:spLocks noChangeArrowheads="1"/>
            </p:cNvSpPr>
            <p:nvPr/>
          </p:nvSpPr>
          <p:spPr bwMode="auto">
            <a:xfrm>
              <a:off x="1260" y="3298"/>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84007" name="Rectangle 45">
              <a:extLst>
                <a:ext uri="{FF2B5EF4-FFF2-40B4-BE49-F238E27FC236}">
                  <a16:creationId xmlns:a16="http://schemas.microsoft.com/office/drawing/2014/main" id="{D8906519-6275-4388-83B5-8F85F18FF5D4}"/>
                </a:ext>
              </a:extLst>
            </p:cNvPr>
            <p:cNvSpPr>
              <a:spLocks noChangeArrowheads="1"/>
            </p:cNvSpPr>
            <p:nvPr/>
          </p:nvSpPr>
          <p:spPr bwMode="auto">
            <a:xfrm>
              <a:off x="1260" y="3445"/>
              <a:ext cx="4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84008" name="Rectangle 46">
              <a:extLst>
                <a:ext uri="{FF2B5EF4-FFF2-40B4-BE49-F238E27FC236}">
                  <a16:creationId xmlns:a16="http://schemas.microsoft.com/office/drawing/2014/main" id="{13538147-EC9A-4952-BEA8-88EE9DB3D111}"/>
                </a:ext>
              </a:extLst>
            </p:cNvPr>
            <p:cNvSpPr>
              <a:spLocks noChangeArrowheads="1"/>
            </p:cNvSpPr>
            <p:nvPr/>
          </p:nvSpPr>
          <p:spPr bwMode="auto">
            <a:xfrm>
              <a:off x="1260" y="3593"/>
              <a:ext cx="47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Tree>
    <p:extLst>
      <p:ext uri="{BB962C8B-B14F-4D97-AF65-F5344CB8AC3E}">
        <p14:creationId xmlns:p14="http://schemas.microsoft.com/office/powerpoint/2010/main" val="2219765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34515C13-398F-4AB4-9D09-14CB076D084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F162DE1-7FB3-476C-AC78-24D5483B2DDE}" type="slidenum">
              <a:rPr lang="es-ES" altLang="es-ES" sz="1400">
                <a:solidFill>
                  <a:schemeClr val="folHlink"/>
                </a:solidFill>
                <a:latin typeface="Times New Roman" panose="02020603050405020304" pitchFamily="18" charset="0"/>
              </a:rPr>
              <a:pPr/>
              <a:t>61</a:t>
            </a:fld>
            <a:endParaRPr lang="es-ES" altLang="es-ES" sz="1400">
              <a:solidFill>
                <a:schemeClr val="folHlink"/>
              </a:solidFill>
              <a:latin typeface="Times New Roman" panose="02020603050405020304" pitchFamily="18" charset="0"/>
            </a:endParaRPr>
          </a:p>
        </p:txBody>
      </p:sp>
      <p:sp>
        <p:nvSpPr>
          <p:cNvPr id="64516" name="Rectangle 2">
            <a:extLst>
              <a:ext uri="{FF2B5EF4-FFF2-40B4-BE49-F238E27FC236}">
                <a16:creationId xmlns:a16="http://schemas.microsoft.com/office/drawing/2014/main" id="{45023EC4-1FB8-4382-B9A9-7C0032B53737}"/>
              </a:ext>
            </a:extLst>
          </p:cNvPr>
          <p:cNvSpPr>
            <a:spLocks noGrp="1" noChangeArrowheads="1"/>
          </p:cNvSpPr>
          <p:nvPr>
            <p:ph type="title"/>
          </p:nvPr>
        </p:nvSpPr>
        <p:spPr/>
        <p:txBody>
          <a:bodyPr/>
          <a:lstStyle/>
          <a:p>
            <a:pPr eaLnBrk="1" hangingPunct="1"/>
            <a:r>
              <a:rPr lang="es-ES" altLang="es-ES" dirty="0"/>
              <a:t>Selección con ordenación</a:t>
            </a:r>
          </a:p>
        </p:txBody>
      </p:sp>
      <p:sp>
        <p:nvSpPr>
          <p:cNvPr id="64517" name="Rectangle 3">
            <a:extLst>
              <a:ext uri="{FF2B5EF4-FFF2-40B4-BE49-F238E27FC236}">
                <a16:creationId xmlns:a16="http://schemas.microsoft.com/office/drawing/2014/main" id="{16C21105-53B1-4FC6-82B0-CCE3A1F1E766}"/>
              </a:ext>
            </a:extLst>
          </p:cNvPr>
          <p:cNvSpPr>
            <a:spLocks noGrp="1" noChangeArrowheads="1"/>
          </p:cNvSpPr>
          <p:nvPr>
            <p:ph type="body" idx="1"/>
          </p:nvPr>
        </p:nvSpPr>
        <p:spPr/>
        <p:txBody>
          <a:bodyPr/>
          <a:lstStyle/>
          <a:p>
            <a:pPr eaLnBrk="1" hangingPunct="1"/>
            <a:r>
              <a:rPr lang="es-ES" altLang="es-ES" dirty="0"/>
              <a:t>SQL permite  controlar el orden en el que se presentan las tuplas de una relación mediante la cláusula </a:t>
            </a:r>
            <a:r>
              <a:rPr lang="es-ES" altLang="es-ES" b="1" dirty="0">
                <a:latin typeface="Courier New" panose="02070309020205020404" pitchFamily="49" charset="0"/>
              </a:rPr>
              <a:t>ORDER BY</a:t>
            </a:r>
            <a:r>
              <a:rPr lang="es-ES" altLang="es-ES" dirty="0"/>
              <a:t>.</a:t>
            </a:r>
          </a:p>
          <a:p>
            <a:pPr eaLnBrk="1" hangingPunct="1"/>
            <a:r>
              <a:rPr lang="es-ES" altLang="es-ES" dirty="0"/>
              <a:t>La cláusula </a:t>
            </a:r>
            <a:r>
              <a:rPr lang="es-ES" altLang="es-ES" dirty="0">
                <a:latin typeface="Courier New" panose="02070309020205020404" pitchFamily="49" charset="0"/>
              </a:rPr>
              <a:t>ORDER BY</a:t>
            </a:r>
            <a:r>
              <a:rPr lang="es-ES" altLang="es-ES" dirty="0"/>
              <a:t> tiene la forma</a:t>
            </a:r>
          </a:p>
          <a:p>
            <a:pPr lvl="1" eaLnBrk="1" hangingPunct="1">
              <a:buFont typeface="Wingdings" panose="05000000000000000000" pitchFamily="2" charset="2"/>
              <a:buNone/>
            </a:pPr>
            <a:r>
              <a:rPr lang="es-ES" altLang="es-ES" b="1" dirty="0">
                <a:latin typeface="Courier New" panose="02070309020205020404" pitchFamily="49" charset="0"/>
              </a:rPr>
              <a:t>ORDER BY </a:t>
            </a:r>
            <a:r>
              <a:rPr lang="es-ES" altLang="es-ES" b="1" i="1" dirty="0">
                <a:latin typeface="Courier New" panose="02070309020205020404" pitchFamily="49" charset="0"/>
              </a:rPr>
              <a:t>A1</a:t>
            </a:r>
            <a:r>
              <a:rPr lang="es-ES" altLang="es-ES" b="1" dirty="0">
                <a:latin typeface="Courier New" panose="02070309020205020404" pitchFamily="49" charset="0"/>
              </a:rPr>
              <a:t> </a:t>
            </a:r>
            <a:r>
              <a:rPr lang="es-ES" altLang="es-ES" b="1" i="1" dirty="0">
                <a:latin typeface="Courier New" panose="02070309020205020404" pitchFamily="49" charset="0"/>
              </a:rPr>
              <a:t>&lt;DIRECCION&gt;, ..., </a:t>
            </a:r>
            <a:r>
              <a:rPr lang="es-ES" altLang="es-ES" b="1" i="1" dirty="0" err="1">
                <a:latin typeface="Courier New" panose="02070309020205020404" pitchFamily="49" charset="0"/>
              </a:rPr>
              <a:t>An</a:t>
            </a:r>
            <a:r>
              <a:rPr lang="es-ES" altLang="es-ES" b="1" dirty="0">
                <a:latin typeface="Courier New" panose="02070309020205020404" pitchFamily="49" charset="0"/>
              </a:rPr>
              <a:t> </a:t>
            </a:r>
            <a:r>
              <a:rPr lang="es-ES" altLang="es-ES" b="1" i="1" dirty="0">
                <a:latin typeface="Courier New" panose="02070309020205020404" pitchFamily="49" charset="0"/>
              </a:rPr>
              <a:t>&lt;DIRECCION&gt;</a:t>
            </a:r>
          </a:p>
          <a:p>
            <a:pPr lvl="1" eaLnBrk="1" hangingPunct="1"/>
            <a:r>
              <a:rPr lang="es-ES" altLang="es-ES" i="1" dirty="0"/>
              <a:t>A1, ..., </a:t>
            </a:r>
            <a:r>
              <a:rPr lang="es-ES" altLang="es-ES" i="1" dirty="0" err="1"/>
              <a:t>An</a:t>
            </a:r>
            <a:r>
              <a:rPr lang="es-ES" altLang="es-ES" dirty="0"/>
              <a:t> son atributos de la relación resultante de la consulta</a:t>
            </a:r>
          </a:p>
          <a:p>
            <a:pPr lvl="1" algn="just" eaLnBrk="1" hangingPunct="1"/>
            <a:r>
              <a:rPr lang="es-ES" altLang="es-ES" i="1" dirty="0" err="1"/>
              <a:t>Ai</a:t>
            </a:r>
            <a:r>
              <a:rPr lang="es-ES" altLang="es-ES" i="1" dirty="0"/>
              <a:t> &lt;DIRECCION&gt;</a:t>
            </a:r>
            <a:r>
              <a:rPr lang="es-ES" altLang="es-ES" dirty="0"/>
              <a:t> controla si la ordenación es Ascendente </a:t>
            </a:r>
            <a:r>
              <a:rPr lang="es-ES" altLang="es-ES" b="1" dirty="0">
                <a:latin typeface="Courier New" panose="02070309020205020404" pitchFamily="49" charset="0"/>
              </a:rPr>
              <a:t>'ASC</a:t>
            </a:r>
            <a:r>
              <a:rPr lang="es-ES" altLang="es-ES" dirty="0"/>
              <a:t>' o descendente </a:t>
            </a:r>
            <a:r>
              <a:rPr lang="es-ES" altLang="es-ES" b="1" dirty="0">
                <a:latin typeface="Courier New" panose="02070309020205020404" pitchFamily="49" charset="0"/>
              </a:rPr>
              <a:t>'DESC</a:t>
            </a:r>
            <a:r>
              <a:rPr lang="es-ES" altLang="es-ES" dirty="0"/>
              <a:t>' por el campo </a:t>
            </a:r>
            <a:r>
              <a:rPr lang="es-ES" altLang="es-ES" i="1" dirty="0" err="1"/>
              <a:t>Ai</a:t>
            </a:r>
            <a:r>
              <a:rPr lang="es-ES" altLang="es-ES" dirty="0"/>
              <a:t>. Por defecto la ordenación se realiza de manera ascendente.</a:t>
            </a:r>
          </a:p>
          <a:p>
            <a:pPr algn="just" eaLnBrk="1" hangingPunct="1"/>
            <a:r>
              <a:rPr lang="es-ES" altLang="es-ES" dirty="0"/>
              <a:t>La ordenación se realiza tras haber ejecutado la consulta sobre las tuplas resultantes.</a:t>
            </a:r>
          </a:p>
          <a:p>
            <a:pPr algn="just" eaLnBrk="1" hangingPunct="1"/>
            <a:r>
              <a:rPr lang="es-ES" altLang="es-ES" dirty="0"/>
              <a:t>La ordenación puede convertirse en una operación costosa dependiendo del tamaño de la relación resultante.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4 Marcador de número de diapositiva">
            <a:extLst>
              <a:ext uri="{FF2B5EF4-FFF2-40B4-BE49-F238E27FC236}">
                <a16:creationId xmlns:a16="http://schemas.microsoft.com/office/drawing/2014/main" id="{BE8A90EC-0BE4-47AC-ACD1-189AB26F482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F50AC09-12F0-44B5-82B8-A456ABF372A0}" type="slidenum">
              <a:rPr lang="es-ES" altLang="es-ES" sz="1400">
                <a:solidFill>
                  <a:schemeClr val="folHlink"/>
                </a:solidFill>
                <a:latin typeface="Times New Roman" panose="02020603050405020304" pitchFamily="18" charset="0"/>
              </a:rPr>
              <a:pPr/>
              <a:t>62</a:t>
            </a:fld>
            <a:endParaRPr lang="es-ES" altLang="es-ES" sz="1400">
              <a:solidFill>
                <a:schemeClr val="folHlink"/>
              </a:solidFill>
              <a:latin typeface="Times New Roman" panose="02020603050405020304" pitchFamily="18" charset="0"/>
            </a:endParaRPr>
          </a:p>
        </p:txBody>
      </p:sp>
      <p:sp>
        <p:nvSpPr>
          <p:cNvPr id="65540" name="Rectangle 5">
            <a:extLst>
              <a:ext uri="{FF2B5EF4-FFF2-40B4-BE49-F238E27FC236}">
                <a16:creationId xmlns:a16="http://schemas.microsoft.com/office/drawing/2014/main" id="{CACA5526-7DB2-44E8-8270-781CB0367CB2}"/>
              </a:ext>
            </a:extLst>
          </p:cNvPr>
          <p:cNvSpPr>
            <a:spLocks noGrp="1" noChangeArrowheads="1"/>
          </p:cNvSpPr>
          <p:nvPr>
            <p:ph type="title"/>
          </p:nvPr>
        </p:nvSpPr>
        <p:spPr/>
        <p:txBody>
          <a:bodyPr/>
          <a:lstStyle/>
          <a:p>
            <a:pPr eaLnBrk="1" hangingPunct="1"/>
            <a:r>
              <a:rPr lang="es-ES_tradnl" altLang="es-ES_tradnl"/>
              <a:t>Salida ordenada (cont.)</a:t>
            </a:r>
          </a:p>
        </p:txBody>
      </p:sp>
      <p:sp>
        <p:nvSpPr>
          <p:cNvPr id="65541" name="Rectangle 8">
            <a:extLst>
              <a:ext uri="{FF2B5EF4-FFF2-40B4-BE49-F238E27FC236}">
                <a16:creationId xmlns:a16="http://schemas.microsoft.com/office/drawing/2014/main" id="{06354DC9-1540-445C-A14F-C9D8277A45D8}"/>
              </a:ext>
            </a:extLst>
          </p:cNvPr>
          <p:cNvSpPr>
            <a:spLocks noChangeArrowheads="1"/>
          </p:cNvSpPr>
          <p:nvPr/>
        </p:nvSpPr>
        <p:spPr bwMode="auto">
          <a:xfrm>
            <a:off x="684214" y="1196975"/>
            <a:ext cx="82423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solidFill>
                  <a:srgbClr val="000000"/>
                </a:solidFill>
                <a:latin typeface="Courier New" panose="02070309020205020404" pitchFamily="49" charset="0"/>
              </a:rPr>
              <a:t>SELECT  DEPTNO, DEPTNAME, ADMRDEPT</a:t>
            </a:r>
          </a:p>
          <a:p>
            <a:pPr algn="l"/>
            <a:r>
              <a:rPr lang="es-ES" altLang="es-ES" dirty="0">
                <a:solidFill>
                  <a:srgbClr val="000000"/>
                </a:solidFill>
                <a:latin typeface="Courier New" panose="02070309020205020404" pitchFamily="49" charset="0"/>
              </a:rPr>
              <a:t>FROM DEPARTMENT</a:t>
            </a:r>
            <a:br>
              <a:rPr lang="es-ES" altLang="es-ES" dirty="0">
                <a:solidFill>
                  <a:srgbClr val="000000"/>
                </a:solidFill>
                <a:latin typeface="Courier New" panose="02070309020205020404" pitchFamily="49" charset="0"/>
              </a:rPr>
            </a:br>
            <a:r>
              <a:rPr lang="es-ES" altLang="es-ES" b="1" dirty="0">
                <a:solidFill>
                  <a:srgbClr val="000000"/>
                </a:solidFill>
                <a:latin typeface="Courier New" panose="02070309020205020404" pitchFamily="49" charset="0"/>
              </a:rPr>
              <a:t>ORDER BY ADMRDEPT ASC</a:t>
            </a:r>
          </a:p>
        </p:txBody>
      </p:sp>
      <p:sp>
        <p:nvSpPr>
          <p:cNvPr id="65542" name="Rectangle 16">
            <a:extLst>
              <a:ext uri="{FF2B5EF4-FFF2-40B4-BE49-F238E27FC236}">
                <a16:creationId xmlns:a16="http://schemas.microsoft.com/office/drawing/2014/main" id="{22F5957D-BD10-4F1F-A0E0-EC90A57D9406}"/>
              </a:ext>
            </a:extLst>
          </p:cNvPr>
          <p:cNvSpPr>
            <a:spLocks noChangeArrowheads="1"/>
          </p:cNvSpPr>
          <p:nvPr/>
        </p:nvSpPr>
        <p:spPr bwMode="auto">
          <a:xfrm>
            <a:off x="1606550" y="4130675"/>
            <a:ext cx="3325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SPIFFY COMPUTER SERVICE DIV.</a:t>
            </a:r>
            <a:endParaRPr lang="es-ES" altLang="es-ES" sz="1600"/>
          </a:p>
        </p:txBody>
      </p:sp>
      <p:sp>
        <p:nvSpPr>
          <p:cNvPr id="65543" name="Rectangle 17">
            <a:extLst>
              <a:ext uri="{FF2B5EF4-FFF2-40B4-BE49-F238E27FC236}">
                <a16:creationId xmlns:a16="http://schemas.microsoft.com/office/drawing/2014/main" id="{6FE11A38-CDA4-430B-BF44-717CC3C30A10}"/>
              </a:ext>
            </a:extLst>
          </p:cNvPr>
          <p:cNvSpPr>
            <a:spLocks noChangeArrowheads="1"/>
          </p:cNvSpPr>
          <p:nvPr/>
        </p:nvSpPr>
        <p:spPr bwMode="auto">
          <a:xfrm>
            <a:off x="1606550" y="4344988"/>
            <a:ext cx="231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INFORMATION CENTER</a:t>
            </a:r>
            <a:endParaRPr lang="es-ES" altLang="es-ES" sz="1600"/>
          </a:p>
        </p:txBody>
      </p:sp>
      <p:sp>
        <p:nvSpPr>
          <p:cNvPr id="65544" name="Rectangle 18">
            <a:extLst>
              <a:ext uri="{FF2B5EF4-FFF2-40B4-BE49-F238E27FC236}">
                <a16:creationId xmlns:a16="http://schemas.microsoft.com/office/drawing/2014/main" id="{184D7BA2-CA6F-4497-A686-577B384DE528}"/>
              </a:ext>
            </a:extLst>
          </p:cNvPr>
          <p:cNvSpPr>
            <a:spLocks noChangeArrowheads="1"/>
          </p:cNvSpPr>
          <p:nvPr/>
        </p:nvSpPr>
        <p:spPr bwMode="auto">
          <a:xfrm>
            <a:off x="1606550" y="4559300"/>
            <a:ext cx="1036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PLANNING</a:t>
            </a:r>
            <a:endParaRPr lang="es-ES" altLang="es-ES" sz="1600"/>
          </a:p>
        </p:txBody>
      </p:sp>
      <p:sp>
        <p:nvSpPr>
          <p:cNvPr id="65545" name="Rectangle 19">
            <a:extLst>
              <a:ext uri="{FF2B5EF4-FFF2-40B4-BE49-F238E27FC236}">
                <a16:creationId xmlns:a16="http://schemas.microsoft.com/office/drawing/2014/main" id="{921C5EA9-9851-44B8-9A05-45B09C0C35B9}"/>
              </a:ext>
            </a:extLst>
          </p:cNvPr>
          <p:cNvSpPr>
            <a:spLocks noChangeArrowheads="1"/>
          </p:cNvSpPr>
          <p:nvPr/>
        </p:nvSpPr>
        <p:spPr bwMode="auto">
          <a:xfrm>
            <a:off x="1606550" y="4772025"/>
            <a:ext cx="200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SUPPORTSERVICES</a:t>
            </a:r>
            <a:endParaRPr lang="es-ES" altLang="es-ES" sz="1600"/>
          </a:p>
        </p:txBody>
      </p:sp>
      <p:sp>
        <p:nvSpPr>
          <p:cNvPr id="65546" name="Rectangle 20">
            <a:extLst>
              <a:ext uri="{FF2B5EF4-FFF2-40B4-BE49-F238E27FC236}">
                <a16:creationId xmlns:a16="http://schemas.microsoft.com/office/drawing/2014/main" id="{36816F58-ECD5-4D4D-8BE8-1902A279408D}"/>
              </a:ext>
            </a:extLst>
          </p:cNvPr>
          <p:cNvSpPr>
            <a:spLocks noChangeArrowheads="1"/>
          </p:cNvSpPr>
          <p:nvPr/>
        </p:nvSpPr>
        <p:spPr bwMode="auto">
          <a:xfrm>
            <a:off x="1606550" y="4987925"/>
            <a:ext cx="2363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dirty="0">
                <a:solidFill>
                  <a:srgbClr val="000000"/>
                </a:solidFill>
              </a:rPr>
              <a:t>DEVELOPMENTCENTER</a:t>
            </a:r>
            <a:endParaRPr lang="es-ES" altLang="es-ES" sz="1600" dirty="0"/>
          </a:p>
        </p:txBody>
      </p:sp>
      <p:sp>
        <p:nvSpPr>
          <p:cNvPr id="65547" name="Rectangle 21">
            <a:extLst>
              <a:ext uri="{FF2B5EF4-FFF2-40B4-BE49-F238E27FC236}">
                <a16:creationId xmlns:a16="http://schemas.microsoft.com/office/drawing/2014/main" id="{9C963984-39DE-4456-A2F5-F2A8AE4E364D}"/>
              </a:ext>
            </a:extLst>
          </p:cNvPr>
          <p:cNvSpPr>
            <a:spLocks noChangeArrowheads="1"/>
          </p:cNvSpPr>
          <p:nvPr/>
        </p:nvSpPr>
        <p:spPr bwMode="auto">
          <a:xfrm>
            <a:off x="1606550" y="5202238"/>
            <a:ext cx="2805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MANUFACTURING SYSTEMS</a:t>
            </a:r>
            <a:endParaRPr lang="es-ES" altLang="es-ES" sz="1600"/>
          </a:p>
        </p:txBody>
      </p:sp>
      <p:sp>
        <p:nvSpPr>
          <p:cNvPr id="65548" name="Rectangle 22">
            <a:extLst>
              <a:ext uri="{FF2B5EF4-FFF2-40B4-BE49-F238E27FC236}">
                <a16:creationId xmlns:a16="http://schemas.microsoft.com/office/drawing/2014/main" id="{110EAE08-F593-47B1-B1CD-5BB95F31F288}"/>
              </a:ext>
            </a:extLst>
          </p:cNvPr>
          <p:cNvSpPr>
            <a:spLocks noChangeArrowheads="1"/>
          </p:cNvSpPr>
          <p:nvPr/>
        </p:nvSpPr>
        <p:spPr bwMode="auto">
          <a:xfrm>
            <a:off x="1606550" y="5414963"/>
            <a:ext cx="276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ADMINISTRATION SYSTEMS</a:t>
            </a:r>
            <a:endParaRPr lang="es-ES" altLang="es-ES" sz="1600"/>
          </a:p>
        </p:txBody>
      </p:sp>
      <p:sp>
        <p:nvSpPr>
          <p:cNvPr id="65549" name="Rectangle 23">
            <a:extLst>
              <a:ext uri="{FF2B5EF4-FFF2-40B4-BE49-F238E27FC236}">
                <a16:creationId xmlns:a16="http://schemas.microsoft.com/office/drawing/2014/main" id="{26596F14-EEEC-4495-99B5-8E8A8229301E}"/>
              </a:ext>
            </a:extLst>
          </p:cNvPr>
          <p:cNvSpPr>
            <a:spLocks noChangeArrowheads="1"/>
          </p:cNvSpPr>
          <p:nvPr/>
        </p:nvSpPr>
        <p:spPr bwMode="auto">
          <a:xfrm>
            <a:off x="1606550" y="5629275"/>
            <a:ext cx="218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SOFTWARE SUPPORT</a:t>
            </a:r>
            <a:endParaRPr lang="es-ES" altLang="es-ES" sz="1600"/>
          </a:p>
        </p:txBody>
      </p:sp>
      <p:sp>
        <p:nvSpPr>
          <p:cNvPr id="65550" name="Rectangle 24">
            <a:extLst>
              <a:ext uri="{FF2B5EF4-FFF2-40B4-BE49-F238E27FC236}">
                <a16:creationId xmlns:a16="http://schemas.microsoft.com/office/drawing/2014/main" id="{0E74B43A-475B-463B-9CC0-499849240FB9}"/>
              </a:ext>
            </a:extLst>
          </p:cNvPr>
          <p:cNvSpPr>
            <a:spLocks noChangeArrowheads="1"/>
          </p:cNvSpPr>
          <p:nvPr/>
        </p:nvSpPr>
        <p:spPr bwMode="auto">
          <a:xfrm>
            <a:off x="1606550" y="5845175"/>
            <a:ext cx="1330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OPERATIONS</a:t>
            </a:r>
            <a:endParaRPr lang="es-ES" altLang="es-ES" sz="1600"/>
          </a:p>
        </p:txBody>
      </p:sp>
      <p:sp>
        <p:nvSpPr>
          <p:cNvPr id="65551" name="Rectangle 25">
            <a:extLst>
              <a:ext uri="{FF2B5EF4-FFF2-40B4-BE49-F238E27FC236}">
                <a16:creationId xmlns:a16="http://schemas.microsoft.com/office/drawing/2014/main" id="{82EDF5AE-1174-4D0F-8812-347B691FDC2C}"/>
              </a:ext>
            </a:extLst>
          </p:cNvPr>
          <p:cNvSpPr>
            <a:spLocks noChangeArrowheads="1"/>
          </p:cNvSpPr>
          <p:nvPr/>
        </p:nvSpPr>
        <p:spPr bwMode="auto">
          <a:xfrm>
            <a:off x="1606550" y="3760788"/>
            <a:ext cx="1125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DEPTNAME</a:t>
            </a:r>
            <a:endParaRPr lang="es-ES" altLang="es-ES" sz="1600"/>
          </a:p>
        </p:txBody>
      </p:sp>
      <p:sp>
        <p:nvSpPr>
          <p:cNvPr id="65552" name="Rectangle 26">
            <a:extLst>
              <a:ext uri="{FF2B5EF4-FFF2-40B4-BE49-F238E27FC236}">
                <a16:creationId xmlns:a16="http://schemas.microsoft.com/office/drawing/2014/main" id="{30659803-C8E8-41CF-888A-957167A87B7B}"/>
              </a:ext>
            </a:extLst>
          </p:cNvPr>
          <p:cNvSpPr>
            <a:spLocks noChangeArrowheads="1"/>
          </p:cNvSpPr>
          <p:nvPr/>
        </p:nvSpPr>
        <p:spPr bwMode="auto">
          <a:xfrm>
            <a:off x="5156200" y="3760788"/>
            <a:ext cx="1136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ADMRDEPT</a:t>
            </a:r>
            <a:endParaRPr lang="es-ES" altLang="es-ES" sz="1600"/>
          </a:p>
        </p:txBody>
      </p:sp>
      <p:sp>
        <p:nvSpPr>
          <p:cNvPr id="65553" name="Rectangle 27">
            <a:extLst>
              <a:ext uri="{FF2B5EF4-FFF2-40B4-BE49-F238E27FC236}">
                <a16:creationId xmlns:a16="http://schemas.microsoft.com/office/drawing/2014/main" id="{2863F082-EC17-49FE-92CB-539F798E6E99}"/>
              </a:ext>
            </a:extLst>
          </p:cNvPr>
          <p:cNvSpPr>
            <a:spLocks noChangeArrowheads="1"/>
          </p:cNvSpPr>
          <p:nvPr/>
        </p:nvSpPr>
        <p:spPr bwMode="auto">
          <a:xfrm>
            <a:off x="730250" y="3760788"/>
            <a:ext cx="8413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DEPTNO</a:t>
            </a:r>
            <a:endParaRPr lang="es-ES" altLang="es-ES" sz="1600"/>
          </a:p>
        </p:txBody>
      </p:sp>
      <p:sp>
        <p:nvSpPr>
          <p:cNvPr id="65554" name="Rectangle 28">
            <a:extLst>
              <a:ext uri="{FF2B5EF4-FFF2-40B4-BE49-F238E27FC236}">
                <a16:creationId xmlns:a16="http://schemas.microsoft.com/office/drawing/2014/main" id="{5A3FADCE-26E4-4A5A-9604-2C3D5C9F24F1}"/>
              </a:ext>
            </a:extLst>
          </p:cNvPr>
          <p:cNvSpPr>
            <a:spLocks noChangeArrowheads="1"/>
          </p:cNvSpPr>
          <p:nvPr/>
        </p:nvSpPr>
        <p:spPr bwMode="auto">
          <a:xfrm>
            <a:off x="5156200" y="41306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5" name="Rectangle 29">
            <a:extLst>
              <a:ext uri="{FF2B5EF4-FFF2-40B4-BE49-F238E27FC236}">
                <a16:creationId xmlns:a16="http://schemas.microsoft.com/office/drawing/2014/main" id="{DE818AB1-9361-4058-B6BF-7AC2A9C89A24}"/>
              </a:ext>
            </a:extLst>
          </p:cNvPr>
          <p:cNvSpPr>
            <a:spLocks noChangeArrowheads="1"/>
          </p:cNvSpPr>
          <p:nvPr/>
        </p:nvSpPr>
        <p:spPr bwMode="auto">
          <a:xfrm>
            <a:off x="5156200" y="4344988"/>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6" name="Rectangle 30">
            <a:extLst>
              <a:ext uri="{FF2B5EF4-FFF2-40B4-BE49-F238E27FC236}">
                <a16:creationId xmlns:a16="http://schemas.microsoft.com/office/drawing/2014/main" id="{DBDFE23B-9DAB-4F97-8105-B94CA3287420}"/>
              </a:ext>
            </a:extLst>
          </p:cNvPr>
          <p:cNvSpPr>
            <a:spLocks noChangeArrowheads="1"/>
          </p:cNvSpPr>
          <p:nvPr/>
        </p:nvSpPr>
        <p:spPr bwMode="auto">
          <a:xfrm>
            <a:off x="5156200" y="45593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7" name="Rectangle 31">
            <a:extLst>
              <a:ext uri="{FF2B5EF4-FFF2-40B4-BE49-F238E27FC236}">
                <a16:creationId xmlns:a16="http://schemas.microsoft.com/office/drawing/2014/main" id="{CF13EC54-21D5-48FB-A046-00C38D1B5876}"/>
              </a:ext>
            </a:extLst>
          </p:cNvPr>
          <p:cNvSpPr>
            <a:spLocks noChangeArrowheads="1"/>
          </p:cNvSpPr>
          <p:nvPr/>
        </p:nvSpPr>
        <p:spPr bwMode="auto">
          <a:xfrm>
            <a:off x="5156200" y="477202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8" name="Rectangle 32">
            <a:extLst>
              <a:ext uri="{FF2B5EF4-FFF2-40B4-BE49-F238E27FC236}">
                <a16:creationId xmlns:a16="http://schemas.microsoft.com/office/drawing/2014/main" id="{53E0949B-D63C-4572-8AC2-C949D30574B6}"/>
              </a:ext>
            </a:extLst>
          </p:cNvPr>
          <p:cNvSpPr>
            <a:spLocks noChangeArrowheads="1"/>
          </p:cNvSpPr>
          <p:nvPr/>
        </p:nvSpPr>
        <p:spPr bwMode="auto">
          <a:xfrm>
            <a:off x="5156200" y="498792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9" name="Rectangle 33">
            <a:extLst>
              <a:ext uri="{FF2B5EF4-FFF2-40B4-BE49-F238E27FC236}">
                <a16:creationId xmlns:a16="http://schemas.microsoft.com/office/drawing/2014/main" id="{C464F817-E244-473A-A3D2-C7F736A4511F}"/>
              </a:ext>
            </a:extLst>
          </p:cNvPr>
          <p:cNvSpPr>
            <a:spLocks noChangeArrowheads="1"/>
          </p:cNvSpPr>
          <p:nvPr/>
        </p:nvSpPr>
        <p:spPr bwMode="auto">
          <a:xfrm>
            <a:off x="5156200" y="52022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5560" name="Rectangle 34">
            <a:extLst>
              <a:ext uri="{FF2B5EF4-FFF2-40B4-BE49-F238E27FC236}">
                <a16:creationId xmlns:a16="http://schemas.microsoft.com/office/drawing/2014/main" id="{126EA99E-49EC-43E6-9906-CA356620B427}"/>
              </a:ext>
            </a:extLst>
          </p:cNvPr>
          <p:cNvSpPr>
            <a:spLocks noChangeArrowheads="1"/>
          </p:cNvSpPr>
          <p:nvPr/>
        </p:nvSpPr>
        <p:spPr bwMode="auto">
          <a:xfrm>
            <a:off x="5156200" y="541496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5561" name="Rectangle 35">
            <a:extLst>
              <a:ext uri="{FF2B5EF4-FFF2-40B4-BE49-F238E27FC236}">
                <a16:creationId xmlns:a16="http://schemas.microsoft.com/office/drawing/2014/main" id="{6C50B2E8-FF3F-475D-B4B9-288B0BEB1EA7}"/>
              </a:ext>
            </a:extLst>
          </p:cNvPr>
          <p:cNvSpPr>
            <a:spLocks noChangeArrowheads="1"/>
          </p:cNvSpPr>
          <p:nvPr/>
        </p:nvSpPr>
        <p:spPr bwMode="auto">
          <a:xfrm>
            <a:off x="5156200" y="56292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5562" name="Rectangle 36">
            <a:extLst>
              <a:ext uri="{FF2B5EF4-FFF2-40B4-BE49-F238E27FC236}">
                <a16:creationId xmlns:a16="http://schemas.microsoft.com/office/drawing/2014/main" id="{663FDFCE-6789-411C-AC56-FFED9B16F578}"/>
              </a:ext>
            </a:extLst>
          </p:cNvPr>
          <p:cNvSpPr>
            <a:spLocks noChangeArrowheads="1"/>
          </p:cNvSpPr>
          <p:nvPr/>
        </p:nvSpPr>
        <p:spPr bwMode="auto">
          <a:xfrm>
            <a:off x="5156200" y="58451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5563" name="Rectangle 37">
            <a:extLst>
              <a:ext uri="{FF2B5EF4-FFF2-40B4-BE49-F238E27FC236}">
                <a16:creationId xmlns:a16="http://schemas.microsoft.com/office/drawing/2014/main" id="{E8C72F87-F4DF-4663-935B-6DB853ACF551}"/>
              </a:ext>
            </a:extLst>
          </p:cNvPr>
          <p:cNvSpPr>
            <a:spLocks noChangeArrowheads="1"/>
          </p:cNvSpPr>
          <p:nvPr/>
        </p:nvSpPr>
        <p:spPr bwMode="auto">
          <a:xfrm>
            <a:off x="730250" y="41306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64" name="Rectangle 38">
            <a:extLst>
              <a:ext uri="{FF2B5EF4-FFF2-40B4-BE49-F238E27FC236}">
                <a16:creationId xmlns:a16="http://schemas.microsoft.com/office/drawing/2014/main" id="{54D6F7E6-A243-4E6F-B16C-92C766F4D3E4}"/>
              </a:ext>
            </a:extLst>
          </p:cNvPr>
          <p:cNvSpPr>
            <a:spLocks noChangeArrowheads="1"/>
          </p:cNvSpPr>
          <p:nvPr/>
        </p:nvSpPr>
        <p:spPr bwMode="auto">
          <a:xfrm>
            <a:off x="730250" y="434498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sz="1600"/>
          </a:p>
        </p:txBody>
      </p:sp>
      <p:sp>
        <p:nvSpPr>
          <p:cNvPr id="65565" name="Rectangle 39">
            <a:extLst>
              <a:ext uri="{FF2B5EF4-FFF2-40B4-BE49-F238E27FC236}">
                <a16:creationId xmlns:a16="http://schemas.microsoft.com/office/drawing/2014/main" id="{DCEA3B12-EB4A-43C5-A91E-21E33ADAC1DA}"/>
              </a:ext>
            </a:extLst>
          </p:cNvPr>
          <p:cNvSpPr>
            <a:spLocks noChangeArrowheads="1"/>
          </p:cNvSpPr>
          <p:nvPr/>
        </p:nvSpPr>
        <p:spPr bwMode="auto">
          <a:xfrm>
            <a:off x="730250" y="45593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B01</a:t>
            </a:r>
            <a:endParaRPr lang="es-ES" altLang="es-ES" sz="1600"/>
          </a:p>
        </p:txBody>
      </p:sp>
      <p:sp>
        <p:nvSpPr>
          <p:cNvPr id="65566" name="Rectangle 40">
            <a:extLst>
              <a:ext uri="{FF2B5EF4-FFF2-40B4-BE49-F238E27FC236}">
                <a16:creationId xmlns:a16="http://schemas.microsoft.com/office/drawing/2014/main" id="{C914D60E-85ED-4D8D-A7D9-2F0026228C4B}"/>
              </a:ext>
            </a:extLst>
          </p:cNvPr>
          <p:cNvSpPr>
            <a:spLocks noChangeArrowheads="1"/>
          </p:cNvSpPr>
          <p:nvPr/>
        </p:nvSpPr>
        <p:spPr bwMode="auto">
          <a:xfrm>
            <a:off x="730250" y="477202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5567" name="Rectangle 41">
            <a:extLst>
              <a:ext uri="{FF2B5EF4-FFF2-40B4-BE49-F238E27FC236}">
                <a16:creationId xmlns:a16="http://schemas.microsoft.com/office/drawing/2014/main" id="{B132C22C-F1A2-4F0B-BCE0-72AE59BD9030}"/>
              </a:ext>
            </a:extLst>
          </p:cNvPr>
          <p:cNvSpPr>
            <a:spLocks noChangeArrowheads="1"/>
          </p:cNvSpPr>
          <p:nvPr/>
        </p:nvSpPr>
        <p:spPr bwMode="auto">
          <a:xfrm>
            <a:off x="730250" y="498792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5568" name="Rectangle 42">
            <a:extLst>
              <a:ext uri="{FF2B5EF4-FFF2-40B4-BE49-F238E27FC236}">
                <a16:creationId xmlns:a16="http://schemas.microsoft.com/office/drawing/2014/main" id="{2162C38F-56ED-4AA0-A2A6-FBCAA97E68F7}"/>
              </a:ext>
            </a:extLst>
          </p:cNvPr>
          <p:cNvSpPr>
            <a:spLocks noChangeArrowheads="1"/>
          </p:cNvSpPr>
          <p:nvPr/>
        </p:nvSpPr>
        <p:spPr bwMode="auto">
          <a:xfrm>
            <a:off x="730250" y="52022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D11</a:t>
            </a:r>
            <a:endParaRPr lang="es-ES" altLang="es-ES" sz="1600"/>
          </a:p>
        </p:txBody>
      </p:sp>
      <p:sp>
        <p:nvSpPr>
          <p:cNvPr id="65569" name="Rectangle 43">
            <a:extLst>
              <a:ext uri="{FF2B5EF4-FFF2-40B4-BE49-F238E27FC236}">
                <a16:creationId xmlns:a16="http://schemas.microsoft.com/office/drawing/2014/main" id="{E2B77395-EC3E-4610-B4EB-6BC0E0EAF8A5}"/>
              </a:ext>
            </a:extLst>
          </p:cNvPr>
          <p:cNvSpPr>
            <a:spLocks noChangeArrowheads="1"/>
          </p:cNvSpPr>
          <p:nvPr/>
        </p:nvSpPr>
        <p:spPr bwMode="auto">
          <a:xfrm>
            <a:off x="730250" y="540385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sz="1600"/>
          </a:p>
        </p:txBody>
      </p:sp>
      <p:sp>
        <p:nvSpPr>
          <p:cNvPr id="65570" name="Rectangle 44">
            <a:extLst>
              <a:ext uri="{FF2B5EF4-FFF2-40B4-BE49-F238E27FC236}">
                <a16:creationId xmlns:a16="http://schemas.microsoft.com/office/drawing/2014/main" id="{A96B4DC5-A85E-47A0-93DA-8BF449079EBF}"/>
              </a:ext>
            </a:extLst>
          </p:cNvPr>
          <p:cNvSpPr>
            <a:spLocks noChangeArrowheads="1"/>
          </p:cNvSpPr>
          <p:nvPr/>
        </p:nvSpPr>
        <p:spPr bwMode="auto">
          <a:xfrm>
            <a:off x="730250" y="561816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E21</a:t>
            </a:r>
            <a:endParaRPr lang="es-ES" altLang="es-ES" sz="1600"/>
          </a:p>
        </p:txBody>
      </p:sp>
      <p:sp>
        <p:nvSpPr>
          <p:cNvPr id="65571" name="Rectangle 45">
            <a:extLst>
              <a:ext uri="{FF2B5EF4-FFF2-40B4-BE49-F238E27FC236}">
                <a16:creationId xmlns:a16="http://schemas.microsoft.com/office/drawing/2014/main" id="{41DE27C7-48D7-4E54-87CA-BAE55178AB8F}"/>
              </a:ext>
            </a:extLst>
          </p:cNvPr>
          <p:cNvSpPr>
            <a:spLocks noChangeArrowheads="1"/>
          </p:cNvSpPr>
          <p:nvPr/>
        </p:nvSpPr>
        <p:spPr bwMode="auto">
          <a:xfrm>
            <a:off x="730250" y="58324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E11</a:t>
            </a:r>
            <a:endParaRPr lang="es-ES" altLang="es-ES" sz="1600"/>
          </a:p>
        </p:txBody>
      </p:sp>
      <p:grpSp>
        <p:nvGrpSpPr>
          <p:cNvPr id="65572" name="Group 49">
            <a:extLst>
              <a:ext uri="{FF2B5EF4-FFF2-40B4-BE49-F238E27FC236}">
                <a16:creationId xmlns:a16="http://schemas.microsoft.com/office/drawing/2014/main" id="{C6815075-9822-440C-9B01-D48AEEFE4B59}"/>
              </a:ext>
            </a:extLst>
          </p:cNvPr>
          <p:cNvGrpSpPr>
            <a:grpSpLocks/>
          </p:cNvGrpSpPr>
          <p:nvPr/>
        </p:nvGrpSpPr>
        <p:grpSpPr bwMode="auto">
          <a:xfrm>
            <a:off x="4319588" y="2903538"/>
            <a:ext cx="1119187" cy="608012"/>
            <a:chOff x="2721" y="1829"/>
            <a:chExt cx="705" cy="383"/>
          </a:xfrm>
        </p:grpSpPr>
        <p:sp>
          <p:nvSpPr>
            <p:cNvPr id="65574" name="Freeform 46">
              <a:extLst>
                <a:ext uri="{FF2B5EF4-FFF2-40B4-BE49-F238E27FC236}">
                  <a16:creationId xmlns:a16="http://schemas.microsoft.com/office/drawing/2014/main" id="{8067278C-F66E-4CB8-9F47-02CFE68B23E0}"/>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5575" name="Freeform 47">
              <a:extLst>
                <a:ext uri="{FF2B5EF4-FFF2-40B4-BE49-F238E27FC236}">
                  <a16:creationId xmlns:a16="http://schemas.microsoft.com/office/drawing/2014/main" id="{027AF254-D462-4760-A3A7-672CF1B8A11C}"/>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65573" name="Line 48">
            <a:extLst>
              <a:ext uri="{FF2B5EF4-FFF2-40B4-BE49-F238E27FC236}">
                <a16:creationId xmlns:a16="http://schemas.microsoft.com/office/drawing/2014/main" id="{6960DACD-1163-4665-B0FF-4E06F876782E}"/>
              </a:ext>
            </a:extLst>
          </p:cNvPr>
          <p:cNvSpPr>
            <a:spLocks noChangeShapeType="1"/>
          </p:cNvSpPr>
          <p:nvPr/>
        </p:nvSpPr>
        <p:spPr bwMode="auto">
          <a:xfrm>
            <a:off x="684213" y="4076700"/>
            <a:ext cx="56165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4 Marcador de número de diapositiva">
            <a:extLst>
              <a:ext uri="{FF2B5EF4-FFF2-40B4-BE49-F238E27FC236}">
                <a16:creationId xmlns:a16="http://schemas.microsoft.com/office/drawing/2014/main" id="{AA0C2E51-15AB-4120-A2FD-7EB2B99D916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95A9372-8C2D-4471-8363-28B61130B509}" type="slidenum">
              <a:rPr lang="es-ES" altLang="es-ES" sz="1400">
                <a:solidFill>
                  <a:schemeClr val="folHlink"/>
                </a:solidFill>
                <a:latin typeface="Times New Roman" panose="02020603050405020304" pitchFamily="18" charset="0"/>
              </a:rPr>
              <a:pPr/>
              <a:t>63</a:t>
            </a:fld>
            <a:endParaRPr lang="es-ES" altLang="es-ES" sz="1400">
              <a:solidFill>
                <a:schemeClr val="folHlink"/>
              </a:solidFill>
              <a:latin typeface="Times New Roman" panose="02020603050405020304" pitchFamily="18" charset="0"/>
            </a:endParaRPr>
          </a:p>
        </p:txBody>
      </p:sp>
      <p:sp>
        <p:nvSpPr>
          <p:cNvPr id="66564" name="Rectangle 5">
            <a:extLst>
              <a:ext uri="{FF2B5EF4-FFF2-40B4-BE49-F238E27FC236}">
                <a16:creationId xmlns:a16="http://schemas.microsoft.com/office/drawing/2014/main" id="{4A608D5F-A020-4D0D-8D0A-D121284B975F}"/>
              </a:ext>
            </a:extLst>
          </p:cNvPr>
          <p:cNvSpPr>
            <a:spLocks noGrp="1" noChangeArrowheads="1"/>
          </p:cNvSpPr>
          <p:nvPr>
            <p:ph type="title"/>
          </p:nvPr>
        </p:nvSpPr>
        <p:spPr/>
        <p:txBody>
          <a:bodyPr/>
          <a:lstStyle/>
          <a:p>
            <a:pPr eaLnBrk="1" hangingPunct="1"/>
            <a:r>
              <a:rPr lang="es-ES_tradnl" altLang="es-ES_tradnl"/>
              <a:t>Salida ordenada (cont.)</a:t>
            </a:r>
          </a:p>
        </p:txBody>
      </p:sp>
      <p:sp>
        <p:nvSpPr>
          <p:cNvPr id="66565" name="Rectangle 7">
            <a:extLst>
              <a:ext uri="{FF2B5EF4-FFF2-40B4-BE49-F238E27FC236}">
                <a16:creationId xmlns:a16="http://schemas.microsoft.com/office/drawing/2014/main" id="{9F9F6E20-EA4F-4903-8310-DA625AF4184F}"/>
              </a:ext>
            </a:extLst>
          </p:cNvPr>
          <p:cNvSpPr>
            <a:spLocks noChangeArrowheads="1"/>
          </p:cNvSpPr>
          <p:nvPr/>
        </p:nvSpPr>
        <p:spPr bwMode="auto">
          <a:xfrm>
            <a:off x="1024851" y="1315263"/>
            <a:ext cx="824294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solidFill>
                  <a:srgbClr val="000000"/>
                </a:solidFill>
                <a:latin typeface="Courier New" panose="02070309020205020404" pitchFamily="49" charset="0"/>
              </a:rPr>
              <a:t>SELECT  DEPTNO, DEPTNAME, ADMRDEPT</a:t>
            </a:r>
          </a:p>
          <a:p>
            <a:pPr algn="l"/>
            <a:r>
              <a:rPr lang="es-ES" altLang="es-ES" dirty="0">
                <a:solidFill>
                  <a:srgbClr val="000000"/>
                </a:solidFill>
                <a:latin typeface="Courier New" panose="02070309020205020404" pitchFamily="49" charset="0"/>
              </a:rPr>
              <a:t>FROM DEPARTMENT</a:t>
            </a:r>
            <a:br>
              <a:rPr lang="es-ES" altLang="es-ES" dirty="0">
                <a:solidFill>
                  <a:srgbClr val="000000"/>
                </a:solidFill>
                <a:latin typeface="Courier New" panose="02070309020205020404" pitchFamily="49" charset="0"/>
              </a:rPr>
            </a:br>
            <a:r>
              <a:rPr lang="es-ES" altLang="es-ES" b="1" dirty="0">
                <a:solidFill>
                  <a:srgbClr val="000000"/>
                </a:solidFill>
                <a:latin typeface="Courier New" panose="02070309020205020404" pitchFamily="49" charset="0"/>
              </a:rPr>
              <a:t>ORDER BY ADMRDEPT ASC, DEPTNO DESC</a:t>
            </a:r>
          </a:p>
        </p:txBody>
      </p:sp>
      <p:sp>
        <p:nvSpPr>
          <p:cNvPr id="66566" name="Rectangle 15">
            <a:extLst>
              <a:ext uri="{FF2B5EF4-FFF2-40B4-BE49-F238E27FC236}">
                <a16:creationId xmlns:a16="http://schemas.microsoft.com/office/drawing/2014/main" id="{616A4D91-0F97-41A4-96C8-5A70EA52CC8D}"/>
              </a:ext>
            </a:extLst>
          </p:cNvPr>
          <p:cNvSpPr>
            <a:spLocks noChangeArrowheads="1"/>
          </p:cNvSpPr>
          <p:nvPr/>
        </p:nvSpPr>
        <p:spPr bwMode="auto">
          <a:xfrm>
            <a:off x="2695638" y="3946525"/>
            <a:ext cx="23342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SUPPORT SERVICES</a:t>
            </a:r>
            <a:endParaRPr lang="es-ES" altLang="es-ES" sz="1800"/>
          </a:p>
        </p:txBody>
      </p:sp>
      <p:sp>
        <p:nvSpPr>
          <p:cNvPr id="66567" name="Rectangle 16">
            <a:extLst>
              <a:ext uri="{FF2B5EF4-FFF2-40B4-BE49-F238E27FC236}">
                <a16:creationId xmlns:a16="http://schemas.microsoft.com/office/drawing/2014/main" id="{1BD3E328-03B7-4B96-B519-9800D06FF5CF}"/>
              </a:ext>
            </a:extLst>
          </p:cNvPr>
          <p:cNvSpPr>
            <a:spLocks noChangeArrowheads="1"/>
          </p:cNvSpPr>
          <p:nvPr/>
        </p:nvSpPr>
        <p:spPr bwMode="auto">
          <a:xfrm>
            <a:off x="2666467" y="4167188"/>
            <a:ext cx="275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DEVELOPMENT CENTER</a:t>
            </a:r>
            <a:endParaRPr lang="es-ES" altLang="es-ES" sz="1800"/>
          </a:p>
        </p:txBody>
      </p:sp>
      <p:sp>
        <p:nvSpPr>
          <p:cNvPr id="66568" name="Rectangle 17">
            <a:extLst>
              <a:ext uri="{FF2B5EF4-FFF2-40B4-BE49-F238E27FC236}">
                <a16:creationId xmlns:a16="http://schemas.microsoft.com/office/drawing/2014/main" id="{BEB3BA8E-EC50-4AF6-8522-9D0E6AB2CCC3}"/>
              </a:ext>
            </a:extLst>
          </p:cNvPr>
          <p:cNvSpPr>
            <a:spLocks noChangeArrowheads="1"/>
          </p:cNvSpPr>
          <p:nvPr/>
        </p:nvSpPr>
        <p:spPr bwMode="auto">
          <a:xfrm>
            <a:off x="2682295" y="4386263"/>
            <a:ext cx="26118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INFORMATION CENTER</a:t>
            </a:r>
            <a:endParaRPr lang="es-ES" altLang="es-ES" sz="1800"/>
          </a:p>
        </p:txBody>
      </p:sp>
      <p:sp>
        <p:nvSpPr>
          <p:cNvPr id="66569" name="Rectangle 18">
            <a:extLst>
              <a:ext uri="{FF2B5EF4-FFF2-40B4-BE49-F238E27FC236}">
                <a16:creationId xmlns:a16="http://schemas.microsoft.com/office/drawing/2014/main" id="{56FB7CE4-CDB6-4701-9C8B-28901F9E78E0}"/>
              </a:ext>
            </a:extLst>
          </p:cNvPr>
          <p:cNvSpPr>
            <a:spLocks noChangeArrowheads="1"/>
          </p:cNvSpPr>
          <p:nvPr/>
        </p:nvSpPr>
        <p:spPr bwMode="auto">
          <a:xfrm>
            <a:off x="2672110" y="4605338"/>
            <a:ext cx="1179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PLANNING</a:t>
            </a:r>
            <a:endParaRPr lang="es-ES" altLang="es-ES" sz="1800" dirty="0"/>
          </a:p>
        </p:txBody>
      </p:sp>
      <p:sp>
        <p:nvSpPr>
          <p:cNvPr id="66570" name="Rectangle 19">
            <a:extLst>
              <a:ext uri="{FF2B5EF4-FFF2-40B4-BE49-F238E27FC236}">
                <a16:creationId xmlns:a16="http://schemas.microsoft.com/office/drawing/2014/main" id="{2DEE5F81-E436-423C-8EF6-7B894F886BE4}"/>
              </a:ext>
            </a:extLst>
          </p:cNvPr>
          <p:cNvSpPr>
            <a:spLocks noChangeArrowheads="1"/>
          </p:cNvSpPr>
          <p:nvPr/>
        </p:nvSpPr>
        <p:spPr bwMode="auto">
          <a:xfrm>
            <a:off x="2618607" y="4826000"/>
            <a:ext cx="37535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SPIFFY COMPUTER SERVICE DIV.</a:t>
            </a:r>
            <a:endParaRPr lang="es-ES" altLang="es-ES" sz="1800"/>
          </a:p>
        </p:txBody>
      </p:sp>
      <p:sp>
        <p:nvSpPr>
          <p:cNvPr id="66571" name="Rectangle 20">
            <a:extLst>
              <a:ext uri="{FF2B5EF4-FFF2-40B4-BE49-F238E27FC236}">
                <a16:creationId xmlns:a16="http://schemas.microsoft.com/office/drawing/2014/main" id="{0F9533C6-DC66-477E-A4C3-E0031AF27F5A}"/>
              </a:ext>
            </a:extLst>
          </p:cNvPr>
          <p:cNvSpPr>
            <a:spLocks noChangeArrowheads="1"/>
          </p:cNvSpPr>
          <p:nvPr/>
        </p:nvSpPr>
        <p:spPr bwMode="auto">
          <a:xfrm>
            <a:off x="2651239" y="5046663"/>
            <a:ext cx="31247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ADMINISTRATION SYSTEMS</a:t>
            </a:r>
            <a:endParaRPr lang="es-ES" altLang="es-ES" sz="1800"/>
          </a:p>
        </p:txBody>
      </p:sp>
      <p:sp>
        <p:nvSpPr>
          <p:cNvPr id="66572" name="Rectangle 21">
            <a:extLst>
              <a:ext uri="{FF2B5EF4-FFF2-40B4-BE49-F238E27FC236}">
                <a16:creationId xmlns:a16="http://schemas.microsoft.com/office/drawing/2014/main" id="{E25896F2-983A-4FFF-9A9F-F14CAA715334}"/>
              </a:ext>
            </a:extLst>
          </p:cNvPr>
          <p:cNvSpPr>
            <a:spLocks noChangeArrowheads="1"/>
          </p:cNvSpPr>
          <p:nvPr/>
        </p:nvSpPr>
        <p:spPr bwMode="auto">
          <a:xfrm>
            <a:off x="2644842" y="5265738"/>
            <a:ext cx="31804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MANUFACTURING SYSTEMS</a:t>
            </a:r>
            <a:endParaRPr lang="es-ES" altLang="es-ES" sz="1800"/>
          </a:p>
        </p:txBody>
      </p:sp>
      <p:sp>
        <p:nvSpPr>
          <p:cNvPr id="66573" name="Rectangle 22">
            <a:extLst>
              <a:ext uri="{FF2B5EF4-FFF2-40B4-BE49-F238E27FC236}">
                <a16:creationId xmlns:a16="http://schemas.microsoft.com/office/drawing/2014/main" id="{2F5CAD36-443C-447F-A87E-ACFE0CA7B543}"/>
              </a:ext>
            </a:extLst>
          </p:cNvPr>
          <p:cNvSpPr>
            <a:spLocks noChangeArrowheads="1"/>
          </p:cNvSpPr>
          <p:nvPr/>
        </p:nvSpPr>
        <p:spPr bwMode="auto">
          <a:xfrm>
            <a:off x="2687940" y="5484813"/>
            <a:ext cx="2475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SOFTWARE SUPPORT</a:t>
            </a:r>
            <a:endParaRPr lang="es-ES" altLang="es-ES" sz="1800"/>
          </a:p>
        </p:txBody>
      </p:sp>
      <p:sp>
        <p:nvSpPr>
          <p:cNvPr id="66574" name="Rectangle 23">
            <a:extLst>
              <a:ext uri="{FF2B5EF4-FFF2-40B4-BE49-F238E27FC236}">
                <a16:creationId xmlns:a16="http://schemas.microsoft.com/office/drawing/2014/main" id="{7A575133-54D1-4D80-A565-2EF579120E71}"/>
              </a:ext>
            </a:extLst>
          </p:cNvPr>
          <p:cNvSpPr>
            <a:spLocks noChangeArrowheads="1"/>
          </p:cNvSpPr>
          <p:nvPr/>
        </p:nvSpPr>
        <p:spPr bwMode="auto">
          <a:xfrm>
            <a:off x="2749602" y="5705475"/>
            <a:ext cx="14961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OPERATIONS</a:t>
            </a:r>
            <a:endParaRPr lang="es-ES" altLang="es-ES" sz="1800" dirty="0"/>
          </a:p>
        </p:txBody>
      </p:sp>
      <p:sp>
        <p:nvSpPr>
          <p:cNvPr id="66575" name="Rectangle 24">
            <a:extLst>
              <a:ext uri="{FF2B5EF4-FFF2-40B4-BE49-F238E27FC236}">
                <a16:creationId xmlns:a16="http://schemas.microsoft.com/office/drawing/2014/main" id="{F756806B-2BDB-49B2-8FBA-5BE46CC212F1}"/>
              </a:ext>
            </a:extLst>
          </p:cNvPr>
          <p:cNvSpPr>
            <a:spLocks noChangeArrowheads="1"/>
          </p:cNvSpPr>
          <p:nvPr/>
        </p:nvSpPr>
        <p:spPr bwMode="auto">
          <a:xfrm>
            <a:off x="2754065" y="3589338"/>
            <a:ext cx="12824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DEPTNAME</a:t>
            </a:r>
            <a:endParaRPr lang="es-ES" altLang="es-ES" sz="1800" dirty="0"/>
          </a:p>
        </p:txBody>
      </p:sp>
      <p:sp>
        <p:nvSpPr>
          <p:cNvPr id="66576" name="Rectangle 25">
            <a:extLst>
              <a:ext uri="{FF2B5EF4-FFF2-40B4-BE49-F238E27FC236}">
                <a16:creationId xmlns:a16="http://schemas.microsoft.com/office/drawing/2014/main" id="{97ABB395-062D-4B27-9798-867D3E0FE8E8}"/>
              </a:ext>
            </a:extLst>
          </p:cNvPr>
          <p:cNvSpPr>
            <a:spLocks noChangeArrowheads="1"/>
          </p:cNvSpPr>
          <p:nvPr/>
        </p:nvSpPr>
        <p:spPr bwMode="auto">
          <a:xfrm>
            <a:off x="6490518" y="3589338"/>
            <a:ext cx="9618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DEPTNO</a:t>
            </a:r>
            <a:endParaRPr lang="es-ES" altLang="es-ES" sz="1800"/>
          </a:p>
        </p:txBody>
      </p:sp>
      <p:sp>
        <p:nvSpPr>
          <p:cNvPr id="66577" name="Rectangle 26">
            <a:extLst>
              <a:ext uri="{FF2B5EF4-FFF2-40B4-BE49-F238E27FC236}">
                <a16:creationId xmlns:a16="http://schemas.microsoft.com/office/drawing/2014/main" id="{D3B542A2-FD7D-45B0-8722-B7023CA14AAD}"/>
              </a:ext>
            </a:extLst>
          </p:cNvPr>
          <p:cNvSpPr>
            <a:spLocks noChangeArrowheads="1"/>
          </p:cNvSpPr>
          <p:nvPr/>
        </p:nvSpPr>
        <p:spPr bwMode="auto">
          <a:xfrm>
            <a:off x="974911" y="3589338"/>
            <a:ext cx="1295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ADMRDEPT</a:t>
            </a:r>
            <a:endParaRPr lang="es-ES" altLang="es-ES" sz="1800" dirty="0"/>
          </a:p>
        </p:txBody>
      </p:sp>
      <p:sp>
        <p:nvSpPr>
          <p:cNvPr id="66578" name="Rectangle 27">
            <a:extLst>
              <a:ext uri="{FF2B5EF4-FFF2-40B4-BE49-F238E27FC236}">
                <a16:creationId xmlns:a16="http://schemas.microsoft.com/office/drawing/2014/main" id="{F3BFF0F9-1710-490E-B80D-3E0777144C56}"/>
              </a:ext>
            </a:extLst>
          </p:cNvPr>
          <p:cNvSpPr>
            <a:spLocks noChangeArrowheads="1"/>
          </p:cNvSpPr>
          <p:nvPr/>
        </p:nvSpPr>
        <p:spPr bwMode="auto">
          <a:xfrm>
            <a:off x="1029195" y="3959225"/>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66579" name="Rectangle 28">
            <a:extLst>
              <a:ext uri="{FF2B5EF4-FFF2-40B4-BE49-F238E27FC236}">
                <a16:creationId xmlns:a16="http://schemas.microsoft.com/office/drawing/2014/main" id="{BB6E7DBC-D503-471E-B514-A3B80BC42DD8}"/>
              </a:ext>
            </a:extLst>
          </p:cNvPr>
          <p:cNvSpPr>
            <a:spLocks noChangeArrowheads="1"/>
          </p:cNvSpPr>
          <p:nvPr/>
        </p:nvSpPr>
        <p:spPr bwMode="auto">
          <a:xfrm>
            <a:off x="1029195" y="4178300"/>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66580" name="Rectangle 29">
            <a:extLst>
              <a:ext uri="{FF2B5EF4-FFF2-40B4-BE49-F238E27FC236}">
                <a16:creationId xmlns:a16="http://schemas.microsoft.com/office/drawing/2014/main" id="{24EA623C-209F-466A-8D5A-AB9D86DF5D60}"/>
              </a:ext>
            </a:extLst>
          </p:cNvPr>
          <p:cNvSpPr>
            <a:spLocks noChangeArrowheads="1"/>
          </p:cNvSpPr>
          <p:nvPr/>
        </p:nvSpPr>
        <p:spPr bwMode="auto">
          <a:xfrm>
            <a:off x="1029195" y="4386263"/>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66581" name="Rectangle 30">
            <a:extLst>
              <a:ext uri="{FF2B5EF4-FFF2-40B4-BE49-F238E27FC236}">
                <a16:creationId xmlns:a16="http://schemas.microsoft.com/office/drawing/2014/main" id="{3DE1A3B8-B556-4FB7-B0AB-51BD4EF44DCF}"/>
              </a:ext>
            </a:extLst>
          </p:cNvPr>
          <p:cNvSpPr>
            <a:spLocks noChangeArrowheads="1"/>
          </p:cNvSpPr>
          <p:nvPr/>
        </p:nvSpPr>
        <p:spPr bwMode="auto">
          <a:xfrm>
            <a:off x="1029195" y="4605338"/>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66582" name="Rectangle 31">
            <a:extLst>
              <a:ext uri="{FF2B5EF4-FFF2-40B4-BE49-F238E27FC236}">
                <a16:creationId xmlns:a16="http://schemas.microsoft.com/office/drawing/2014/main" id="{FF42A438-CC08-445E-9D6D-EE174A839E5E}"/>
              </a:ext>
            </a:extLst>
          </p:cNvPr>
          <p:cNvSpPr>
            <a:spLocks noChangeArrowheads="1"/>
          </p:cNvSpPr>
          <p:nvPr/>
        </p:nvSpPr>
        <p:spPr bwMode="auto">
          <a:xfrm>
            <a:off x="1029195" y="4826000"/>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66583" name="Rectangle 32">
            <a:extLst>
              <a:ext uri="{FF2B5EF4-FFF2-40B4-BE49-F238E27FC236}">
                <a16:creationId xmlns:a16="http://schemas.microsoft.com/office/drawing/2014/main" id="{0296F5DD-C320-4E89-8787-F4BF0BC0BE72}"/>
              </a:ext>
            </a:extLst>
          </p:cNvPr>
          <p:cNvSpPr>
            <a:spLocks noChangeArrowheads="1"/>
          </p:cNvSpPr>
          <p:nvPr/>
        </p:nvSpPr>
        <p:spPr bwMode="auto">
          <a:xfrm>
            <a:off x="1028340" y="5046663"/>
            <a:ext cx="423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D01</a:t>
            </a:r>
            <a:endParaRPr lang="es-ES" altLang="es-ES" sz="1800"/>
          </a:p>
        </p:txBody>
      </p:sp>
      <p:sp>
        <p:nvSpPr>
          <p:cNvPr id="66584" name="Rectangle 33">
            <a:extLst>
              <a:ext uri="{FF2B5EF4-FFF2-40B4-BE49-F238E27FC236}">
                <a16:creationId xmlns:a16="http://schemas.microsoft.com/office/drawing/2014/main" id="{E6CA345A-EFAF-4C98-B71E-070CB92FFACF}"/>
              </a:ext>
            </a:extLst>
          </p:cNvPr>
          <p:cNvSpPr>
            <a:spLocks noChangeArrowheads="1"/>
          </p:cNvSpPr>
          <p:nvPr/>
        </p:nvSpPr>
        <p:spPr bwMode="auto">
          <a:xfrm>
            <a:off x="1028340" y="5265738"/>
            <a:ext cx="423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D01</a:t>
            </a:r>
            <a:endParaRPr lang="es-ES" altLang="es-ES" sz="1800"/>
          </a:p>
        </p:txBody>
      </p:sp>
      <p:sp>
        <p:nvSpPr>
          <p:cNvPr id="66585" name="Rectangle 34">
            <a:extLst>
              <a:ext uri="{FF2B5EF4-FFF2-40B4-BE49-F238E27FC236}">
                <a16:creationId xmlns:a16="http://schemas.microsoft.com/office/drawing/2014/main" id="{28A1FCD2-7620-4F3E-B8BA-A8496AAB06CA}"/>
              </a:ext>
            </a:extLst>
          </p:cNvPr>
          <p:cNvSpPr>
            <a:spLocks noChangeArrowheads="1"/>
          </p:cNvSpPr>
          <p:nvPr/>
        </p:nvSpPr>
        <p:spPr bwMode="auto">
          <a:xfrm>
            <a:off x="1029195" y="5484813"/>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E01</a:t>
            </a:r>
            <a:endParaRPr lang="es-ES" altLang="es-ES" sz="1800"/>
          </a:p>
        </p:txBody>
      </p:sp>
      <p:sp>
        <p:nvSpPr>
          <p:cNvPr id="66586" name="Rectangle 35">
            <a:extLst>
              <a:ext uri="{FF2B5EF4-FFF2-40B4-BE49-F238E27FC236}">
                <a16:creationId xmlns:a16="http://schemas.microsoft.com/office/drawing/2014/main" id="{CA392267-3073-4A1D-9CF7-2123AE28351F}"/>
              </a:ext>
            </a:extLst>
          </p:cNvPr>
          <p:cNvSpPr>
            <a:spLocks noChangeArrowheads="1"/>
          </p:cNvSpPr>
          <p:nvPr/>
        </p:nvSpPr>
        <p:spPr bwMode="auto">
          <a:xfrm>
            <a:off x="1029195" y="5705475"/>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E01</a:t>
            </a:r>
            <a:endParaRPr lang="es-ES" altLang="es-ES" sz="1800"/>
          </a:p>
        </p:txBody>
      </p:sp>
      <p:sp>
        <p:nvSpPr>
          <p:cNvPr id="66587" name="Rectangle 36">
            <a:extLst>
              <a:ext uri="{FF2B5EF4-FFF2-40B4-BE49-F238E27FC236}">
                <a16:creationId xmlns:a16="http://schemas.microsoft.com/office/drawing/2014/main" id="{A036FEF1-1AA5-45B8-82FD-BA1B731650E6}"/>
              </a:ext>
            </a:extLst>
          </p:cNvPr>
          <p:cNvSpPr>
            <a:spLocks noChangeArrowheads="1"/>
          </p:cNvSpPr>
          <p:nvPr/>
        </p:nvSpPr>
        <p:spPr bwMode="auto">
          <a:xfrm>
            <a:off x="6524140" y="3959225"/>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E01</a:t>
            </a:r>
            <a:endParaRPr lang="es-ES" altLang="es-ES" sz="1800"/>
          </a:p>
        </p:txBody>
      </p:sp>
      <p:sp>
        <p:nvSpPr>
          <p:cNvPr id="66588" name="Rectangle 37">
            <a:extLst>
              <a:ext uri="{FF2B5EF4-FFF2-40B4-BE49-F238E27FC236}">
                <a16:creationId xmlns:a16="http://schemas.microsoft.com/office/drawing/2014/main" id="{9356114A-30F8-4FC0-B911-F67FBCB36147}"/>
              </a:ext>
            </a:extLst>
          </p:cNvPr>
          <p:cNvSpPr>
            <a:spLocks noChangeArrowheads="1"/>
          </p:cNvSpPr>
          <p:nvPr/>
        </p:nvSpPr>
        <p:spPr bwMode="auto">
          <a:xfrm>
            <a:off x="6523285" y="4178300"/>
            <a:ext cx="423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D01</a:t>
            </a:r>
            <a:endParaRPr lang="es-ES" altLang="es-ES" sz="1800"/>
          </a:p>
        </p:txBody>
      </p:sp>
      <p:sp>
        <p:nvSpPr>
          <p:cNvPr id="66589" name="Rectangle 38">
            <a:extLst>
              <a:ext uri="{FF2B5EF4-FFF2-40B4-BE49-F238E27FC236}">
                <a16:creationId xmlns:a16="http://schemas.microsoft.com/office/drawing/2014/main" id="{96755782-212B-4C9E-BC8D-8D5955FA6C86}"/>
              </a:ext>
            </a:extLst>
          </p:cNvPr>
          <p:cNvSpPr>
            <a:spLocks noChangeArrowheads="1"/>
          </p:cNvSpPr>
          <p:nvPr/>
        </p:nvSpPr>
        <p:spPr bwMode="auto">
          <a:xfrm>
            <a:off x="6523285" y="4386263"/>
            <a:ext cx="423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C01</a:t>
            </a:r>
            <a:endParaRPr lang="es-ES" altLang="es-ES" sz="1800"/>
          </a:p>
        </p:txBody>
      </p:sp>
      <p:sp>
        <p:nvSpPr>
          <p:cNvPr id="66590" name="Rectangle 39">
            <a:extLst>
              <a:ext uri="{FF2B5EF4-FFF2-40B4-BE49-F238E27FC236}">
                <a16:creationId xmlns:a16="http://schemas.microsoft.com/office/drawing/2014/main" id="{38106426-2641-4F92-9AEF-DA4656CADFA6}"/>
              </a:ext>
            </a:extLst>
          </p:cNvPr>
          <p:cNvSpPr>
            <a:spLocks noChangeArrowheads="1"/>
          </p:cNvSpPr>
          <p:nvPr/>
        </p:nvSpPr>
        <p:spPr bwMode="auto">
          <a:xfrm>
            <a:off x="6524140" y="4605338"/>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B01</a:t>
            </a:r>
            <a:endParaRPr lang="es-ES" altLang="es-ES" sz="1800"/>
          </a:p>
        </p:txBody>
      </p:sp>
      <p:sp>
        <p:nvSpPr>
          <p:cNvPr id="66591" name="Rectangle 40">
            <a:extLst>
              <a:ext uri="{FF2B5EF4-FFF2-40B4-BE49-F238E27FC236}">
                <a16:creationId xmlns:a16="http://schemas.microsoft.com/office/drawing/2014/main" id="{FC488532-112A-40DF-9D00-CEF7051DB287}"/>
              </a:ext>
            </a:extLst>
          </p:cNvPr>
          <p:cNvSpPr>
            <a:spLocks noChangeArrowheads="1"/>
          </p:cNvSpPr>
          <p:nvPr/>
        </p:nvSpPr>
        <p:spPr bwMode="auto">
          <a:xfrm>
            <a:off x="6524140" y="4826000"/>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66592" name="Rectangle 41">
            <a:extLst>
              <a:ext uri="{FF2B5EF4-FFF2-40B4-BE49-F238E27FC236}">
                <a16:creationId xmlns:a16="http://schemas.microsoft.com/office/drawing/2014/main" id="{3573632F-5728-4403-926B-BA7EA269D242}"/>
              </a:ext>
            </a:extLst>
          </p:cNvPr>
          <p:cNvSpPr>
            <a:spLocks noChangeArrowheads="1"/>
          </p:cNvSpPr>
          <p:nvPr/>
        </p:nvSpPr>
        <p:spPr bwMode="auto">
          <a:xfrm>
            <a:off x="6523285" y="5046663"/>
            <a:ext cx="423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D21</a:t>
            </a:r>
            <a:endParaRPr lang="es-ES" altLang="es-ES" sz="1800"/>
          </a:p>
        </p:txBody>
      </p:sp>
      <p:sp>
        <p:nvSpPr>
          <p:cNvPr id="66593" name="Rectangle 42">
            <a:extLst>
              <a:ext uri="{FF2B5EF4-FFF2-40B4-BE49-F238E27FC236}">
                <a16:creationId xmlns:a16="http://schemas.microsoft.com/office/drawing/2014/main" id="{FBC82B23-237B-4937-91C4-E9E989CA0E7E}"/>
              </a:ext>
            </a:extLst>
          </p:cNvPr>
          <p:cNvSpPr>
            <a:spLocks noChangeArrowheads="1"/>
          </p:cNvSpPr>
          <p:nvPr/>
        </p:nvSpPr>
        <p:spPr bwMode="auto">
          <a:xfrm>
            <a:off x="6531845" y="5265738"/>
            <a:ext cx="406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D11</a:t>
            </a:r>
            <a:endParaRPr lang="es-ES" altLang="es-ES" sz="1800"/>
          </a:p>
        </p:txBody>
      </p:sp>
      <p:sp>
        <p:nvSpPr>
          <p:cNvPr id="66594" name="Rectangle 43">
            <a:extLst>
              <a:ext uri="{FF2B5EF4-FFF2-40B4-BE49-F238E27FC236}">
                <a16:creationId xmlns:a16="http://schemas.microsoft.com/office/drawing/2014/main" id="{24D42020-2455-42EB-9CFB-2C1A6E9556B0}"/>
              </a:ext>
            </a:extLst>
          </p:cNvPr>
          <p:cNvSpPr>
            <a:spLocks noChangeArrowheads="1"/>
          </p:cNvSpPr>
          <p:nvPr/>
        </p:nvSpPr>
        <p:spPr bwMode="auto">
          <a:xfrm>
            <a:off x="6524140" y="5484813"/>
            <a:ext cx="410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E21</a:t>
            </a:r>
            <a:endParaRPr lang="es-ES" altLang="es-ES" sz="1800"/>
          </a:p>
        </p:txBody>
      </p:sp>
      <p:sp>
        <p:nvSpPr>
          <p:cNvPr id="66595" name="Rectangle 44">
            <a:extLst>
              <a:ext uri="{FF2B5EF4-FFF2-40B4-BE49-F238E27FC236}">
                <a16:creationId xmlns:a16="http://schemas.microsoft.com/office/drawing/2014/main" id="{33BC151E-A47A-47F8-B684-9A4D8160DE81}"/>
              </a:ext>
            </a:extLst>
          </p:cNvPr>
          <p:cNvSpPr>
            <a:spLocks noChangeArrowheads="1"/>
          </p:cNvSpPr>
          <p:nvPr/>
        </p:nvSpPr>
        <p:spPr bwMode="auto">
          <a:xfrm>
            <a:off x="6532701" y="5705475"/>
            <a:ext cx="3932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E11</a:t>
            </a:r>
            <a:endParaRPr lang="es-ES" altLang="es-ES" sz="1800"/>
          </a:p>
        </p:txBody>
      </p:sp>
      <p:sp>
        <p:nvSpPr>
          <p:cNvPr id="66596" name="Freeform 45">
            <a:extLst>
              <a:ext uri="{FF2B5EF4-FFF2-40B4-BE49-F238E27FC236}">
                <a16:creationId xmlns:a16="http://schemas.microsoft.com/office/drawing/2014/main" id="{CEA6D6BA-AD69-4B1D-B3CB-D019D5457C56}"/>
              </a:ext>
            </a:extLst>
          </p:cNvPr>
          <p:cNvSpPr>
            <a:spLocks/>
          </p:cNvSpPr>
          <p:nvPr/>
        </p:nvSpPr>
        <p:spPr bwMode="auto">
          <a:xfrm>
            <a:off x="3851920" y="2773363"/>
            <a:ext cx="1090613" cy="573087"/>
          </a:xfrm>
          <a:custGeom>
            <a:avLst/>
            <a:gdLst>
              <a:gd name="T0" fmla="*/ 1373 w 1373"/>
              <a:gd name="T1" fmla="*/ 160 h 724"/>
              <a:gd name="T2" fmla="*/ 1131 w 1373"/>
              <a:gd name="T3" fmla="*/ 0 h 724"/>
              <a:gd name="T4" fmla="*/ 104 w 1373"/>
              <a:gd name="T5" fmla="*/ 376 h 724"/>
              <a:gd name="T6" fmla="*/ 0 w 1373"/>
              <a:gd name="T7" fmla="*/ 312 h 724"/>
              <a:gd name="T8" fmla="*/ 27 w 1373"/>
              <a:gd name="T9" fmla="*/ 679 h 724"/>
              <a:gd name="T10" fmla="*/ 667 w 1373"/>
              <a:gd name="T11" fmla="*/ 724 h 724"/>
              <a:gd name="T12" fmla="*/ 568 w 1373"/>
              <a:gd name="T13" fmla="*/ 635 h 724"/>
              <a:gd name="T14" fmla="*/ 1373 w 1373"/>
              <a:gd name="T15" fmla="*/ 160 h 724"/>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4"/>
              <a:gd name="T26" fmla="*/ 1373 w 1373"/>
              <a:gd name="T27" fmla="*/ 724 h 7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4">
                <a:moveTo>
                  <a:pt x="1373" y="160"/>
                </a:moveTo>
                <a:lnTo>
                  <a:pt x="1131" y="0"/>
                </a:lnTo>
                <a:lnTo>
                  <a:pt x="104" y="376"/>
                </a:lnTo>
                <a:lnTo>
                  <a:pt x="0" y="312"/>
                </a:lnTo>
                <a:lnTo>
                  <a:pt x="27" y="679"/>
                </a:lnTo>
                <a:lnTo>
                  <a:pt x="667" y="724"/>
                </a:lnTo>
                <a:lnTo>
                  <a:pt x="568" y="635"/>
                </a:lnTo>
                <a:lnTo>
                  <a:pt x="1373" y="160"/>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6597" name="Freeform 46">
            <a:extLst>
              <a:ext uri="{FF2B5EF4-FFF2-40B4-BE49-F238E27FC236}">
                <a16:creationId xmlns:a16="http://schemas.microsoft.com/office/drawing/2014/main" id="{7DA494A6-B09A-4860-803E-97C5C56FA243}"/>
              </a:ext>
            </a:extLst>
          </p:cNvPr>
          <p:cNvSpPr>
            <a:spLocks/>
          </p:cNvSpPr>
          <p:nvPr/>
        </p:nvSpPr>
        <p:spPr bwMode="auto">
          <a:xfrm>
            <a:off x="3883670" y="2735263"/>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6598" name="Line 47">
            <a:extLst>
              <a:ext uri="{FF2B5EF4-FFF2-40B4-BE49-F238E27FC236}">
                <a16:creationId xmlns:a16="http://schemas.microsoft.com/office/drawing/2014/main" id="{1736074E-35EB-4E40-A778-87821A3C75C6}"/>
              </a:ext>
            </a:extLst>
          </p:cNvPr>
          <p:cNvSpPr>
            <a:spLocks noChangeShapeType="1"/>
          </p:cNvSpPr>
          <p:nvPr/>
        </p:nvSpPr>
        <p:spPr bwMode="auto">
          <a:xfrm>
            <a:off x="971649" y="3889374"/>
            <a:ext cx="6480671" cy="35739"/>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5 Marcador de número de diapositiva">
            <a:extLst>
              <a:ext uri="{FF2B5EF4-FFF2-40B4-BE49-F238E27FC236}">
                <a16:creationId xmlns:a16="http://schemas.microsoft.com/office/drawing/2014/main" id="{5029CFEF-7444-4354-8282-0F865ACE781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849AC182-E842-4A45-BC33-C374B17D8E11}" type="slidenum">
              <a:rPr lang="es-ES" altLang="es-ES" sz="1400">
                <a:solidFill>
                  <a:schemeClr val="folHlink"/>
                </a:solidFill>
                <a:latin typeface="Times New Roman" panose="02020603050405020304" pitchFamily="18" charset="0"/>
              </a:rPr>
              <a:pPr/>
              <a:t>64</a:t>
            </a:fld>
            <a:endParaRPr lang="es-ES" altLang="es-ES" sz="1400">
              <a:solidFill>
                <a:schemeClr val="folHlink"/>
              </a:solidFill>
              <a:latin typeface="Times New Roman" panose="02020603050405020304" pitchFamily="18" charset="0"/>
            </a:endParaRPr>
          </a:p>
        </p:txBody>
      </p:sp>
      <p:sp>
        <p:nvSpPr>
          <p:cNvPr id="71684" name="Rectangle 33">
            <a:extLst>
              <a:ext uri="{FF2B5EF4-FFF2-40B4-BE49-F238E27FC236}">
                <a16:creationId xmlns:a16="http://schemas.microsoft.com/office/drawing/2014/main" id="{90E967F1-CB56-48A4-97CA-13F1C0697524}"/>
              </a:ext>
            </a:extLst>
          </p:cNvPr>
          <p:cNvSpPr>
            <a:spLocks noGrp="1" noChangeArrowheads="1"/>
          </p:cNvSpPr>
          <p:nvPr>
            <p:ph type="title"/>
          </p:nvPr>
        </p:nvSpPr>
        <p:spPr/>
        <p:txBody>
          <a:bodyPr/>
          <a:lstStyle/>
          <a:p>
            <a:pPr eaLnBrk="1" hangingPunct="1"/>
            <a:r>
              <a:rPr lang="es-ES_tradnl" altLang="es-ES_tradnl"/>
              <a:t>Ejemplo de selección de filas</a:t>
            </a:r>
          </a:p>
        </p:txBody>
      </p:sp>
      <p:sp>
        <p:nvSpPr>
          <p:cNvPr id="71685" name="Rectangle 34">
            <a:extLst>
              <a:ext uri="{FF2B5EF4-FFF2-40B4-BE49-F238E27FC236}">
                <a16:creationId xmlns:a16="http://schemas.microsoft.com/office/drawing/2014/main" id="{070E9F54-9313-4693-BDB7-65DBFBED53F7}"/>
              </a:ext>
            </a:extLst>
          </p:cNvPr>
          <p:cNvSpPr>
            <a:spLocks noGrp="1" noChangeArrowheads="1"/>
          </p:cNvSpPr>
          <p:nvPr>
            <p:ph type="body" idx="1"/>
          </p:nvPr>
        </p:nvSpPr>
        <p:spPr/>
        <p:txBody>
          <a:bodyPr/>
          <a:lstStyle/>
          <a:p>
            <a:pPr eaLnBrk="1" hangingPunct="1"/>
            <a:r>
              <a:rPr lang="es-ES" altLang="es-ES"/>
              <a:t>¿Qué departamentos informan al A00?</a:t>
            </a:r>
          </a:p>
          <a:p>
            <a:pPr eaLnBrk="1" hangingPunct="1"/>
            <a:endParaRPr lang="es-ES" altLang="es-ES"/>
          </a:p>
        </p:txBody>
      </p:sp>
      <p:sp>
        <p:nvSpPr>
          <p:cNvPr id="71686" name="Rectangle 8">
            <a:extLst>
              <a:ext uri="{FF2B5EF4-FFF2-40B4-BE49-F238E27FC236}">
                <a16:creationId xmlns:a16="http://schemas.microsoft.com/office/drawing/2014/main" id="{AB3BFEDB-2C4F-4D87-96E7-7F3C5E117B69}"/>
              </a:ext>
            </a:extLst>
          </p:cNvPr>
          <p:cNvSpPr>
            <a:spLocks noChangeArrowheads="1"/>
          </p:cNvSpPr>
          <p:nvPr/>
        </p:nvSpPr>
        <p:spPr bwMode="auto">
          <a:xfrm>
            <a:off x="2700338" y="1757363"/>
            <a:ext cx="590391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DEPTNO, ADMRDEPT</a:t>
            </a:r>
          </a:p>
          <a:p>
            <a:pPr algn="l"/>
            <a:r>
              <a:rPr lang="es-ES" altLang="es-ES">
                <a:solidFill>
                  <a:srgbClr val="000000"/>
                </a:solidFill>
                <a:latin typeface="Courier New" panose="02070309020205020404" pitchFamily="49" charset="0"/>
              </a:rPr>
              <a:t>FROM DEPARTMENT</a:t>
            </a:r>
            <a:br>
              <a:rPr lang="es-ES" altLang="es-ES">
                <a:solidFill>
                  <a:srgbClr val="000000"/>
                </a:solidFill>
                <a:latin typeface="Courier New" panose="02070309020205020404" pitchFamily="49" charset="0"/>
              </a:rPr>
            </a:br>
            <a:r>
              <a:rPr lang="es-ES" altLang="es-ES" b="1">
                <a:solidFill>
                  <a:srgbClr val="000000"/>
                </a:solidFill>
                <a:latin typeface="Courier New" panose="02070309020205020404" pitchFamily="49" charset="0"/>
              </a:rPr>
              <a:t>WHERE ADMRDEPT='A00'</a:t>
            </a:r>
          </a:p>
        </p:txBody>
      </p:sp>
      <p:sp>
        <p:nvSpPr>
          <p:cNvPr id="71687" name="Freeform 9">
            <a:extLst>
              <a:ext uri="{FF2B5EF4-FFF2-40B4-BE49-F238E27FC236}">
                <a16:creationId xmlns:a16="http://schemas.microsoft.com/office/drawing/2014/main" id="{6F91E136-9389-4D46-878B-AAE18A536D60}"/>
              </a:ext>
            </a:extLst>
          </p:cNvPr>
          <p:cNvSpPr>
            <a:spLocks/>
          </p:cNvSpPr>
          <p:nvPr/>
        </p:nvSpPr>
        <p:spPr bwMode="auto">
          <a:xfrm>
            <a:off x="3333750" y="2997200"/>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71688" name="Group 32">
            <a:extLst>
              <a:ext uri="{FF2B5EF4-FFF2-40B4-BE49-F238E27FC236}">
                <a16:creationId xmlns:a16="http://schemas.microsoft.com/office/drawing/2014/main" id="{9387E09B-529D-4B05-9753-3340BE619E19}"/>
              </a:ext>
            </a:extLst>
          </p:cNvPr>
          <p:cNvGrpSpPr>
            <a:grpSpLocks/>
          </p:cNvGrpSpPr>
          <p:nvPr/>
        </p:nvGrpSpPr>
        <p:grpSpPr bwMode="auto">
          <a:xfrm>
            <a:off x="2124075" y="3716338"/>
            <a:ext cx="2598738" cy="1687512"/>
            <a:chOff x="1338" y="2341"/>
            <a:chExt cx="1637" cy="1063"/>
          </a:xfrm>
        </p:grpSpPr>
        <p:sp>
          <p:nvSpPr>
            <p:cNvPr id="71690" name="Rectangle 17">
              <a:extLst>
                <a:ext uri="{FF2B5EF4-FFF2-40B4-BE49-F238E27FC236}">
                  <a16:creationId xmlns:a16="http://schemas.microsoft.com/office/drawing/2014/main" id="{A9AD4546-CF03-4808-8E95-C97388DAF20F}"/>
                </a:ext>
              </a:extLst>
            </p:cNvPr>
            <p:cNvSpPr>
              <a:spLocks noChangeArrowheads="1"/>
            </p:cNvSpPr>
            <p:nvPr/>
          </p:nvSpPr>
          <p:spPr bwMode="auto">
            <a:xfrm>
              <a:off x="1338" y="234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DEPTNO</a:t>
              </a:r>
              <a:endParaRPr lang="es-ES" altLang="es-ES" sz="1800"/>
            </a:p>
          </p:txBody>
        </p:sp>
        <p:sp>
          <p:nvSpPr>
            <p:cNvPr id="71691" name="Rectangle 18">
              <a:extLst>
                <a:ext uri="{FF2B5EF4-FFF2-40B4-BE49-F238E27FC236}">
                  <a16:creationId xmlns:a16="http://schemas.microsoft.com/office/drawing/2014/main" id="{474530A3-0C9A-4810-9E3C-AB25E1EF7455}"/>
                </a:ext>
              </a:extLst>
            </p:cNvPr>
            <p:cNvSpPr>
              <a:spLocks noChangeArrowheads="1"/>
            </p:cNvSpPr>
            <p:nvPr/>
          </p:nvSpPr>
          <p:spPr bwMode="auto">
            <a:xfrm>
              <a:off x="2167" y="2341"/>
              <a:ext cx="8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ADMRDEPT</a:t>
              </a:r>
              <a:endParaRPr lang="es-ES" altLang="es-ES" sz="1800"/>
            </a:p>
          </p:txBody>
        </p:sp>
        <p:sp>
          <p:nvSpPr>
            <p:cNvPr id="71692" name="Rectangle 19">
              <a:extLst>
                <a:ext uri="{FF2B5EF4-FFF2-40B4-BE49-F238E27FC236}">
                  <a16:creationId xmlns:a16="http://schemas.microsoft.com/office/drawing/2014/main" id="{F792244C-3AF3-46E1-980A-EF733A04B02A}"/>
                </a:ext>
              </a:extLst>
            </p:cNvPr>
            <p:cNvSpPr>
              <a:spLocks noChangeArrowheads="1"/>
            </p:cNvSpPr>
            <p:nvPr/>
          </p:nvSpPr>
          <p:spPr bwMode="auto">
            <a:xfrm>
              <a:off x="1359" y="2575"/>
              <a:ext cx="2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 </a:t>
              </a:r>
              <a:endParaRPr lang="es-ES" altLang="es-ES" sz="1800"/>
            </a:p>
          </p:txBody>
        </p:sp>
        <p:sp>
          <p:nvSpPr>
            <p:cNvPr id="71693" name="Rectangle 20">
              <a:extLst>
                <a:ext uri="{FF2B5EF4-FFF2-40B4-BE49-F238E27FC236}">
                  <a16:creationId xmlns:a16="http://schemas.microsoft.com/office/drawing/2014/main" id="{F336139C-1DA9-42EC-8D91-9269EE7382AB}"/>
                </a:ext>
              </a:extLst>
            </p:cNvPr>
            <p:cNvSpPr>
              <a:spLocks noChangeArrowheads="1"/>
            </p:cNvSpPr>
            <p:nvPr/>
          </p:nvSpPr>
          <p:spPr bwMode="auto">
            <a:xfrm>
              <a:off x="1360" y="274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B01</a:t>
              </a:r>
              <a:endParaRPr lang="es-ES" altLang="es-ES" sz="1800"/>
            </a:p>
          </p:txBody>
        </p:sp>
        <p:sp>
          <p:nvSpPr>
            <p:cNvPr id="71694" name="Rectangle 21">
              <a:extLst>
                <a:ext uri="{FF2B5EF4-FFF2-40B4-BE49-F238E27FC236}">
                  <a16:creationId xmlns:a16="http://schemas.microsoft.com/office/drawing/2014/main" id="{0EBC2230-2842-45AB-B55E-863E3E99BA8F}"/>
                </a:ext>
              </a:extLst>
            </p:cNvPr>
            <p:cNvSpPr>
              <a:spLocks noChangeArrowheads="1"/>
            </p:cNvSpPr>
            <p:nvPr/>
          </p:nvSpPr>
          <p:spPr bwMode="auto">
            <a:xfrm>
              <a:off x="1360" y="2907"/>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C01</a:t>
              </a:r>
              <a:endParaRPr lang="es-ES" altLang="es-ES" sz="1800"/>
            </a:p>
          </p:txBody>
        </p:sp>
        <p:sp>
          <p:nvSpPr>
            <p:cNvPr id="71695" name="Rectangle 22">
              <a:extLst>
                <a:ext uri="{FF2B5EF4-FFF2-40B4-BE49-F238E27FC236}">
                  <a16:creationId xmlns:a16="http://schemas.microsoft.com/office/drawing/2014/main" id="{99178469-8E68-4C04-B726-765DAEB69F47}"/>
                </a:ext>
              </a:extLst>
            </p:cNvPr>
            <p:cNvSpPr>
              <a:spLocks noChangeArrowheads="1"/>
            </p:cNvSpPr>
            <p:nvPr/>
          </p:nvSpPr>
          <p:spPr bwMode="auto">
            <a:xfrm>
              <a:off x="1360" y="3066"/>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D01</a:t>
              </a:r>
              <a:endParaRPr lang="es-ES" altLang="es-ES" sz="1800"/>
            </a:p>
          </p:txBody>
        </p:sp>
        <p:sp>
          <p:nvSpPr>
            <p:cNvPr id="71696" name="Rectangle 23">
              <a:extLst>
                <a:ext uri="{FF2B5EF4-FFF2-40B4-BE49-F238E27FC236}">
                  <a16:creationId xmlns:a16="http://schemas.microsoft.com/office/drawing/2014/main" id="{56C510A9-446D-43FC-8C70-C47EF0795528}"/>
                </a:ext>
              </a:extLst>
            </p:cNvPr>
            <p:cNvSpPr>
              <a:spLocks noChangeArrowheads="1"/>
            </p:cNvSpPr>
            <p:nvPr/>
          </p:nvSpPr>
          <p:spPr bwMode="auto">
            <a:xfrm>
              <a:off x="1360" y="323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E01</a:t>
              </a:r>
              <a:endParaRPr lang="es-ES" altLang="es-ES" sz="1800"/>
            </a:p>
          </p:txBody>
        </p:sp>
        <p:sp>
          <p:nvSpPr>
            <p:cNvPr id="71697" name="Rectangle 24">
              <a:extLst>
                <a:ext uri="{FF2B5EF4-FFF2-40B4-BE49-F238E27FC236}">
                  <a16:creationId xmlns:a16="http://schemas.microsoft.com/office/drawing/2014/main" id="{D8AF1934-F980-4A01-9B16-DE0B75AB423A}"/>
                </a:ext>
              </a:extLst>
            </p:cNvPr>
            <p:cNvSpPr>
              <a:spLocks noChangeArrowheads="1"/>
            </p:cNvSpPr>
            <p:nvPr/>
          </p:nvSpPr>
          <p:spPr bwMode="auto">
            <a:xfrm>
              <a:off x="2216" y="2575"/>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698" name="Rectangle 25">
              <a:extLst>
                <a:ext uri="{FF2B5EF4-FFF2-40B4-BE49-F238E27FC236}">
                  <a16:creationId xmlns:a16="http://schemas.microsoft.com/office/drawing/2014/main" id="{E11F5EA2-DB9F-48A8-B392-8E6BAD2C5D35}"/>
                </a:ext>
              </a:extLst>
            </p:cNvPr>
            <p:cNvSpPr>
              <a:spLocks noChangeArrowheads="1"/>
            </p:cNvSpPr>
            <p:nvPr/>
          </p:nvSpPr>
          <p:spPr bwMode="auto">
            <a:xfrm>
              <a:off x="2216" y="274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699" name="Rectangle 26">
              <a:extLst>
                <a:ext uri="{FF2B5EF4-FFF2-40B4-BE49-F238E27FC236}">
                  <a16:creationId xmlns:a16="http://schemas.microsoft.com/office/drawing/2014/main" id="{899AEBEA-AF31-4716-85F2-B25A26C580A2}"/>
                </a:ext>
              </a:extLst>
            </p:cNvPr>
            <p:cNvSpPr>
              <a:spLocks noChangeArrowheads="1"/>
            </p:cNvSpPr>
            <p:nvPr/>
          </p:nvSpPr>
          <p:spPr bwMode="auto">
            <a:xfrm>
              <a:off x="2216" y="2907"/>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700" name="Rectangle 27">
              <a:extLst>
                <a:ext uri="{FF2B5EF4-FFF2-40B4-BE49-F238E27FC236}">
                  <a16:creationId xmlns:a16="http://schemas.microsoft.com/office/drawing/2014/main" id="{CA33E90B-CCD6-45A2-A5A0-2C2067267293}"/>
                </a:ext>
              </a:extLst>
            </p:cNvPr>
            <p:cNvSpPr>
              <a:spLocks noChangeArrowheads="1"/>
            </p:cNvSpPr>
            <p:nvPr/>
          </p:nvSpPr>
          <p:spPr bwMode="auto">
            <a:xfrm>
              <a:off x="2216" y="3066"/>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701" name="Rectangle 28">
              <a:extLst>
                <a:ext uri="{FF2B5EF4-FFF2-40B4-BE49-F238E27FC236}">
                  <a16:creationId xmlns:a16="http://schemas.microsoft.com/office/drawing/2014/main" id="{A0B85546-B89F-4F35-B899-C5E5D6C512B4}"/>
                </a:ext>
              </a:extLst>
            </p:cNvPr>
            <p:cNvSpPr>
              <a:spLocks noChangeArrowheads="1"/>
            </p:cNvSpPr>
            <p:nvPr/>
          </p:nvSpPr>
          <p:spPr bwMode="auto">
            <a:xfrm>
              <a:off x="2216" y="323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grpSp>
      <p:sp>
        <p:nvSpPr>
          <p:cNvPr id="71689" name="Line 31">
            <a:extLst>
              <a:ext uri="{FF2B5EF4-FFF2-40B4-BE49-F238E27FC236}">
                <a16:creationId xmlns:a16="http://schemas.microsoft.com/office/drawing/2014/main" id="{4CA07EBC-9409-4E27-B145-233AAEFE43D7}"/>
              </a:ext>
            </a:extLst>
          </p:cNvPr>
          <p:cNvSpPr>
            <a:spLocks noChangeShapeType="1"/>
          </p:cNvSpPr>
          <p:nvPr/>
        </p:nvSpPr>
        <p:spPr bwMode="auto">
          <a:xfrm>
            <a:off x="2109788" y="4005263"/>
            <a:ext cx="266382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4 Marcador de número de diapositiva">
            <a:extLst>
              <a:ext uri="{FF2B5EF4-FFF2-40B4-BE49-F238E27FC236}">
                <a16:creationId xmlns:a16="http://schemas.microsoft.com/office/drawing/2014/main" id="{9ACDF058-7CA9-47F3-849E-664A4CB3E7E6}"/>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5C801F5-B26C-4847-9055-7C3F26D20633}" type="slidenum">
              <a:rPr lang="es-ES" altLang="es-ES" sz="1400">
                <a:solidFill>
                  <a:schemeClr val="folHlink"/>
                </a:solidFill>
                <a:latin typeface="Times New Roman" panose="02020603050405020304" pitchFamily="18" charset="0"/>
              </a:rPr>
              <a:pPr/>
              <a:t>65</a:t>
            </a:fld>
            <a:endParaRPr lang="es-ES" altLang="es-ES" sz="1400">
              <a:solidFill>
                <a:schemeClr val="folHlink"/>
              </a:solidFill>
              <a:latin typeface="Times New Roman" panose="02020603050405020304" pitchFamily="18" charset="0"/>
            </a:endParaRPr>
          </a:p>
        </p:txBody>
      </p:sp>
      <p:sp>
        <p:nvSpPr>
          <p:cNvPr id="88068" name="Rectangle 2">
            <a:extLst>
              <a:ext uri="{FF2B5EF4-FFF2-40B4-BE49-F238E27FC236}">
                <a16:creationId xmlns:a16="http://schemas.microsoft.com/office/drawing/2014/main" id="{1F4ABAAC-71B4-4AD1-AE59-5289E3068FE4}"/>
              </a:ext>
            </a:extLst>
          </p:cNvPr>
          <p:cNvSpPr>
            <a:spLocks noGrp="1" noChangeArrowheads="1"/>
          </p:cNvSpPr>
          <p:nvPr>
            <p:ph type="title"/>
          </p:nvPr>
        </p:nvSpPr>
        <p:spPr/>
        <p:txBody>
          <a:bodyPr/>
          <a:lstStyle/>
          <a:p>
            <a:pPr eaLnBrk="1" hangingPunct="1"/>
            <a:r>
              <a:rPr lang="es-ES" altLang="es-ES" dirty="0"/>
              <a:t>Tipos datos y valores literales (MySQL)</a:t>
            </a:r>
          </a:p>
        </p:txBody>
      </p:sp>
      <p:graphicFrame>
        <p:nvGraphicFramePr>
          <p:cNvPr id="453729" name="Group 97">
            <a:extLst>
              <a:ext uri="{FF2B5EF4-FFF2-40B4-BE49-F238E27FC236}">
                <a16:creationId xmlns:a16="http://schemas.microsoft.com/office/drawing/2014/main" id="{0D1C795B-827E-470D-808C-FA62EA9926DA}"/>
              </a:ext>
            </a:extLst>
          </p:cNvPr>
          <p:cNvGraphicFramePr>
            <a:graphicFrameLocks noGrp="1"/>
          </p:cNvGraphicFramePr>
          <p:nvPr/>
        </p:nvGraphicFramePr>
        <p:xfrm>
          <a:off x="1403350" y="1403350"/>
          <a:ext cx="6408738" cy="4694242"/>
        </p:xfrm>
        <a:graphic>
          <a:graphicData uri="http://schemas.openxmlformats.org/drawingml/2006/table">
            <a:tbl>
              <a:tblPr/>
              <a:tblGrid>
                <a:gridCol w="2305050">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33530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1" i="0" u="none" strike="noStrike" cap="none" normalizeH="0" baseline="0">
                          <a:ln>
                            <a:noFill/>
                          </a:ln>
                          <a:solidFill>
                            <a:schemeClr val="tx1"/>
                          </a:solidFill>
                          <a:effectLst/>
                          <a:latin typeface="Times New Roman" pitchFamily="18" charset="0"/>
                        </a:rPr>
                        <a:t>Tipo</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1" i="0" u="none" strike="noStrike" cap="none" normalizeH="0" baseline="0">
                          <a:ln>
                            <a:noFill/>
                          </a:ln>
                          <a:solidFill>
                            <a:schemeClr val="tx1"/>
                          </a:solidFill>
                          <a:effectLst/>
                          <a:latin typeface="Times New Roman" pitchFamily="18" charset="0"/>
                        </a:rPr>
                        <a:t>Ejemplo</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BIGINT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8589934592</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INTEGER</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186282</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SMALLINT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186</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NUMERIC(8,2)</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999999.99 (precisión, escala)</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DECIMAL(8,2)</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999999.99 (precisión, escala)</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REAL</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6.02257E23</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6"/>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DOUBLE PRECISION</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3.141592653589</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7"/>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FLOAT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6.02257E23</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8"/>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CHARACTER(</a:t>
                      </a:r>
                      <a:r>
                        <a:rPr kumimoji="0" lang="es-ES" sz="1600" b="0" i="1" u="none" strike="noStrike" cap="none" normalizeH="0" baseline="0">
                          <a:ln>
                            <a:noFill/>
                          </a:ln>
                          <a:solidFill>
                            <a:schemeClr val="tx1"/>
                          </a:solidFill>
                          <a:effectLst/>
                          <a:latin typeface="Times New Roman" pitchFamily="18" charset="0"/>
                        </a:rPr>
                        <a:t>max</a:t>
                      </a:r>
                      <a:r>
                        <a:rPr kumimoji="0" lang="es-ES" sz="1600" b="0" i="0" u="none" strike="noStrike" cap="none" normalizeH="0" baseline="0">
                          <a:ln>
                            <a:noFill/>
                          </a:ln>
                          <a:solidFill>
                            <a:schemeClr val="tx1"/>
                          </a:solidFill>
                          <a:effectLst/>
                          <a:latin typeface="Times New Roman" pitchFamily="18" charset="0"/>
                        </a:rPr>
                        <a: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'GREECE         '  (15 caracteres)</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9"/>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VARCHAR(</a:t>
                      </a:r>
                      <a:r>
                        <a:rPr kumimoji="0" lang="es-ES" sz="1600" b="0" i="1" u="none" strike="noStrike" cap="none" normalizeH="0" baseline="0">
                          <a:ln>
                            <a:noFill/>
                          </a:ln>
                          <a:solidFill>
                            <a:schemeClr val="tx1"/>
                          </a:solidFill>
                          <a:effectLst/>
                          <a:latin typeface="Times New Roman" pitchFamily="18" charset="0"/>
                        </a:rPr>
                        <a:t>n</a:t>
                      </a:r>
                      <a:r>
                        <a:rPr kumimoji="0" lang="es-ES" sz="1600" b="0" i="0" u="none" strike="noStrike" cap="none" normalizeH="0" baseline="0">
                          <a:ln>
                            <a:noFill/>
                          </a:ln>
                          <a:solidFill>
                            <a:schemeClr val="tx1"/>
                          </a:solidFill>
                          <a:effectLst/>
                          <a:latin typeface="Times New Roman" pitchFamily="18" charset="0"/>
                        </a:rPr>
                        <a:t>)</a:t>
                      </a:r>
                      <a:endParaRPr kumimoji="0" lang="es-ES" sz="1600" b="0" i="1" u="none" strike="noStrike" cap="none" normalizeH="0" baseline="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'hola'</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0"/>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DATE</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date 'YYYY-MM-DD'</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1"/>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 'hh:mm:ss.ccc'</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2"/>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TIMESTAMP</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timestamp 'YYYY-MM-DD hh:mm:ss.ccc'</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B7A95C2C-4531-402B-A3A0-9C13DEB2C0D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8F7064ED-E726-43A9-923A-AC580624FE60}" type="slidenum">
              <a:rPr lang="es-ES" altLang="es-ES" sz="1400">
                <a:solidFill>
                  <a:schemeClr val="folHlink"/>
                </a:solidFill>
                <a:latin typeface="Times New Roman" panose="02020603050405020304" pitchFamily="18" charset="0"/>
              </a:rPr>
              <a:pPr/>
              <a:t>66</a:t>
            </a:fld>
            <a:endParaRPr lang="es-ES" altLang="es-ES" sz="1400">
              <a:solidFill>
                <a:schemeClr val="folHlink"/>
              </a:solidFill>
              <a:latin typeface="Times New Roman" panose="02020603050405020304" pitchFamily="18" charset="0"/>
            </a:endParaRPr>
          </a:p>
        </p:txBody>
      </p:sp>
      <p:sp>
        <p:nvSpPr>
          <p:cNvPr id="89092" name="Rectangle 2">
            <a:extLst>
              <a:ext uri="{FF2B5EF4-FFF2-40B4-BE49-F238E27FC236}">
                <a16:creationId xmlns:a16="http://schemas.microsoft.com/office/drawing/2014/main" id="{09DF7D29-90F9-4C79-8455-2EE2A2E0D3AF}"/>
              </a:ext>
            </a:extLst>
          </p:cNvPr>
          <p:cNvSpPr>
            <a:spLocks noGrp="1" noChangeArrowheads="1"/>
          </p:cNvSpPr>
          <p:nvPr>
            <p:ph type="title"/>
          </p:nvPr>
        </p:nvSpPr>
        <p:spPr/>
        <p:txBody>
          <a:bodyPr/>
          <a:lstStyle/>
          <a:p>
            <a:pPr eaLnBrk="1" hangingPunct="1"/>
            <a:r>
              <a:rPr lang="es-ES" altLang="es-ES" dirty="0"/>
              <a:t>Expresiones y Funciones</a:t>
            </a:r>
          </a:p>
        </p:txBody>
      </p:sp>
      <p:sp>
        <p:nvSpPr>
          <p:cNvPr id="89093" name="Rectangle 3">
            <a:extLst>
              <a:ext uri="{FF2B5EF4-FFF2-40B4-BE49-F238E27FC236}">
                <a16:creationId xmlns:a16="http://schemas.microsoft.com/office/drawing/2014/main" id="{C1AB1A66-6502-46C3-B904-5A8EB142535D}"/>
              </a:ext>
            </a:extLst>
          </p:cNvPr>
          <p:cNvSpPr>
            <a:spLocks noGrp="1" noChangeArrowheads="1"/>
          </p:cNvSpPr>
          <p:nvPr>
            <p:ph type="body" idx="1"/>
          </p:nvPr>
        </p:nvSpPr>
        <p:spPr/>
        <p:txBody>
          <a:bodyPr/>
          <a:lstStyle/>
          <a:p>
            <a:pPr algn="just" eaLnBrk="1" hangingPunct="1">
              <a:lnSpc>
                <a:spcPct val="90000"/>
              </a:lnSpc>
            </a:pPr>
            <a:r>
              <a:rPr lang="es-ES" altLang="es-ES" dirty="0"/>
              <a:t>Aunque SQL no es un lenguaje de programación de propósito general, permite definir expresiones calculadas.</a:t>
            </a:r>
          </a:p>
          <a:p>
            <a:pPr algn="just" eaLnBrk="1" hangingPunct="1">
              <a:lnSpc>
                <a:spcPct val="90000"/>
              </a:lnSpc>
            </a:pPr>
            <a:r>
              <a:rPr lang="es-ES" altLang="es-ES" dirty="0"/>
              <a:t>Estas expresiones pueden contener</a:t>
            </a:r>
          </a:p>
          <a:p>
            <a:pPr lvl="1" algn="just" eaLnBrk="1" hangingPunct="1">
              <a:lnSpc>
                <a:spcPct val="90000"/>
              </a:lnSpc>
            </a:pPr>
            <a:r>
              <a:rPr lang="es-ES" altLang="es-ES" dirty="0"/>
              <a:t>Referencias a columnas</a:t>
            </a:r>
          </a:p>
          <a:p>
            <a:pPr lvl="1" algn="just" eaLnBrk="1" hangingPunct="1">
              <a:lnSpc>
                <a:spcPct val="90000"/>
              </a:lnSpc>
            </a:pPr>
            <a:r>
              <a:rPr lang="es-ES" altLang="es-ES" dirty="0"/>
              <a:t>Valores literales</a:t>
            </a:r>
          </a:p>
          <a:p>
            <a:pPr lvl="1" algn="just" eaLnBrk="1" hangingPunct="1">
              <a:lnSpc>
                <a:spcPct val="90000"/>
              </a:lnSpc>
            </a:pPr>
            <a:r>
              <a:rPr lang="es-ES" altLang="es-ES" dirty="0"/>
              <a:t>Operadores aritméticos</a:t>
            </a:r>
          </a:p>
          <a:p>
            <a:pPr lvl="1" algn="just" eaLnBrk="1" hangingPunct="1">
              <a:lnSpc>
                <a:spcPct val="90000"/>
              </a:lnSpc>
            </a:pPr>
            <a:r>
              <a:rPr lang="es-ES" altLang="es-ES" dirty="0"/>
              <a:t>Llamadas a funciones</a:t>
            </a:r>
          </a:p>
          <a:p>
            <a:pPr algn="just" eaLnBrk="1" hangingPunct="1">
              <a:lnSpc>
                <a:spcPct val="90000"/>
              </a:lnSpc>
            </a:pPr>
            <a:r>
              <a:rPr lang="es-ES" altLang="es-ES" dirty="0"/>
              <a:t>Los </a:t>
            </a:r>
            <a:r>
              <a:rPr lang="es-ES" altLang="es-ES" u="sng" dirty="0">
                <a:highlight>
                  <a:srgbClr val="FFFF00"/>
                </a:highlight>
              </a:rPr>
              <a:t>operadores aritméticos </a:t>
            </a:r>
            <a:r>
              <a:rPr lang="es-ES" altLang="es-ES" dirty="0"/>
              <a:t>son los habituales: +, -, * , /, mod</a:t>
            </a:r>
          </a:p>
          <a:p>
            <a:pPr lvl="1" algn="just" eaLnBrk="1" hangingPunct="1">
              <a:lnSpc>
                <a:spcPct val="90000"/>
              </a:lnSpc>
            </a:pPr>
            <a:r>
              <a:rPr lang="es-ES" altLang="es-ES" dirty="0"/>
              <a:t>Estos operadores sólo funcionan con valores numéricos.</a:t>
            </a:r>
          </a:p>
          <a:p>
            <a:pPr lvl="1" algn="just" eaLnBrk="1" hangingPunct="1">
              <a:lnSpc>
                <a:spcPct val="90000"/>
              </a:lnSpc>
            </a:pPr>
            <a:r>
              <a:rPr lang="es-ES" altLang="es-ES" dirty="0"/>
              <a:t>Los operadores '+' y '–' habitualmente funcionan para fechas.</a:t>
            </a:r>
          </a:p>
          <a:p>
            <a:pPr algn="just" eaLnBrk="1" hangingPunct="1">
              <a:lnSpc>
                <a:spcPct val="90000"/>
              </a:lnSpc>
            </a:pPr>
            <a:r>
              <a:rPr lang="es-ES" altLang="es-ES" dirty="0"/>
              <a:t>Aunque las normas SQL definen un conjunto mínimo de funciones, los SGBD proporcionan una gran variedad.</a:t>
            </a:r>
          </a:p>
          <a:p>
            <a:pPr lvl="1" algn="just" eaLnBrk="1" hangingPunct="1">
              <a:lnSpc>
                <a:spcPct val="90000"/>
              </a:lnSpc>
            </a:pPr>
            <a:r>
              <a:rPr lang="es-ES" altLang="es-ES" dirty="0"/>
              <a:t>Es necesario consultar el manual del SGBD particular.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4 Marcador de número de diapositiva">
            <a:extLst>
              <a:ext uri="{FF2B5EF4-FFF2-40B4-BE49-F238E27FC236}">
                <a16:creationId xmlns:a16="http://schemas.microsoft.com/office/drawing/2014/main" id="{3A93C884-18C2-481B-8834-CF17334068E6}"/>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F8B122C-F305-4838-81B4-1CB6B03C4EF6}" type="slidenum">
              <a:rPr lang="es-ES" altLang="es-ES" sz="1400">
                <a:solidFill>
                  <a:schemeClr val="folHlink"/>
                </a:solidFill>
                <a:latin typeface="Times New Roman" panose="02020603050405020304" pitchFamily="18" charset="0"/>
              </a:rPr>
              <a:pPr/>
              <a:t>67</a:t>
            </a:fld>
            <a:endParaRPr lang="es-ES" altLang="es-ES" sz="1400" dirty="0">
              <a:solidFill>
                <a:schemeClr val="folHlink"/>
              </a:solidFill>
              <a:latin typeface="Times New Roman" panose="02020603050405020304" pitchFamily="18" charset="0"/>
            </a:endParaRPr>
          </a:p>
        </p:txBody>
      </p:sp>
      <p:sp>
        <p:nvSpPr>
          <p:cNvPr id="90116" name="Rectangle 2">
            <a:extLst>
              <a:ext uri="{FF2B5EF4-FFF2-40B4-BE49-F238E27FC236}">
                <a16:creationId xmlns:a16="http://schemas.microsoft.com/office/drawing/2014/main" id="{C03CA658-384E-433E-BBB7-1D0B00E9FE60}"/>
              </a:ext>
            </a:extLst>
          </p:cNvPr>
          <p:cNvSpPr>
            <a:spLocks noGrp="1" noChangeArrowheads="1"/>
          </p:cNvSpPr>
          <p:nvPr>
            <p:ph type="title"/>
          </p:nvPr>
        </p:nvSpPr>
        <p:spPr/>
        <p:txBody>
          <a:bodyPr/>
          <a:lstStyle/>
          <a:p>
            <a:pPr eaLnBrk="1" hangingPunct="1"/>
            <a:r>
              <a:rPr lang="es-ES" altLang="es-ES" dirty="0"/>
              <a:t>Funciones matemáticas</a:t>
            </a:r>
          </a:p>
        </p:txBody>
      </p:sp>
      <p:graphicFrame>
        <p:nvGraphicFramePr>
          <p:cNvPr id="419843" name="Group 3">
            <a:extLst>
              <a:ext uri="{FF2B5EF4-FFF2-40B4-BE49-F238E27FC236}">
                <a16:creationId xmlns:a16="http://schemas.microsoft.com/office/drawing/2014/main" id="{0005E430-4C32-4F04-8241-0BA73BC8C6D8}"/>
              </a:ext>
            </a:extLst>
          </p:cNvPr>
          <p:cNvGraphicFramePr>
            <a:graphicFrameLocks noGrp="1"/>
          </p:cNvGraphicFramePr>
          <p:nvPr>
            <p:extLst>
              <p:ext uri="{D42A27DB-BD31-4B8C-83A1-F6EECF244321}">
                <p14:modId xmlns:p14="http://schemas.microsoft.com/office/powerpoint/2010/main" val="2310377283"/>
              </p:ext>
            </p:extLst>
          </p:nvPr>
        </p:nvGraphicFramePr>
        <p:xfrm>
          <a:off x="539551" y="2637659"/>
          <a:ext cx="8064897" cy="3815677"/>
        </p:xfrm>
        <a:graphic>
          <a:graphicData uri="http://schemas.openxmlformats.org/drawingml/2006/table">
            <a:tbl>
              <a:tblPr/>
              <a:tblGrid>
                <a:gridCol w="2663987">
                  <a:extLst>
                    <a:ext uri="{9D8B030D-6E8A-4147-A177-3AD203B41FA5}">
                      <a16:colId xmlns:a16="http://schemas.microsoft.com/office/drawing/2014/main" val="20000"/>
                    </a:ext>
                  </a:extLst>
                </a:gridCol>
                <a:gridCol w="1469660">
                  <a:extLst>
                    <a:ext uri="{9D8B030D-6E8A-4147-A177-3AD203B41FA5}">
                      <a16:colId xmlns:a16="http://schemas.microsoft.com/office/drawing/2014/main" val="20001"/>
                    </a:ext>
                  </a:extLst>
                </a:gridCol>
                <a:gridCol w="1331081">
                  <a:extLst>
                    <a:ext uri="{9D8B030D-6E8A-4147-A177-3AD203B41FA5}">
                      <a16:colId xmlns:a16="http://schemas.microsoft.com/office/drawing/2014/main" val="20002"/>
                    </a:ext>
                  </a:extLst>
                </a:gridCol>
                <a:gridCol w="1336552">
                  <a:extLst>
                    <a:ext uri="{9D8B030D-6E8A-4147-A177-3AD203B41FA5}">
                      <a16:colId xmlns:a16="http://schemas.microsoft.com/office/drawing/2014/main" val="20003"/>
                    </a:ext>
                  </a:extLst>
                </a:gridCol>
                <a:gridCol w="1263617">
                  <a:extLst>
                    <a:ext uri="{9D8B030D-6E8A-4147-A177-3AD203B41FA5}">
                      <a16:colId xmlns:a16="http://schemas.microsoft.com/office/drawing/2014/main" val="20004"/>
                    </a:ext>
                  </a:extLst>
                </a:gridCol>
              </a:tblGrid>
              <a:tr h="78559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Descripción</a:t>
                      </a:r>
                      <a:endParaRPr kumimoji="0" lang="en-US" sz="1800" b="0" i="0" u="none" strike="noStrike" cap="none" normalizeH="0" baseline="0">
                        <a:ln>
                          <a:noFill/>
                        </a:ln>
                        <a:solidFill>
                          <a:schemeClr val="tx1"/>
                        </a:solidFill>
                        <a:effectLst/>
                        <a:latin typeface="Times New Roman" pitchFamily="18" charset="0"/>
                      </a:endParaRP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IBM DB2</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SQL Server</a:t>
                      </a:r>
                      <a:endParaRPr kumimoji="0" lang="en-US" sz="1800" b="0" i="0" u="none" strike="noStrike" cap="none" normalizeH="0" baseline="0" dirty="0">
                        <a:ln>
                          <a:noFill/>
                        </a:ln>
                        <a:solidFill>
                          <a:schemeClr val="tx1"/>
                        </a:solidFill>
                        <a:effectLst/>
                        <a:latin typeface="Times New Roman" pitchFamily="18" charset="0"/>
                      </a:endParaRP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Oracle</a:t>
                      </a:r>
                      <a:endParaRPr kumimoji="0" lang="en-US" sz="1800" b="0" i="0" u="none" strike="noStrike" cap="none" normalizeH="0" baseline="0">
                        <a:ln>
                          <a:noFill/>
                        </a:ln>
                        <a:solidFill>
                          <a:schemeClr val="tx1"/>
                        </a:solidFill>
                        <a:effectLst/>
                        <a:latin typeface="Times New Roman" pitchFamily="18" charset="0"/>
                      </a:endParaRP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MySQL</a:t>
                      </a:r>
                      <a:endParaRPr kumimoji="0" lang="en-US" sz="1800" b="0" i="0" u="none" strike="noStrike" cap="none" normalizeH="0" baseline="0">
                        <a:ln>
                          <a:noFill/>
                        </a:ln>
                        <a:solidFill>
                          <a:schemeClr val="tx1"/>
                        </a:solidFill>
                        <a:effectLst/>
                        <a:latin typeface="Times New Roman" pitchFamily="18" charset="0"/>
                      </a:endParaRP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Valor absoluto</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ABSs</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ABS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ABS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ABS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Menor entero &gt;= valor</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CEIL</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CEILING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CEIL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CEILING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Menor entero &lt;= valor</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FLOOR</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FLOOR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FLOOR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FLOOR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Potencia</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POWER</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POWER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POWER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POWER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78559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Redondeo a un número de cifras decimales</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ROUND</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ROUND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ROUND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ROUND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pitchFamily="18" charset="0"/>
                        </a:rPr>
                        <a:t>Módulo</a:t>
                      </a:r>
                      <a:endParaRPr kumimoji="0" lang="en-US" sz="1800" b="0" i="0" u="none" strike="noStrike" cap="none" normalizeH="0" baseline="0" dirty="0">
                        <a:ln>
                          <a:noFill/>
                        </a:ln>
                        <a:solidFill>
                          <a:schemeClr val="tx1"/>
                        </a:solidFill>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MOD.</a:t>
                      </a:r>
                    </a:p>
                  </a:txBody>
                  <a:tcPr marT="45711" marB="45711"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t>
                      </a:r>
                    </a:p>
                  </a:txBody>
                  <a:tcPr marT="45711" marB="45711"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MOD.</a:t>
                      </a:r>
                    </a:p>
                  </a:txBody>
                  <a:tcPr marT="45711" marB="45711"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t>
                      </a:r>
                    </a:p>
                  </a:txBody>
                  <a:tcPr marT="45711" marB="45711"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B4BB9B6F-603A-45EB-8E8A-5319F298E626}"/>
              </a:ext>
            </a:extLst>
          </p:cNvPr>
          <p:cNvSpPr/>
          <p:nvPr/>
        </p:nvSpPr>
        <p:spPr>
          <a:xfrm>
            <a:off x="539551" y="1161124"/>
            <a:ext cx="8064897" cy="1477328"/>
          </a:xfrm>
          <a:prstGeom prst="rect">
            <a:avLst/>
          </a:prstGeom>
        </p:spPr>
        <p:txBody>
          <a:bodyPr wrap="square">
            <a:spAutoFit/>
          </a:bodyPr>
          <a:lstStyle/>
          <a:p>
            <a:pPr algn="just" eaLnBrk="1" hangingPunct="1">
              <a:lnSpc>
                <a:spcPct val="90000"/>
              </a:lnSpc>
            </a:pPr>
            <a:r>
              <a:rPr lang="es-ES" altLang="es-ES" sz="2000" dirty="0"/>
              <a:t>Dentro del lenguaje SQL se puede hacer uso de funciones ya definidas, tanto como parte de expresiones como parte de los atributos a seleccionar/mostrar. </a:t>
            </a:r>
          </a:p>
          <a:p>
            <a:pPr algn="just" eaLnBrk="1" hangingPunct="1">
              <a:lnSpc>
                <a:spcPct val="90000"/>
              </a:lnSpc>
            </a:pPr>
            <a:endParaRPr lang="es-ES" altLang="es-ES" sz="2000" dirty="0"/>
          </a:p>
          <a:p>
            <a:pPr algn="just" eaLnBrk="1" hangingPunct="1">
              <a:lnSpc>
                <a:spcPct val="90000"/>
              </a:lnSpc>
            </a:pPr>
            <a:r>
              <a:rPr lang="es-ES" altLang="es-ES" sz="2000" dirty="0"/>
              <a:t>Algunas de las funciones matemáticas a poder usar son: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4 Marcador de número de diapositiva">
            <a:extLst>
              <a:ext uri="{FF2B5EF4-FFF2-40B4-BE49-F238E27FC236}">
                <a16:creationId xmlns:a16="http://schemas.microsoft.com/office/drawing/2014/main" id="{EC16633C-48FB-483F-A072-571E14D2931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0664D26-C3B4-4B1C-91A0-5F2D7E5F28CE}" type="slidenum">
              <a:rPr lang="es-ES" altLang="es-ES" sz="1400">
                <a:solidFill>
                  <a:schemeClr val="folHlink"/>
                </a:solidFill>
                <a:latin typeface="Times New Roman" panose="02020603050405020304" pitchFamily="18" charset="0"/>
              </a:rPr>
              <a:pPr/>
              <a:t>68</a:t>
            </a:fld>
            <a:endParaRPr lang="es-ES" altLang="es-ES" sz="1400">
              <a:solidFill>
                <a:schemeClr val="folHlink"/>
              </a:solidFill>
              <a:latin typeface="Times New Roman" panose="02020603050405020304" pitchFamily="18" charset="0"/>
            </a:endParaRPr>
          </a:p>
        </p:txBody>
      </p:sp>
      <p:graphicFrame>
        <p:nvGraphicFramePr>
          <p:cNvPr id="420928" name="Group 64">
            <a:extLst>
              <a:ext uri="{FF2B5EF4-FFF2-40B4-BE49-F238E27FC236}">
                <a16:creationId xmlns:a16="http://schemas.microsoft.com/office/drawing/2014/main" id="{9E4BD019-02B8-401B-9C7C-CA38C17D88DE}"/>
              </a:ext>
            </a:extLst>
          </p:cNvPr>
          <p:cNvGraphicFramePr>
            <a:graphicFrameLocks noGrp="1"/>
          </p:cNvGraphicFramePr>
          <p:nvPr>
            <p:extLst>
              <p:ext uri="{D42A27DB-BD31-4B8C-83A1-F6EECF244321}">
                <p14:modId xmlns:p14="http://schemas.microsoft.com/office/powerpoint/2010/main" val="3062234464"/>
              </p:ext>
            </p:extLst>
          </p:nvPr>
        </p:nvGraphicFramePr>
        <p:xfrm>
          <a:off x="196850" y="1989138"/>
          <a:ext cx="8748713" cy="4023360"/>
        </p:xfrm>
        <a:graphic>
          <a:graphicData uri="http://schemas.openxmlformats.org/drawingml/2006/table">
            <a:tbl>
              <a:tblPr/>
              <a:tblGrid>
                <a:gridCol w="329565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1169987">
                  <a:extLst>
                    <a:ext uri="{9D8B030D-6E8A-4147-A177-3AD203B41FA5}">
                      <a16:colId xmlns:a16="http://schemas.microsoft.com/office/drawing/2014/main" val="20003"/>
                    </a:ext>
                  </a:extLst>
                </a:gridCol>
                <a:gridCol w="1493838">
                  <a:extLst>
                    <a:ext uri="{9D8B030D-6E8A-4147-A177-3AD203B41FA5}">
                      <a16:colId xmlns:a16="http://schemas.microsoft.com/office/drawing/2014/main" val="20004"/>
                    </a:ext>
                  </a:extLst>
                </a:gridCol>
              </a:tblGrid>
              <a:tr h="1920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Descripción</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IBM DB2</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SQL Server</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Oracle</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MySQL</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Convierte todos los caracteres a minúsculas</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Convierte todos los caracteres a mayúsculas</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Elimina los blancos del final de la cadena</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Elimina los blancos del comienzo de la cadena</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Devuelve una subcadena</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SUBSTRING</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SUBSTRING</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Concatena dos cadenas</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CONCAT</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CONCAT</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CONCAT</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pitchFamily="18" charset="0"/>
                        </a:rPr>
                        <a:t>Longitud</a:t>
                      </a:r>
                      <a:r>
                        <a:rPr kumimoji="0" lang="en-US" sz="1800" b="0" i="0" u="none" strike="noStrike" cap="none" normalizeH="0" baseline="0" dirty="0">
                          <a:ln>
                            <a:noFill/>
                          </a:ln>
                          <a:solidFill>
                            <a:schemeClr val="tx1"/>
                          </a:solidFill>
                          <a:effectLst/>
                          <a:latin typeface="Times New Roman" pitchFamily="18" charset="0"/>
                        </a:rPr>
                        <a:t> de una </a:t>
                      </a:r>
                      <a:r>
                        <a:rPr kumimoji="0" lang="en-US" sz="1800" b="0" i="0" u="none" strike="noStrike" cap="none" normalizeH="0" baseline="0" dirty="0" err="1">
                          <a:ln>
                            <a:noFill/>
                          </a:ln>
                          <a:solidFill>
                            <a:schemeClr val="tx1"/>
                          </a:solidFill>
                          <a:effectLst/>
                          <a:latin typeface="Times New Roman" pitchFamily="18" charset="0"/>
                        </a:rPr>
                        <a:t>cadena</a:t>
                      </a:r>
                      <a:endParaRPr kumimoji="0" lang="en-US"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359995422"/>
                  </a:ext>
                </a:extLst>
              </a:tr>
            </a:tbl>
          </a:graphicData>
        </a:graphic>
      </p:graphicFrame>
      <p:sp>
        <p:nvSpPr>
          <p:cNvPr id="91190" name="Rectangle 46">
            <a:extLst>
              <a:ext uri="{FF2B5EF4-FFF2-40B4-BE49-F238E27FC236}">
                <a16:creationId xmlns:a16="http://schemas.microsoft.com/office/drawing/2014/main" id="{1DDCB5B5-69B7-40B2-AAD4-27C5D72EB069}"/>
              </a:ext>
            </a:extLst>
          </p:cNvPr>
          <p:cNvSpPr>
            <a:spLocks noGrp="1" noChangeArrowheads="1"/>
          </p:cNvSpPr>
          <p:nvPr>
            <p:ph type="title"/>
          </p:nvPr>
        </p:nvSpPr>
        <p:spPr/>
        <p:txBody>
          <a:bodyPr/>
          <a:lstStyle/>
          <a:p>
            <a:pPr eaLnBrk="1" hangingPunct="1"/>
            <a:r>
              <a:rPr lang="es-ES" altLang="es-ES" dirty="0"/>
              <a:t>Funciones de cadena</a:t>
            </a:r>
          </a:p>
        </p:txBody>
      </p:sp>
      <p:sp>
        <p:nvSpPr>
          <p:cNvPr id="6" name="TextBox 5">
            <a:extLst>
              <a:ext uri="{FF2B5EF4-FFF2-40B4-BE49-F238E27FC236}">
                <a16:creationId xmlns:a16="http://schemas.microsoft.com/office/drawing/2014/main" id="{D347B086-109E-4431-B526-FB91FD46795F}"/>
              </a:ext>
            </a:extLst>
          </p:cNvPr>
          <p:cNvSpPr txBox="1"/>
          <p:nvPr/>
        </p:nvSpPr>
        <p:spPr>
          <a:xfrm>
            <a:off x="539552" y="1475492"/>
            <a:ext cx="8064896" cy="369332"/>
          </a:xfrm>
          <a:prstGeom prst="rect">
            <a:avLst/>
          </a:prstGeom>
          <a:noFill/>
        </p:spPr>
        <p:txBody>
          <a:bodyPr wrap="square">
            <a:spAutoFit/>
          </a:bodyPr>
          <a:lstStyle/>
          <a:p>
            <a:pPr algn="just" eaLnBrk="1" hangingPunct="1">
              <a:lnSpc>
                <a:spcPct val="90000"/>
              </a:lnSpc>
            </a:pPr>
            <a:r>
              <a:rPr lang="es-ES" altLang="es-ES" sz="2000" dirty="0"/>
              <a:t>Algunas de las funciones cadena texto a poder usar son: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a:extLst>
              <a:ext uri="{FF2B5EF4-FFF2-40B4-BE49-F238E27FC236}">
                <a16:creationId xmlns:a16="http://schemas.microsoft.com/office/drawing/2014/main" id="{C6305484-60C9-4ACA-BB9D-06304D28620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3C8D667-BD53-46AA-80EB-580A3142A7BF}" type="slidenum">
              <a:rPr lang="es-ES" altLang="es-ES" sz="1400">
                <a:solidFill>
                  <a:schemeClr val="folHlink"/>
                </a:solidFill>
                <a:latin typeface="Times New Roman" panose="02020603050405020304" pitchFamily="18" charset="0"/>
              </a:rPr>
              <a:pPr/>
              <a:t>69</a:t>
            </a:fld>
            <a:endParaRPr lang="es-ES" altLang="es-ES" sz="1400">
              <a:solidFill>
                <a:schemeClr val="folHlink"/>
              </a:solidFill>
              <a:latin typeface="Times New Roman" panose="02020603050405020304" pitchFamily="18" charset="0"/>
            </a:endParaRPr>
          </a:p>
        </p:txBody>
      </p:sp>
      <p:sp>
        <p:nvSpPr>
          <p:cNvPr id="92164" name="Rectangle 2">
            <a:extLst>
              <a:ext uri="{FF2B5EF4-FFF2-40B4-BE49-F238E27FC236}">
                <a16:creationId xmlns:a16="http://schemas.microsoft.com/office/drawing/2014/main" id="{03FD8E97-8D8C-47BB-900B-3AA22E7208C4}"/>
              </a:ext>
            </a:extLst>
          </p:cNvPr>
          <p:cNvSpPr>
            <a:spLocks noGrp="1" noChangeArrowheads="1"/>
          </p:cNvSpPr>
          <p:nvPr>
            <p:ph type="title"/>
          </p:nvPr>
        </p:nvSpPr>
        <p:spPr/>
        <p:txBody>
          <a:bodyPr/>
          <a:lstStyle/>
          <a:p>
            <a:pPr eaLnBrk="1" hangingPunct="1"/>
            <a:r>
              <a:rPr lang="es-ES_tradnl" altLang="es-ES_tradnl"/>
              <a:t>Operaciones aritméticas</a:t>
            </a:r>
          </a:p>
        </p:txBody>
      </p:sp>
      <p:sp>
        <p:nvSpPr>
          <p:cNvPr id="92165" name="Rectangle 6">
            <a:extLst>
              <a:ext uri="{FF2B5EF4-FFF2-40B4-BE49-F238E27FC236}">
                <a16:creationId xmlns:a16="http://schemas.microsoft.com/office/drawing/2014/main" id="{717F64F4-A980-4B89-83BE-263F4048BEF7}"/>
              </a:ext>
            </a:extLst>
          </p:cNvPr>
          <p:cNvSpPr>
            <a:spLocks noGrp="1" noChangeArrowheads="1"/>
          </p:cNvSpPr>
          <p:nvPr>
            <p:ph type="body" idx="1"/>
          </p:nvPr>
        </p:nvSpPr>
        <p:spPr/>
        <p:txBody>
          <a:bodyPr/>
          <a:lstStyle/>
          <a:p>
            <a:pPr eaLnBrk="1" hangingPunct="1"/>
            <a:r>
              <a:rPr lang="es-ES" altLang="es-ES" dirty="0"/>
              <a:t>Queremos obtener el salario, la comisión y los ingresos totales de todos los empleados que tengan un salario menor de 20000€ , clasificado por número de empleado</a:t>
            </a:r>
            <a:endParaRPr lang="en-GB" altLang="es-ES" dirty="0"/>
          </a:p>
          <a:p>
            <a:pPr eaLnBrk="1" hangingPunct="1"/>
            <a:endParaRPr lang="es-ES" altLang="es-ES" dirty="0"/>
          </a:p>
        </p:txBody>
      </p:sp>
      <p:sp>
        <p:nvSpPr>
          <p:cNvPr id="92166" name="Rectangle 7">
            <a:extLst>
              <a:ext uri="{FF2B5EF4-FFF2-40B4-BE49-F238E27FC236}">
                <a16:creationId xmlns:a16="http://schemas.microsoft.com/office/drawing/2014/main" id="{0ACD08EA-392C-4282-84AF-C0555693C6B5}"/>
              </a:ext>
            </a:extLst>
          </p:cNvPr>
          <p:cNvSpPr>
            <a:spLocks noChangeArrowheads="1"/>
          </p:cNvSpPr>
          <p:nvPr/>
        </p:nvSpPr>
        <p:spPr bwMode="auto">
          <a:xfrm>
            <a:off x="869950" y="2649686"/>
            <a:ext cx="75963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  EMPNO, SALARY, COMM, </a:t>
            </a:r>
            <a:r>
              <a:rPr lang="es-ES" altLang="es-ES" sz="2000" b="1" dirty="0">
                <a:solidFill>
                  <a:srgbClr val="000000"/>
                </a:solidFill>
                <a:latin typeface="Courier New" panose="02070309020205020404" pitchFamily="49" charset="0"/>
              </a:rPr>
              <a:t>SALARY + COMM</a:t>
            </a:r>
          </a:p>
          <a:p>
            <a:pPr algn="l"/>
            <a:r>
              <a:rPr lang="es-ES" altLang="es-ES" sz="2000" dirty="0">
                <a:solidFill>
                  <a:srgbClr val="000000"/>
                </a:solidFill>
                <a:latin typeface="Courier New" panose="02070309020205020404" pitchFamily="49" charset="0"/>
              </a:rPr>
              <a:t>FROM EMPLOYEE WHERE SALARY &lt; 20000</a:t>
            </a:r>
          </a:p>
          <a:p>
            <a:pPr algn="l"/>
            <a:r>
              <a:rPr lang="es-ES" altLang="es-ES" sz="2000" dirty="0">
                <a:solidFill>
                  <a:srgbClr val="000000"/>
                </a:solidFill>
                <a:latin typeface="Courier New" panose="02070309020205020404" pitchFamily="49" charset="0"/>
              </a:rPr>
              <a:t>ORDER BY EMPNO</a:t>
            </a:r>
          </a:p>
        </p:txBody>
      </p:sp>
      <p:grpSp>
        <p:nvGrpSpPr>
          <p:cNvPr id="92167" name="Group 8">
            <a:extLst>
              <a:ext uri="{FF2B5EF4-FFF2-40B4-BE49-F238E27FC236}">
                <a16:creationId xmlns:a16="http://schemas.microsoft.com/office/drawing/2014/main" id="{D815BD3C-223D-457E-9224-7710E5D17CB6}"/>
              </a:ext>
            </a:extLst>
          </p:cNvPr>
          <p:cNvGrpSpPr>
            <a:grpSpLocks/>
          </p:cNvGrpSpPr>
          <p:nvPr/>
        </p:nvGrpSpPr>
        <p:grpSpPr bwMode="auto">
          <a:xfrm flipH="1">
            <a:off x="1427558" y="3620813"/>
            <a:ext cx="1253926" cy="923330"/>
            <a:chOff x="2721" y="1829"/>
            <a:chExt cx="705" cy="383"/>
          </a:xfrm>
        </p:grpSpPr>
        <p:sp>
          <p:nvSpPr>
            <p:cNvPr id="92201" name="Freeform 9">
              <a:extLst>
                <a:ext uri="{FF2B5EF4-FFF2-40B4-BE49-F238E27FC236}">
                  <a16:creationId xmlns:a16="http://schemas.microsoft.com/office/drawing/2014/main" id="{81FC7B70-32CD-4FF8-B6E9-C547CB649710}"/>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2202" name="Freeform 10">
              <a:extLst>
                <a:ext uri="{FF2B5EF4-FFF2-40B4-BE49-F238E27FC236}">
                  <a16:creationId xmlns:a16="http://schemas.microsoft.com/office/drawing/2014/main" id="{4B0BB095-9474-435D-B1BA-019FDBBA777E}"/>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grpSp>
        <p:nvGrpSpPr>
          <p:cNvPr id="92168" name="Group 55">
            <a:extLst>
              <a:ext uri="{FF2B5EF4-FFF2-40B4-BE49-F238E27FC236}">
                <a16:creationId xmlns:a16="http://schemas.microsoft.com/office/drawing/2014/main" id="{2B48FFA7-CA85-4015-B95D-0B6CDCF0F409}"/>
              </a:ext>
            </a:extLst>
          </p:cNvPr>
          <p:cNvGrpSpPr>
            <a:grpSpLocks/>
          </p:cNvGrpSpPr>
          <p:nvPr/>
        </p:nvGrpSpPr>
        <p:grpSpPr bwMode="auto">
          <a:xfrm>
            <a:off x="3127573" y="3861048"/>
            <a:ext cx="5338763" cy="2455863"/>
            <a:chOff x="292" y="2569"/>
            <a:chExt cx="3363" cy="1547"/>
          </a:xfrm>
        </p:grpSpPr>
        <p:sp>
          <p:nvSpPr>
            <p:cNvPr id="92170" name="Rectangle 14">
              <a:extLst>
                <a:ext uri="{FF2B5EF4-FFF2-40B4-BE49-F238E27FC236}">
                  <a16:creationId xmlns:a16="http://schemas.microsoft.com/office/drawing/2014/main" id="{7B163C00-263D-48FC-8ABD-84A7D5955138}"/>
                </a:ext>
              </a:extLst>
            </p:cNvPr>
            <p:cNvSpPr>
              <a:spLocks noChangeArrowheads="1"/>
            </p:cNvSpPr>
            <p:nvPr/>
          </p:nvSpPr>
          <p:spPr bwMode="auto">
            <a:xfrm>
              <a:off x="1174" y="283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2171" name="Rectangle 15">
              <a:extLst>
                <a:ext uri="{FF2B5EF4-FFF2-40B4-BE49-F238E27FC236}">
                  <a16:creationId xmlns:a16="http://schemas.microsoft.com/office/drawing/2014/main" id="{DD2180E2-CA88-4AE5-A659-59C824F36AF5}"/>
                </a:ext>
              </a:extLst>
            </p:cNvPr>
            <p:cNvSpPr>
              <a:spLocks noChangeArrowheads="1"/>
            </p:cNvSpPr>
            <p:nvPr/>
          </p:nvSpPr>
          <p:spPr bwMode="auto">
            <a:xfrm>
              <a:off x="1174" y="301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92172" name="Rectangle 16">
              <a:extLst>
                <a:ext uri="{FF2B5EF4-FFF2-40B4-BE49-F238E27FC236}">
                  <a16:creationId xmlns:a16="http://schemas.microsoft.com/office/drawing/2014/main" id="{6FE296F8-8AB1-48F7-87D3-24D3AF88C878}"/>
                </a:ext>
              </a:extLst>
            </p:cNvPr>
            <p:cNvSpPr>
              <a:spLocks noChangeArrowheads="1"/>
            </p:cNvSpPr>
            <p:nvPr/>
          </p:nvSpPr>
          <p:spPr bwMode="auto">
            <a:xfrm>
              <a:off x="1174" y="3203"/>
              <a:ext cx="6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92173" name="Rectangle 17">
              <a:extLst>
                <a:ext uri="{FF2B5EF4-FFF2-40B4-BE49-F238E27FC236}">
                  <a16:creationId xmlns:a16="http://schemas.microsoft.com/office/drawing/2014/main" id="{2C42D464-1AAA-4E0F-B889-BA68FA54BFD4}"/>
                </a:ext>
              </a:extLst>
            </p:cNvPr>
            <p:cNvSpPr>
              <a:spLocks noChangeArrowheads="1"/>
            </p:cNvSpPr>
            <p:nvPr/>
          </p:nvSpPr>
          <p:spPr bwMode="auto">
            <a:xfrm>
              <a:off x="1174" y="3386"/>
              <a:ext cx="6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92174" name="Rectangle 18">
              <a:extLst>
                <a:ext uri="{FF2B5EF4-FFF2-40B4-BE49-F238E27FC236}">
                  <a16:creationId xmlns:a16="http://schemas.microsoft.com/office/drawing/2014/main" id="{53CB1F61-F18F-44DF-B33B-A0FCAF3298D3}"/>
                </a:ext>
              </a:extLst>
            </p:cNvPr>
            <p:cNvSpPr>
              <a:spLocks noChangeArrowheads="1"/>
            </p:cNvSpPr>
            <p:nvPr/>
          </p:nvSpPr>
          <p:spPr bwMode="auto">
            <a:xfrm>
              <a:off x="1174" y="356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92175" name="Rectangle 19">
              <a:extLst>
                <a:ext uri="{FF2B5EF4-FFF2-40B4-BE49-F238E27FC236}">
                  <a16:creationId xmlns:a16="http://schemas.microsoft.com/office/drawing/2014/main" id="{FEA202ED-C9FB-43FC-9948-D59643680215}"/>
                </a:ext>
              </a:extLst>
            </p:cNvPr>
            <p:cNvSpPr>
              <a:spLocks noChangeArrowheads="1"/>
            </p:cNvSpPr>
            <p:nvPr/>
          </p:nvSpPr>
          <p:spPr bwMode="auto">
            <a:xfrm>
              <a:off x="1174" y="375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92176" name="Rectangle 20">
              <a:extLst>
                <a:ext uri="{FF2B5EF4-FFF2-40B4-BE49-F238E27FC236}">
                  <a16:creationId xmlns:a16="http://schemas.microsoft.com/office/drawing/2014/main" id="{E7D8E208-E757-4BD4-B40C-A32DA284A905}"/>
                </a:ext>
              </a:extLst>
            </p:cNvPr>
            <p:cNvSpPr>
              <a:spLocks noChangeArrowheads="1"/>
            </p:cNvSpPr>
            <p:nvPr/>
          </p:nvSpPr>
          <p:spPr bwMode="auto">
            <a:xfrm>
              <a:off x="1174" y="3936"/>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92177" name="Rectangle 21">
              <a:extLst>
                <a:ext uri="{FF2B5EF4-FFF2-40B4-BE49-F238E27FC236}">
                  <a16:creationId xmlns:a16="http://schemas.microsoft.com/office/drawing/2014/main" id="{81046BAE-A037-42F8-B1A8-4683F5424082}"/>
                </a:ext>
              </a:extLst>
            </p:cNvPr>
            <p:cNvSpPr>
              <a:spLocks noChangeArrowheads="1"/>
            </p:cNvSpPr>
            <p:nvPr/>
          </p:nvSpPr>
          <p:spPr bwMode="auto">
            <a:xfrm>
              <a:off x="2148" y="2836"/>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1462.00</a:t>
              </a:r>
              <a:endParaRPr lang="es-ES" altLang="es-ES" sz="1800"/>
            </a:p>
          </p:txBody>
        </p:sp>
        <p:sp>
          <p:nvSpPr>
            <p:cNvPr id="92178" name="Rectangle 22">
              <a:extLst>
                <a:ext uri="{FF2B5EF4-FFF2-40B4-BE49-F238E27FC236}">
                  <a16:creationId xmlns:a16="http://schemas.microsoft.com/office/drawing/2014/main" id="{6E635042-7567-4C62-BE43-5CCF15146A96}"/>
                </a:ext>
              </a:extLst>
            </p:cNvPr>
            <p:cNvSpPr>
              <a:spLocks noChangeArrowheads="1"/>
            </p:cNvSpPr>
            <p:nvPr/>
          </p:nvSpPr>
          <p:spPr bwMode="auto">
            <a:xfrm>
              <a:off x="2148" y="3019"/>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a:t>
              </a:r>
              <a:endParaRPr lang="es-ES" altLang="es-ES" sz="1800"/>
            </a:p>
          </p:txBody>
        </p:sp>
        <p:sp>
          <p:nvSpPr>
            <p:cNvPr id="92179" name="Rectangle 23">
              <a:extLst>
                <a:ext uri="{FF2B5EF4-FFF2-40B4-BE49-F238E27FC236}">
                  <a16:creationId xmlns:a16="http://schemas.microsoft.com/office/drawing/2014/main" id="{36FF4693-2FA5-4332-B999-0C1F79490FD8}"/>
                </a:ext>
              </a:extLst>
            </p:cNvPr>
            <p:cNvSpPr>
              <a:spLocks noChangeArrowheads="1"/>
            </p:cNvSpPr>
            <p:nvPr/>
          </p:nvSpPr>
          <p:spPr bwMode="auto">
            <a:xfrm>
              <a:off x="2148" y="3203"/>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1380.00</a:t>
              </a:r>
              <a:endParaRPr lang="es-ES" altLang="es-ES" sz="1800"/>
            </a:p>
          </p:txBody>
        </p:sp>
        <p:sp>
          <p:nvSpPr>
            <p:cNvPr id="92180" name="Rectangle 24">
              <a:extLst>
                <a:ext uri="{FF2B5EF4-FFF2-40B4-BE49-F238E27FC236}">
                  <a16:creationId xmlns:a16="http://schemas.microsoft.com/office/drawing/2014/main" id="{2A8EB5C9-DA37-4562-929C-C159D87F40F7}"/>
                </a:ext>
              </a:extLst>
            </p:cNvPr>
            <p:cNvSpPr>
              <a:spLocks noChangeArrowheads="1"/>
            </p:cNvSpPr>
            <p:nvPr/>
          </p:nvSpPr>
          <p:spPr bwMode="auto">
            <a:xfrm>
              <a:off x="2148" y="3386"/>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1227.00</a:t>
              </a:r>
              <a:endParaRPr lang="es-ES" altLang="es-ES" sz="1800"/>
            </a:p>
          </p:txBody>
        </p:sp>
        <p:sp>
          <p:nvSpPr>
            <p:cNvPr id="92181" name="Rectangle 25">
              <a:extLst>
                <a:ext uri="{FF2B5EF4-FFF2-40B4-BE49-F238E27FC236}">
                  <a16:creationId xmlns:a16="http://schemas.microsoft.com/office/drawing/2014/main" id="{F9E58AF5-8428-4642-A470-6040AC90B066}"/>
                </a:ext>
              </a:extLst>
            </p:cNvPr>
            <p:cNvSpPr>
              <a:spLocks noChangeArrowheads="1"/>
            </p:cNvSpPr>
            <p:nvPr/>
          </p:nvSpPr>
          <p:spPr bwMode="auto">
            <a:xfrm>
              <a:off x="2148" y="3569"/>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1420.00</a:t>
              </a:r>
              <a:endParaRPr lang="es-ES" altLang="es-ES" sz="1800"/>
            </a:p>
          </p:txBody>
        </p:sp>
        <p:sp>
          <p:nvSpPr>
            <p:cNvPr id="92182" name="Rectangle 26">
              <a:extLst>
                <a:ext uri="{FF2B5EF4-FFF2-40B4-BE49-F238E27FC236}">
                  <a16:creationId xmlns:a16="http://schemas.microsoft.com/office/drawing/2014/main" id="{7E0735EE-09BF-444D-96B8-0EFAB2E7A730}"/>
                </a:ext>
              </a:extLst>
            </p:cNvPr>
            <p:cNvSpPr>
              <a:spLocks noChangeArrowheads="1"/>
            </p:cNvSpPr>
            <p:nvPr/>
          </p:nvSpPr>
          <p:spPr bwMode="auto">
            <a:xfrm>
              <a:off x="2148" y="3753"/>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1272.00</a:t>
              </a:r>
              <a:endParaRPr lang="es-ES" altLang="es-ES" sz="1800"/>
            </a:p>
          </p:txBody>
        </p:sp>
        <p:sp>
          <p:nvSpPr>
            <p:cNvPr id="92183" name="Rectangle 27">
              <a:extLst>
                <a:ext uri="{FF2B5EF4-FFF2-40B4-BE49-F238E27FC236}">
                  <a16:creationId xmlns:a16="http://schemas.microsoft.com/office/drawing/2014/main" id="{D6482620-0BB7-4916-8300-35DFB282192D}"/>
                </a:ext>
              </a:extLst>
            </p:cNvPr>
            <p:cNvSpPr>
              <a:spLocks noChangeArrowheads="1"/>
            </p:cNvSpPr>
            <p:nvPr/>
          </p:nvSpPr>
          <p:spPr bwMode="auto">
            <a:xfrm>
              <a:off x="2148" y="3936"/>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1596.00</a:t>
              </a:r>
              <a:endParaRPr lang="es-ES" altLang="es-ES" sz="1800"/>
            </a:p>
          </p:txBody>
        </p:sp>
        <p:sp>
          <p:nvSpPr>
            <p:cNvPr id="92184" name="Rectangle 28">
              <a:extLst>
                <a:ext uri="{FF2B5EF4-FFF2-40B4-BE49-F238E27FC236}">
                  <a16:creationId xmlns:a16="http://schemas.microsoft.com/office/drawing/2014/main" id="{F5C572EB-F52C-43E4-B282-4963D52FCBC3}"/>
                </a:ext>
              </a:extLst>
            </p:cNvPr>
            <p:cNvSpPr>
              <a:spLocks noChangeArrowheads="1"/>
            </p:cNvSpPr>
            <p:nvPr/>
          </p:nvSpPr>
          <p:spPr bwMode="auto">
            <a:xfrm>
              <a:off x="3055" y="283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19732.00</a:t>
              </a:r>
              <a:endParaRPr lang="es-ES" altLang="es-ES" sz="1800"/>
            </a:p>
          </p:txBody>
        </p:sp>
        <p:sp>
          <p:nvSpPr>
            <p:cNvPr id="92185" name="Rectangle 29">
              <a:extLst>
                <a:ext uri="{FF2B5EF4-FFF2-40B4-BE49-F238E27FC236}">
                  <a16:creationId xmlns:a16="http://schemas.microsoft.com/office/drawing/2014/main" id="{27C7D9A8-960E-4D96-98D8-EE245340C1B7}"/>
                </a:ext>
              </a:extLst>
            </p:cNvPr>
            <p:cNvSpPr>
              <a:spLocks noChangeArrowheads="1"/>
            </p:cNvSpPr>
            <p:nvPr/>
          </p:nvSpPr>
          <p:spPr bwMode="auto">
            <a:xfrm>
              <a:off x="3055" y="301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20714.00</a:t>
              </a:r>
              <a:endParaRPr lang="es-ES" altLang="es-ES" sz="1800"/>
            </a:p>
          </p:txBody>
        </p:sp>
        <p:sp>
          <p:nvSpPr>
            <p:cNvPr id="92186" name="Rectangle 30">
              <a:extLst>
                <a:ext uri="{FF2B5EF4-FFF2-40B4-BE49-F238E27FC236}">
                  <a16:creationId xmlns:a16="http://schemas.microsoft.com/office/drawing/2014/main" id="{4507709B-2623-4366-AAE7-1E7531EA4CE4}"/>
                </a:ext>
              </a:extLst>
            </p:cNvPr>
            <p:cNvSpPr>
              <a:spLocks noChangeArrowheads="1"/>
            </p:cNvSpPr>
            <p:nvPr/>
          </p:nvSpPr>
          <p:spPr bwMode="auto">
            <a:xfrm>
              <a:off x="3055" y="320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18630.00</a:t>
              </a:r>
              <a:endParaRPr lang="es-ES" altLang="es-ES" sz="1800"/>
            </a:p>
          </p:txBody>
        </p:sp>
        <p:sp>
          <p:nvSpPr>
            <p:cNvPr id="92187" name="Rectangle 31">
              <a:extLst>
                <a:ext uri="{FF2B5EF4-FFF2-40B4-BE49-F238E27FC236}">
                  <a16:creationId xmlns:a16="http://schemas.microsoft.com/office/drawing/2014/main" id="{BECE464E-0EFA-406B-B2E4-B170FAC7326D}"/>
                </a:ext>
              </a:extLst>
            </p:cNvPr>
            <p:cNvSpPr>
              <a:spLocks noChangeArrowheads="1"/>
            </p:cNvSpPr>
            <p:nvPr/>
          </p:nvSpPr>
          <p:spPr bwMode="auto">
            <a:xfrm>
              <a:off x="3055" y="3386"/>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16567.00</a:t>
              </a:r>
              <a:endParaRPr lang="es-ES" altLang="es-ES" sz="1800"/>
            </a:p>
          </p:txBody>
        </p:sp>
        <p:sp>
          <p:nvSpPr>
            <p:cNvPr id="92188" name="Rectangle 32">
              <a:extLst>
                <a:ext uri="{FF2B5EF4-FFF2-40B4-BE49-F238E27FC236}">
                  <a16:creationId xmlns:a16="http://schemas.microsoft.com/office/drawing/2014/main" id="{8354A60B-18E7-40CA-A7AD-E2A9D64DDB3F}"/>
                </a:ext>
              </a:extLst>
            </p:cNvPr>
            <p:cNvSpPr>
              <a:spLocks noChangeArrowheads="1"/>
            </p:cNvSpPr>
            <p:nvPr/>
          </p:nvSpPr>
          <p:spPr bwMode="auto">
            <a:xfrm>
              <a:off x="3055" y="356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19170.00</a:t>
              </a:r>
              <a:endParaRPr lang="es-ES" altLang="es-ES" sz="1800"/>
            </a:p>
          </p:txBody>
        </p:sp>
        <p:sp>
          <p:nvSpPr>
            <p:cNvPr id="92189" name="Rectangle 33">
              <a:extLst>
                <a:ext uri="{FF2B5EF4-FFF2-40B4-BE49-F238E27FC236}">
                  <a16:creationId xmlns:a16="http://schemas.microsoft.com/office/drawing/2014/main" id="{C69A8676-18EF-4762-B832-2169ED11EE32}"/>
                </a:ext>
              </a:extLst>
            </p:cNvPr>
            <p:cNvSpPr>
              <a:spLocks noChangeArrowheads="1"/>
            </p:cNvSpPr>
            <p:nvPr/>
          </p:nvSpPr>
          <p:spPr bwMode="auto">
            <a:xfrm>
              <a:off x="3055" y="375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17172.00</a:t>
              </a:r>
              <a:endParaRPr lang="es-ES" altLang="es-ES" sz="1800"/>
            </a:p>
          </p:txBody>
        </p:sp>
        <p:sp>
          <p:nvSpPr>
            <p:cNvPr id="92190" name="Rectangle 34">
              <a:extLst>
                <a:ext uri="{FF2B5EF4-FFF2-40B4-BE49-F238E27FC236}">
                  <a16:creationId xmlns:a16="http://schemas.microsoft.com/office/drawing/2014/main" id="{DCB36B78-2992-4D4E-9AE6-556F9DDECA02}"/>
                </a:ext>
              </a:extLst>
            </p:cNvPr>
            <p:cNvSpPr>
              <a:spLocks noChangeArrowheads="1"/>
            </p:cNvSpPr>
            <p:nvPr/>
          </p:nvSpPr>
          <p:spPr bwMode="auto">
            <a:xfrm>
              <a:off x="3055" y="3936"/>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21546.00</a:t>
              </a:r>
              <a:endParaRPr lang="es-ES" altLang="es-ES" sz="1800"/>
            </a:p>
          </p:txBody>
        </p:sp>
        <p:sp>
          <p:nvSpPr>
            <p:cNvPr id="92191" name="Rectangle 35">
              <a:extLst>
                <a:ext uri="{FF2B5EF4-FFF2-40B4-BE49-F238E27FC236}">
                  <a16:creationId xmlns:a16="http://schemas.microsoft.com/office/drawing/2014/main" id="{095919CF-A07B-4BDE-8150-583CCA1B7692}"/>
                </a:ext>
              </a:extLst>
            </p:cNvPr>
            <p:cNvSpPr>
              <a:spLocks noChangeArrowheads="1"/>
            </p:cNvSpPr>
            <p:nvPr/>
          </p:nvSpPr>
          <p:spPr bwMode="auto">
            <a:xfrm>
              <a:off x="1171" y="2569"/>
              <a:ext cx="5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92192" name="Rectangle 36">
              <a:extLst>
                <a:ext uri="{FF2B5EF4-FFF2-40B4-BE49-F238E27FC236}">
                  <a16:creationId xmlns:a16="http://schemas.microsoft.com/office/drawing/2014/main" id="{83C8F9E5-E065-402E-B533-6436EB014E7C}"/>
                </a:ext>
              </a:extLst>
            </p:cNvPr>
            <p:cNvSpPr>
              <a:spLocks noChangeArrowheads="1"/>
            </p:cNvSpPr>
            <p:nvPr/>
          </p:nvSpPr>
          <p:spPr bwMode="auto">
            <a:xfrm>
              <a:off x="2145" y="2569"/>
              <a:ext cx="45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COMM</a:t>
              </a:r>
              <a:endParaRPr lang="es-ES" altLang="es-ES" sz="1800"/>
            </a:p>
          </p:txBody>
        </p:sp>
        <p:sp>
          <p:nvSpPr>
            <p:cNvPr id="92193" name="Rectangle 37">
              <a:extLst>
                <a:ext uri="{FF2B5EF4-FFF2-40B4-BE49-F238E27FC236}">
                  <a16:creationId xmlns:a16="http://schemas.microsoft.com/office/drawing/2014/main" id="{1AE8A864-DE65-4D2A-ABEB-633A1DBED2A5}"/>
                </a:ext>
              </a:extLst>
            </p:cNvPr>
            <p:cNvSpPr>
              <a:spLocks noChangeArrowheads="1"/>
            </p:cNvSpPr>
            <p:nvPr/>
          </p:nvSpPr>
          <p:spPr bwMode="auto">
            <a:xfrm>
              <a:off x="292" y="2569"/>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2194" name="Rectangle 38">
              <a:extLst>
                <a:ext uri="{FF2B5EF4-FFF2-40B4-BE49-F238E27FC236}">
                  <a16:creationId xmlns:a16="http://schemas.microsoft.com/office/drawing/2014/main" id="{90823E91-75B4-4930-8B81-4FB83411C358}"/>
                </a:ext>
              </a:extLst>
            </p:cNvPr>
            <p:cNvSpPr>
              <a:spLocks noChangeArrowheads="1"/>
            </p:cNvSpPr>
            <p:nvPr/>
          </p:nvSpPr>
          <p:spPr bwMode="auto">
            <a:xfrm>
              <a:off x="308" y="2844"/>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2195" name="Rectangle 39">
              <a:extLst>
                <a:ext uri="{FF2B5EF4-FFF2-40B4-BE49-F238E27FC236}">
                  <a16:creationId xmlns:a16="http://schemas.microsoft.com/office/drawing/2014/main" id="{75C112E9-2DE5-4771-8B09-6688BB6A5EC7}"/>
                </a:ext>
              </a:extLst>
            </p:cNvPr>
            <p:cNvSpPr>
              <a:spLocks noChangeArrowheads="1"/>
            </p:cNvSpPr>
            <p:nvPr/>
          </p:nvSpPr>
          <p:spPr bwMode="auto">
            <a:xfrm>
              <a:off x="308" y="3027"/>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92196" name="Rectangle 40">
              <a:extLst>
                <a:ext uri="{FF2B5EF4-FFF2-40B4-BE49-F238E27FC236}">
                  <a16:creationId xmlns:a16="http://schemas.microsoft.com/office/drawing/2014/main" id="{EED469B8-7E72-46B6-9477-F5F4B26E79C8}"/>
                </a:ext>
              </a:extLst>
            </p:cNvPr>
            <p:cNvSpPr>
              <a:spLocks noChangeArrowheads="1"/>
            </p:cNvSpPr>
            <p:nvPr/>
          </p:nvSpPr>
          <p:spPr bwMode="auto">
            <a:xfrm>
              <a:off x="308" y="321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92197" name="Rectangle 41">
              <a:extLst>
                <a:ext uri="{FF2B5EF4-FFF2-40B4-BE49-F238E27FC236}">
                  <a16:creationId xmlns:a16="http://schemas.microsoft.com/office/drawing/2014/main" id="{D3D762AE-BDF0-43BA-819C-B8DA03E3065F}"/>
                </a:ext>
              </a:extLst>
            </p:cNvPr>
            <p:cNvSpPr>
              <a:spLocks noChangeArrowheads="1"/>
            </p:cNvSpPr>
            <p:nvPr/>
          </p:nvSpPr>
          <p:spPr bwMode="auto">
            <a:xfrm>
              <a:off x="308" y="3394"/>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92198" name="Rectangle 42">
              <a:extLst>
                <a:ext uri="{FF2B5EF4-FFF2-40B4-BE49-F238E27FC236}">
                  <a16:creationId xmlns:a16="http://schemas.microsoft.com/office/drawing/2014/main" id="{9B8B0AD3-2414-468D-8A8F-1448FEF4D43B}"/>
                </a:ext>
              </a:extLst>
            </p:cNvPr>
            <p:cNvSpPr>
              <a:spLocks noChangeArrowheads="1"/>
            </p:cNvSpPr>
            <p:nvPr/>
          </p:nvSpPr>
          <p:spPr bwMode="auto">
            <a:xfrm>
              <a:off x="308" y="3577"/>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92199" name="Rectangle 43">
              <a:extLst>
                <a:ext uri="{FF2B5EF4-FFF2-40B4-BE49-F238E27FC236}">
                  <a16:creationId xmlns:a16="http://schemas.microsoft.com/office/drawing/2014/main" id="{69217FF1-8A94-42BA-A47E-98486BD3EF60}"/>
                </a:ext>
              </a:extLst>
            </p:cNvPr>
            <p:cNvSpPr>
              <a:spLocks noChangeArrowheads="1"/>
            </p:cNvSpPr>
            <p:nvPr/>
          </p:nvSpPr>
          <p:spPr bwMode="auto">
            <a:xfrm>
              <a:off x="308" y="376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92200" name="Rectangle 44">
              <a:extLst>
                <a:ext uri="{FF2B5EF4-FFF2-40B4-BE49-F238E27FC236}">
                  <a16:creationId xmlns:a16="http://schemas.microsoft.com/office/drawing/2014/main" id="{064DC70E-5BBD-4BD6-B1FE-E5CCC9EF3DE7}"/>
                </a:ext>
              </a:extLst>
            </p:cNvPr>
            <p:cNvSpPr>
              <a:spLocks noChangeArrowheads="1"/>
            </p:cNvSpPr>
            <p:nvPr/>
          </p:nvSpPr>
          <p:spPr bwMode="auto">
            <a:xfrm>
              <a:off x="308" y="3944"/>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
        <p:nvSpPr>
          <p:cNvPr id="92169" name="Line 54">
            <a:extLst>
              <a:ext uri="{FF2B5EF4-FFF2-40B4-BE49-F238E27FC236}">
                <a16:creationId xmlns:a16="http://schemas.microsoft.com/office/drawing/2014/main" id="{464B1C79-D81E-4A5C-B7C4-C43113B2D60A}"/>
              </a:ext>
            </a:extLst>
          </p:cNvPr>
          <p:cNvSpPr>
            <a:spLocks noChangeShapeType="1"/>
          </p:cNvSpPr>
          <p:nvPr/>
        </p:nvSpPr>
        <p:spPr bwMode="auto">
          <a:xfrm>
            <a:off x="2987873" y="4149973"/>
            <a:ext cx="56165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hlinkClick r:id="rId2" action="ppaction://hlinksldjump"/>
          </p:cNvPr>
          <p:cNvPicPr>
            <a:picLocks noGrp="1" noChangeAspect="1" noChangeArrowheads="1"/>
          </p:cNvPicPr>
          <p:nvPr>
            <p:ph sz="half" idx="1"/>
          </p:nvPr>
        </p:nvPicPr>
        <p:blipFill>
          <a:blip r:embed="rId3" cstate="print"/>
          <a:srcRect b="14473"/>
          <a:stretch>
            <a:fillRect/>
          </a:stretch>
        </p:blipFill>
        <p:spPr bwMode="auto">
          <a:xfrm>
            <a:off x="149925" y="2420888"/>
            <a:ext cx="2143108" cy="2458507"/>
          </a:xfrm>
          <a:prstGeom prst="rect">
            <a:avLst/>
          </a:prstGeom>
          <a:noFill/>
          <a:ln w="9525">
            <a:noFill/>
            <a:miter lim="800000"/>
            <a:headEnd/>
            <a:tailEnd/>
          </a:ln>
          <a:effectLst/>
          <a:scene3d>
            <a:camera prst="orthographicFront">
              <a:rot lat="0" lon="0" rev="0"/>
            </a:camera>
            <a:lightRig rig="chilly" dir="t">
              <a:rot lat="0" lon="0" rev="18480000"/>
            </a:lightRig>
          </a:scene3d>
          <a:sp3d prstMaterial="clear">
            <a:bevelT h="63500"/>
          </a:sp3d>
        </p:spPr>
      </p:pic>
      <p:sp>
        <p:nvSpPr>
          <p:cNvPr id="2" name="1 Título"/>
          <p:cNvSpPr>
            <a:spLocks noGrp="1"/>
          </p:cNvSpPr>
          <p:nvPr>
            <p:ph type="title"/>
          </p:nvPr>
        </p:nvSpPr>
        <p:spPr>
          <a:xfrm>
            <a:off x="179512" y="274638"/>
            <a:ext cx="8678768" cy="1143000"/>
          </a:xfrm>
        </p:spPr>
        <p:txBody>
          <a:bodyPr>
            <a:noAutofit/>
          </a:bodyPr>
          <a:lstStyle/>
          <a:p>
            <a:r>
              <a:rPr lang="es-ES_tradnl" altLang="es-ES_tradnl" sz="2400" dirty="0"/>
              <a:t>SQL &gt;&gt; Lenguaje DDL - LDD</a:t>
            </a:r>
            <a:endParaRPr lang="es-PE" sz="2400"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35244508"/>
              </p:ext>
            </p:extLst>
          </p:nvPr>
        </p:nvGraphicFramePr>
        <p:xfrm>
          <a:off x="2071670" y="1600200"/>
          <a:ext cx="678661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9814179"/>
      </p:ext>
    </p:extLst>
  </p:cSld>
  <p:clrMapOvr>
    <a:masterClrMapping/>
  </p:clrMapOvr>
  <p:transition advClick="0" advTm="40000">
    <p:strips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4 Marcador de número de diapositiva">
            <a:extLst>
              <a:ext uri="{FF2B5EF4-FFF2-40B4-BE49-F238E27FC236}">
                <a16:creationId xmlns:a16="http://schemas.microsoft.com/office/drawing/2014/main" id="{7B05D723-16A2-4781-A822-A952EC8BB49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71132B2-4F39-46D8-999E-22BA539C0A48}" type="slidenum">
              <a:rPr lang="es-ES" altLang="es-ES" sz="1400">
                <a:solidFill>
                  <a:schemeClr val="folHlink"/>
                </a:solidFill>
                <a:latin typeface="Times New Roman" panose="02020603050405020304" pitchFamily="18" charset="0"/>
              </a:rPr>
              <a:pPr/>
              <a:t>70</a:t>
            </a:fld>
            <a:endParaRPr lang="es-ES" altLang="es-ES" sz="1400">
              <a:solidFill>
                <a:schemeClr val="folHlink"/>
              </a:solidFill>
              <a:latin typeface="Times New Roman" panose="02020603050405020304" pitchFamily="18" charset="0"/>
            </a:endParaRPr>
          </a:p>
        </p:txBody>
      </p:sp>
      <p:sp>
        <p:nvSpPr>
          <p:cNvPr id="93188" name="Rectangle 2">
            <a:extLst>
              <a:ext uri="{FF2B5EF4-FFF2-40B4-BE49-F238E27FC236}">
                <a16:creationId xmlns:a16="http://schemas.microsoft.com/office/drawing/2014/main" id="{F195011C-9D68-40EA-83AA-100AA62655FC}"/>
              </a:ext>
            </a:extLst>
          </p:cNvPr>
          <p:cNvSpPr>
            <a:spLocks noGrp="1" noChangeArrowheads="1"/>
          </p:cNvSpPr>
          <p:nvPr>
            <p:ph type="title"/>
          </p:nvPr>
        </p:nvSpPr>
        <p:spPr/>
        <p:txBody>
          <a:bodyPr/>
          <a:lstStyle/>
          <a:p>
            <a:pPr eaLnBrk="1" hangingPunct="1"/>
            <a:r>
              <a:rPr lang="es-ES_tradnl" altLang="es-ES_tradnl"/>
              <a:t>Operaciones aritméticas (cont.)</a:t>
            </a:r>
          </a:p>
        </p:txBody>
      </p:sp>
      <p:sp>
        <p:nvSpPr>
          <p:cNvPr id="93189" name="Rectangle 5">
            <a:extLst>
              <a:ext uri="{FF2B5EF4-FFF2-40B4-BE49-F238E27FC236}">
                <a16:creationId xmlns:a16="http://schemas.microsoft.com/office/drawing/2014/main" id="{282A9ACF-2266-48F7-9D29-1367604A33EF}"/>
              </a:ext>
            </a:extLst>
          </p:cNvPr>
          <p:cNvSpPr>
            <a:spLocks noChangeArrowheads="1"/>
          </p:cNvSpPr>
          <p:nvPr/>
        </p:nvSpPr>
        <p:spPr bwMode="auto">
          <a:xfrm>
            <a:off x="2987824" y="1626432"/>
            <a:ext cx="5795814"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  EMPNO, SALARY, </a:t>
            </a:r>
            <a:r>
              <a:rPr lang="es-ES" altLang="es-ES" sz="2000" b="1" dirty="0">
                <a:solidFill>
                  <a:srgbClr val="000000"/>
                </a:solidFill>
                <a:latin typeface="Courier New" panose="02070309020205020404" pitchFamily="49" charset="0"/>
              </a:rPr>
              <a:t>SALARY*1.0375</a:t>
            </a:r>
          </a:p>
          <a:p>
            <a:pPr algn="l"/>
            <a:r>
              <a:rPr lang="es-ES" altLang="es-ES" sz="2000" dirty="0">
                <a:solidFill>
                  <a:srgbClr val="000000"/>
                </a:solidFill>
                <a:latin typeface="Courier New" panose="02070309020205020404" pitchFamily="49" charset="0"/>
              </a:rPr>
              <a:t>FROM EMPLOYEE</a:t>
            </a:r>
          </a:p>
          <a:p>
            <a:pPr algn="l"/>
            <a:r>
              <a:rPr lang="es-ES" altLang="es-ES" sz="2000" dirty="0">
                <a:solidFill>
                  <a:srgbClr val="000000"/>
                </a:solidFill>
                <a:latin typeface="Courier New" panose="02070309020205020404" pitchFamily="49" charset="0"/>
              </a:rPr>
              <a:t>WHERE SALARY &lt; 20000</a:t>
            </a:r>
          </a:p>
          <a:p>
            <a:pPr algn="l"/>
            <a:r>
              <a:rPr lang="es-ES" altLang="es-ES" sz="2000" dirty="0">
                <a:solidFill>
                  <a:srgbClr val="000000"/>
                </a:solidFill>
                <a:latin typeface="Courier New" panose="02070309020205020404" pitchFamily="49" charset="0"/>
              </a:rPr>
              <a:t>ORDER BY EMPNO</a:t>
            </a:r>
          </a:p>
        </p:txBody>
      </p:sp>
      <p:grpSp>
        <p:nvGrpSpPr>
          <p:cNvPr id="93190" name="Group 6">
            <a:extLst>
              <a:ext uri="{FF2B5EF4-FFF2-40B4-BE49-F238E27FC236}">
                <a16:creationId xmlns:a16="http://schemas.microsoft.com/office/drawing/2014/main" id="{AFF1A179-78E7-4EA5-B88C-1A8B3532D7C2}"/>
              </a:ext>
            </a:extLst>
          </p:cNvPr>
          <p:cNvGrpSpPr>
            <a:grpSpLocks/>
          </p:cNvGrpSpPr>
          <p:nvPr/>
        </p:nvGrpSpPr>
        <p:grpSpPr bwMode="auto">
          <a:xfrm>
            <a:off x="1747088" y="3013151"/>
            <a:ext cx="1119187" cy="608012"/>
            <a:chOff x="2721" y="1829"/>
            <a:chExt cx="705" cy="383"/>
          </a:xfrm>
        </p:grpSpPr>
        <p:sp>
          <p:nvSpPr>
            <p:cNvPr id="93216" name="Freeform 7">
              <a:extLst>
                <a:ext uri="{FF2B5EF4-FFF2-40B4-BE49-F238E27FC236}">
                  <a16:creationId xmlns:a16="http://schemas.microsoft.com/office/drawing/2014/main" id="{CC9258E6-57AD-4E6F-B867-EA6B68D971EA}"/>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3217" name="Freeform 8">
              <a:extLst>
                <a:ext uri="{FF2B5EF4-FFF2-40B4-BE49-F238E27FC236}">
                  <a16:creationId xmlns:a16="http://schemas.microsoft.com/office/drawing/2014/main" id="{D257EABA-FB6A-48E5-925A-F5B612DB7033}"/>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grpSp>
        <p:nvGrpSpPr>
          <p:cNvPr id="93191" name="Group 48">
            <a:extLst>
              <a:ext uri="{FF2B5EF4-FFF2-40B4-BE49-F238E27FC236}">
                <a16:creationId xmlns:a16="http://schemas.microsoft.com/office/drawing/2014/main" id="{5E530BC2-620E-4532-9651-EAE518F8BF4A}"/>
              </a:ext>
            </a:extLst>
          </p:cNvPr>
          <p:cNvGrpSpPr>
            <a:grpSpLocks/>
          </p:cNvGrpSpPr>
          <p:nvPr/>
        </p:nvGrpSpPr>
        <p:grpSpPr bwMode="auto">
          <a:xfrm>
            <a:off x="539750" y="3890963"/>
            <a:ext cx="4452938" cy="2417762"/>
            <a:chOff x="514" y="2160"/>
            <a:chExt cx="2559" cy="1389"/>
          </a:xfrm>
        </p:grpSpPr>
        <p:sp>
          <p:nvSpPr>
            <p:cNvPr id="93193" name="Rectangle 13">
              <a:extLst>
                <a:ext uri="{FF2B5EF4-FFF2-40B4-BE49-F238E27FC236}">
                  <a16:creationId xmlns:a16="http://schemas.microsoft.com/office/drawing/2014/main" id="{3AE68803-F364-433A-858D-5D01C3296F2C}"/>
                </a:ext>
              </a:extLst>
            </p:cNvPr>
            <p:cNvSpPr>
              <a:spLocks noChangeArrowheads="1"/>
            </p:cNvSpPr>
            <p:nvPr/>
          </p:nvSpPr>
          <p:spPr bwMode="auto">
            <a:xfrm>
              <a:off x="1332" y="2160"/>
              <a:ext cx="51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93194" name="Rectangle 14">
              <a:extLst>
                <a:ext uri="{FF2B5EF4-FFF2-40B4-BE49-F238E27FC236}">
                  <a16:creationId xmlns:a16="http://schemas.microsoft.com/office/drawing/2014/main" id="{606A56A5-619F-4D98-A744-20E30406EFBF}"/>
                </a:ext>
              </a:extLst>
            </p:cNvPr>
            <p:cNvSpPr>
              <a:spLocks noChangeArrowheads="1"/>
            </p:cNvSpPr>
            <p:nvPr/>
          </p:nvSpPr>
          <p:spPr bwMode="auto">
            <a:xfrm>
              <a:off x="514" y="2160"/>
              <a:ext cx="48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3195" name="Rectangle 15">
              <a:extLst>
                <a:ext uri="{FF2B5EF4-FFF2-40B4-BE49-F238E27FC236}">
                  <a16:creationId xmlns:a16="http://schemas.microsoft.com/office/drawing/2014/main" id="{665D917B-DD2D-4669-AAA7-417723100E1C}"/>
                </a:ext>
              </a:extLst>
            </p:cNvPr>
            <p:cNvSpPr>
              <a:spLocks noChangeArrowheads="1"/>
            </p:cNvSpPr>
            <p:nvPr/>
          </p:nvSpPr>
          <p:spPr bwMode="auto">
            <a:xfrm>
              <a:off x="1312" y="2426"/>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3196" name="Rectangle 16">
              <a:extLst>
                <a:ext uri="{FF2B5EF4-FFF2-40B4-BE49-F238E27FC236}">
                  <a16:creationId xmlns:a16="http://schemas.microsoft.com/office/drawing/2014/main" id="{AF3F234B-FE2C-4A81-B282-765B562380E4}"/>
                </a:ext>
              </a:extLst>
            </p:cNvPr>
            <p:cNvSpPr>
              <a:spLocks noChangeArrowheads="1"/>
            </p:cNvSpPr>
            <p:nvPr/>
          </p:nvSpPr>
          <p:spPr bwMode="auto">
            <a:xfrm>
              <a:off x="1312" y="2588"/>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93197" name="Rectangle 17">
              <a:extLst>
                <a:ext uri="{FF2B5EF4-FFF2-40B4-BE49-F238E27FC236}">
                  <a16:creationId xmlns:a16="http://schemas.microsoft.com/office/drawing/2014/main" id="{021B35CD-0F02-4AE1-AD81-C2B2E8E685DA}"/>
                </a:ext>
              </a:extLst>
            </p:cNvPr>
            <p:cNvSpPr>
              <a:spLocks noChangeArrowheads="1"/>
            </p:cNvSpPr>
            <p:nvPr/>
          </p:nvSpPr>
          <p:spPr bwMode="auto">
            <a:xfrm>
              <a:off x="1312" y="2750"/>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93198" name="Rectangle 18">
              <a:extLst>
                <a:ext uri="{FF2B5EF4-FFF2-40B4-BE49-F238E27FC236}">
                  <a16:creationId xmlns:a16="http://schemas.microsoft.com/office/drawing/2014/main" id="{BD46DD1F-37AB-41AB-8AA3-12B9C89E8340}"/>
                </a:ext>
              </a:extLst>
            </p:cNvPr>
            <p:cNvSpPr>
              <a:spLocks noChangeArrowheads="1"/>
            </p:cNvSpPr>
            <p:nvPr/>
          </p:nvSpPr>
          <p:spPr bwMode="auto">
            <a:xfrm>
              <a:off x="1312" y="2912"/>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93199" name="Rectangle 19">
              <a:extLst>
                <a:ext uri="{FF2B5EF4-FFF2-40B4-BE49-F238E27FC236}">
                  <a16:creationId xmlns:a16="http://schemas.microsoft.com/office/drawing/2014/main" id="{95B921A6-8F12-45E6-802F-50934B51783E}"/>
                </a:ext>
              </a:extLst>
            </p:cNvPr>
            <p:cNvSpPr>
              <a:spLocks noChangeArrowheads="1"/>
            </p:cNvSpPr>
            <p:nvPr/>
          </p:nvSpPr>
          <p:spPr bwMode="auto">
            <a:xfrm>
              <a:off x="1312" y="3074"/>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93200" name="Rectangle 20">
              <a:extLst>
                <a:ext uri="{FF2B5EF4-FFF2-40B4-BE49-F238E27FC236}">
                  <a16:creationId xmlns:a16="http://schemas.microsoft.com/office/drawing/2014/main" id="{37144937-2A40-4DAD-9914-24BCE115756A}"/>
                </a:ext>
              </a:extLst>
            </p:cNvPr>
            <p:cNvSpPr>
              <a:spLocks noChangeArrowheads="1"/>
            </p:cNvSpPr>
            <p:nvPr/>
          </p:nvSpPr>
          <p:spPr bwMode="auto">
            <a:xfrm>
              <a:off x="1312" y="3236"/>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93201" name="Rectangle 21">
              <a:extLst>
                <a:ext uri="{FF2B5EF4-FFF2-40B4-BE49-F238E27FC236}">
                  <a16:creationId xmlns:a16="http://schemas.microsoft.com/office/drawing/2014/main" id="{554BF730-7DCA-458E-872F-47977DB5B6C1}"/>
                </a:ext>
              </a:extLst>
            </p:cNvPr>
            <p:cNvSpPr>
              <a:spLocks noChangeArrowheads="1"/>
            </p:cNvSpPr>
            <p:nvPr/>
          </p:nvSpPr>
          <p:spPr bwMode="auto">
            <a:xfrm>
              <a:off x="1312" y="3391"/>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93202" name="Rectangle 22">
              <a:extLst>
                <a:ext uri="{FF2B5EF4-FFF2-40B4-BE49-F238E27FC236}">
                  <a16:creationId xmlns:a16="http://schemas.microsoft.com/office/drawing/2014/main" id="{C8718532-B70F-406B-8896-FAEA828AB43E}"/>
                </a:ext>
              </a:extLst>
            </p:cNvPr>
            <p:cNvSpPr>
              <a:spLocks noChangeArrowheads="1"/>
            </p:cNvSpPr>
            <p:nvPr/>
          </p:nvSpPr>
          <p:spPr bwMode="auto">
            <a:xfrm>
              <a:off x="2234" y="2426"/>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18955.125000</a:t>
              </a:r>
              <a:endParaRPr lang="es-ES" altLang="es-ES" sz="1800"/>
            </a:p>
          </p:txBody>
        </p:sp>
        <p:sp>
          <p:nvSpPr>
            <p:cNvPr id="93203" name="Rectangle 23">
              <a:extLst>
                <a:ext uri="{FF2B5EF4-FFF2-40B4-BE49-F238E27FC236}">
                  <a16:creationId xmlns:a16="http://schemas.microsoft.com/office/drawing/2014/main" id="{00713BE9-0DDF-4CA7-ACFF-1F636BC87251}"/>
                </a:ext>
              </a:extLst>
            </p:cNvPr>
            <p:cNvSpPr>
              <a:spLocks noChangeArrowheads="1"/>
            </p:cNvSpPr>
            <p:nvPr/>
          </p:nvSpPr>
          <p:spPr bwMode="auto">
            <a:xfrm>
              <a:off x="2234" y="2588"/>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19899.250000</a:t>
              </a:r>
              <a:endParaRPr lang="es-ES" altLang="es-ES" sz="1800"/>
            </a:p>
          </p:txBody>
        </p:sp>
        <p:sp>
          <p:nvSpPr>
            <p:cNvPr id="93204" name="Rectangle 24">
              <a:extLst>
                <a:ext uri="{FF2B5EF4-FFF2-40B4-BE49-F238E27FC236}">
                  <a16:creationId xmlns:a16="http://schemas.microsoft.com/office/drawing/2014/main" id="{F80A0089-A83A-4BE5-8A1A-9549D1F1BDDC}"/>
                </a:ext>
              </a:extLst>
            </p:cNvPr>
            <p:cNvSpPr>
              <a:spLocks noChangeArrowheads="1"/>
            </p:cNvSpPr>
            <p:nvPr/>
          </p:nvSpPr>
          <p:spPr bwMode="auto">
            <a:xfrm>
              <a:off x="2234" y="2750"/>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17896.875000</a:t>
              </a:r>
              <a:endParaRPr lang="es-ES" altLang="es-ES" sz="1800"/>
            </a:p>
          </p:txBody>
        </p:sp>
        <p:sp>
          <p:nvSpPr>
            <p:cNvPr id="93205" name="Rectangle 25">
              <a:extLst>
                <a:ext uri="{FF2B5EF4-FFF2-40B4-BE49-F238E27FC236}">
                  <a16:creationId xmlns:a16="http://schemas.microsoft.com/office/drawing/2014/main" id="{CF3AC99E-1293-41F7-90CF-3F8DD2454C19}"/>
                </a:ext>
              </a:extLst>
            </p:cNvPr>
            <p:cNvSpPr>
              <a:spLocks noChangeArrowheads="1"/>
            </p:cNvSpPr>
            <p:nvPr/>
          </p:nvSpPr>
          <p:spPr bwMode="auto">
            <a:xfrm>
              <a:off x="2234" y="2912"/>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15915.250000</a:t>
              </a:r>
              <a:endParaRPr lang="es-ES" altLang="es-ES" sz="1800"/>
            </a:p>
          </p:txBody>
        </p:sp>
        <p:sp>
          <p:nvSpPr>
            <p:cNvPr id="93206" name="Rectangle 26">
              <a:extLst>
                <a:ext uri="{FF2B5EF4-FFF2-40B4-BE49-F238E27FC236}">
                  <a16:creationId xmlns:a16="http://schemas.microsoft.com/office/drawing/2014/main" id="{84D40250-72C6-45F0-A9F0-A4DD722025FD}"/>
                </a:ext>
              </a:extLst>
            </p:cNvPr>
            <p:cNvSpPr>
              <a:spLocks noChangeArrowheads="1"/>
            </p:cNvSpPr>
            <p:nvPr/>
          </p:nvSpPr>
          <p:spPr bwMode="auto">
            <a:xfrm>
              <a:off x="2234" y="3074"/>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18415.625000</a:t>
              </a:r>
              <a:endParaRPr lang="es-ES" altLang="es-ES" sz="1800"/>
            </a:p>
          </p:txBody>
        </p:sp>
        <p:sp>
          <p:nvSpPr>
            <p:cNvPr id="93207" name="Rectangle 27">
              <a:extLst>
                <a:ext uri="{FF2B5EF4-FFF2-40B4-BE49-F238E27FC236}">
                  <a16:creationId xmlns:a16="http://schemas.microsoft.com/office/drawing/2014/main" id="{AD21AEC4-A81C-4E8C-88C8-9B3EBFDED233}"/>
                </a:ext>
              </a:extLst>
            </p:cNvPr>
            <p:cNvSpPr>
              <a:spLocks noChangeArrowheads="1"/>
            </p:cNvSpPr>
            <p:nvPr/>
          </p:nvSpPr>
          <p:spPr bwMode="auto">
            <a:xfrm>
              <a:off x="2234" y="3236"/>
              <a:ext cx="83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16496.250000</a:t>
              </a:r>
              <a:endParaRPr lang="es-ES" altLang="es-ES" sz="1800"/>
            </a:p>
          </p:txBody>
        </p:sp>
        <p:sp>
          <p:nvSpPr>
            <p:cNvPr id="93208" name="Rectangle 28">
              <a:extLst>
                <a:ext uri="{FF2B5EF4-FFF2-40B4-BE49-F238E27FC236}">
                  <a16:creationId xmlns:a16="http://schemas.microsoft.com/office/drawing/2014/main" id="{A9AFED1E-0748-4F50-8F88-AE04CDD8CC63}"/>
                </a:ext>
              </a:extLst>
            </p:cNvPr>
            <p:cNvSpPr>
              <a:spLocks noChangeArrowheads="1"/>
            </p:cNvSpPr>
            <p:nvPr/>
          </p:nvSpPr>
          <p:spPr bwMode="auto">
            <a:xfrm>
              <a:off x="2234" y="3391"/>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20698.125000</a:t>
              </a:r>
              <a:endParaRPr lang="es-ES" altLang="es-ES" sz="1800"/>
            </a:p>
          </p:txBody>
        </p:sp>
        <p:sp>
          <p:nvSpPr>
            <p:cNvPr id="93209" name="Rectangle 29">
              <a:extLst>
                <a:ext uri="{FF2B5EF4-FFF2-40B4-BE49-F238E27FC236}">
                  <a16:creationId xmlns:a16="http://schemas.microsoft.com/office/drawing/2014/main" id="{1F9FDF1B-C351-4BE5-A6A9-4FDCA75E355C}"/>
                </a:ext>
              </a:extLst>
            </p:cNvPr>
            <p:cNvSpPr>
              <a:spLocks noChangeArrowheads="1"/>
            </p:cNvSpPr>
            <p:nvPr/>
          </p:nvSpPr>
          <p:spPr bwMode="auto">
            <a:xfrm>
              <a:off x="525" y="2426"/>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3210" name="Rectangle 30">
              <a:extLst>
                <a:ext uri="{FF2B5EF4-FFF2-40B4-BE49-F238E27FC236}">
                  <a16:creationId xmlns:a16="http://schemas.microsoft.com/office/drawing/2014/main" id="{5B83C646-F827-44FA-9723-8AD847C7D44D}"/>
                </a:ext>
              </a:extLst>
            </p:cNvPr>
            <p:cNvSpPr>
              <a:spLocks noChangeArrowheads="1"/>
            </p:cNvSpPr>
            <p:nvPr/>
          </p:nvSpPr>
          <p:spPr bwMode="auto">
            <a:xfrm>
              <a:off x="525" y="2588"/>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93211" name="Rectangle 31">
              <a:extLst>
                <a:ext uri="{FF2B5EF4-FFF2-40B4-BE49-F238E27FC236}">
                  <a16:creationId xmlns:a16="http://schemas.microsoft.com/office/drawing/2014/main" id="{F53266DE-9A34-48A9-8A69-5E6F6B64AA45}"/>
                </a:ext>
              </a:extLst>
            </p:cNvPr>
            <p:cNvSpPr>
              <a:spLocks noChangeArrowheads="1"/>
            </p:cNvSpPr>
            <p:nvPr/>
          </p:nvSpPr>
          <p:spPr bwMode="auto">
            <a:xfrm>
              <a:off x="525" y="2750"/>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93212" name="Rectangle 32">
              <a:extLst>
                <a:ext uri="{FF2B5EF4-FFF2-40B4-BE49-F238E27FC236}">
                  <a16:creationId xmlns:a16="http://schemas.microsoft.com/office/drawing/2014/main" id="{4C32E2CC-F05A-4519-BCD3-DF01E8FCB7D9}"/>
                </a:ext>
              </a:extLst>
            </p:cNvPr>
            <p:cNvSpPr>
              <a:spLocks noChangeArrowheads="1"/>
            </p:cNvSpPr>
            <p:nvPr/>
          </p:nvSpPr>
          <p:spPr bwMode="auto">
            <a:xfrm>
              <a:off x="525" y="2912"/>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93213" name="Rectangle 33">
              <a:extLst>
                <a:ext uri="{FF2B5EF4-FFF2-40B4-BE49-F238E27FC236}">
                  <a16:creationId xmlns:a16="http://schemas.microsoft.com/office/drawing/2014/main" id="{81D29784-8439-4A38-92E4-F2A5F9C9932E}"/>
                </a:ext>
              </a:extLst>
            </p:cNvPr>
            <p:cNvSpPr>
              <a:spLocks noChangeArrowheads="1"/>
            </p:cNvSpPr>
            <p:nvPr/>
          </p:nvSpPr>
          <p:spPr bwMode="auto">
            <a:xfrm>
              <a:off x="525" y="3074"/>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93214" name="Rectangle 34">
              <a:extLst>
                <a:ext uri="{FF2B5EF4-FFF2-40B4-BE49-F238E27FC236}">
                  <a16:creationId xmlns:a16="http://schemas.microsoft.com/office/drawing/2014/main" id="{D06D710A-2DFC-4FB8-99F2-03DCC3353B3B}"/>
                </a:ext>
              </a:extLst>
            </p:cNvPr>
            <p:cNvSpPr>
              <a:spLocks noChangeArrowheads="1"/>
            </p:cNvSpPr>
            <p:nvPr/>
          </p:nvSpPr>
          <p:spPr bwMode="auto">
            <a:xfrm>
              <a:off x="525" y="3236"/>
              <a:ext cx="43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93215" name="Rectangle 35">
              <a:extLst>
                <a:ext uri="{FF2B5EF4-FFF2-40B4-BE49-F238E27FC236}">
                  <a16:creationId xmlns:a16="http://schemas.microsoft.com/office/drawing/2014/main" id="{407B25FF-8D9C-40CD-9FCF-15BDE435E85B}"/>
                </a:ext>
              </a:extLst>
            </p:cNvPr>
            <p:cNvSpPr>
              <a:spLocks noChangeArrowheads="1"/>
            </p:cNvSpPr>
            <p:nvPr/>
          </p:nvSpPr>
          <p:spPr bwMode="auto">
            <a:xfrm>
              <a:off x="525" y="3391"/>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
        <p:nvSpPr>
          <p:cNvPr id="93192" name="Line 49">
            <a:extLst>
              <a:ext uri="{FF2B5EF4-FFF2-40B4-BE49-F238E27FC236}">
                <a16:creationId xmlns:a16="http://schemas.microsoft.com/office/drawing/2014/main" id="{F582E5E3-FD68-4DE8-BD17-9E3EEEE5EB05}"/>
              </a:ext>
            </a:extLst>
          </p:cNvPr>
          <p:cNvSpPr>
            <a:spLocks noChangeShapeType="1"/>
          </p:cNvSpPr>
          <p:nvPr/>
        </p:nvSpPr>
        <p:spPr bwMode="auto">
          <a:xfrm>
            <a:off x="323850" y="4221163"/>
            <a:ext cx="47529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4 Marcador de número de diapositiva">
            <a:extLst>
              <a:ext uri="{FF2B5EF4-FFF2-40B4-BE49-F238E27FC236}">
                <a16:creationId xmlns:a16="http://schemas.microsoft.com/office/drawing/2014/main" id="{97CF6F71-1F72-45E8-8A05-6648E4D76B1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A9858FD-FAB2-4220-A6B1-8D3DB13388B8}" type="slidenum">
              <a:rPr lang="es-ES" altLang="es-ES" sz="1400">
                <a:solidFill>
                  <a:schemeClr val="folHlink"/>
                </a:solidFill>
                <a:latin typeface="Times New Roman" panose="02020603050405020304" pitchFamily="18" charset="0"/>
              </a:rPr>
              <a:pPr/>
              <a:t>71</a:t>
            </a:fld>
            <a:endParaRPr lang="es-ES" altLang="es-ES" sz="1400">
              <a:solidFill>
                <a:schemeClr val="folHlink"/>
              </a:solidFill>
              <a:latin typeface="Times New Roman" panose="02020603050405020304" pitchFamily="18" charset="0"/>
            </a:endParaRPr>
          </a:p>
        </p:txBody>
      </p:sp>
      <p:sp>
        <p:nvSpPr>
          <p:cNvPr id="94212" name="Rectangle 2">
            <a:extLst>
              <a:ext uri="{FF2B5EF4-FFF2-40B4-BE49-F238E27FC236}">
                <a16:creationId xmlns:a16="http://schemas.microsoft.com/office/drawing/2014/main" id="{7E61B2BD-D6F0-43DE-8651-97B508482AEB}"/>
              </a:ext>
            </a:extLst>
          </p:cNvPr>
          <p:cNvSpPr>
            <a:spLocks noGrp="1" noChangeArrowheads="1"/>
          </p:cNvSpPr>
          <p:nvPr>
            <p:ph type="title"/>
          </p:nvPr>
        </p:nvSpPr>
        <p:spPr/>
        <p:txBody>
          <a:bodyPr/>
          <a:lstStyle/>
          <a:p>
            <a:pPr eaLnBrk="1" hangingPunct="1"/>
            <a:r>
              <a:rPr lang="es-ES_tradnl" altLang="es-ES_tradnl" dirty="0"/>
              <a:t>Expresiones y funciones en predicados</a:t>
            </a:r>
          </a:p>
        </p:txBody>
      </p:sp>
      <p:sp>
        <p:nvSpPr>
          <p:cNvPr id="94213" name="Rectangle 5">
            <a:extLst>
              <a:ext uri="{FF2B5EF4-FFF2-40B4-BE49-F238E27FC236}">
                <a16:creationId xmlns:a16="http://schemas.microsoft.com/office/drawing/2014/main" id="{E7679162-6797-401E-B73B-B6F42E00623F}"/>
              </a:ext>
            </a:extLst>
          </p:cNvPr>
          <p:cNvSpPr>
            <a:spLocks noChangeArrowheads="1"/>
          </p:cNvSpPr>
          <p:nvPr/>
        </p:nvSpPr>
        <p:spPr bwMode="auto">
          <a:xfrm>
            <a:off x="1125538" y="1628775"/>
            <a:ext cx="79486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solidFill>
                  <a:srgbClr val="000000"/>
                </a:solidFill>
                <a:latin typeface="Courier New" panose="02070309020205020404" pitchFamily="49" charset="0"/>
              </a:rPr>
              <a:t>SELECT  EMPNO, SALARY, </a:t>
            </a:r>
            <a:r>
              <a:rPr lang="es-ES" altLang="es-ES" b="1" dirty="0">
                <a:solidFill>
                  <a:srgbClr val="000000"/>
                </a:solidFill>
                <a:latin typeface="Courier New" panose="02070309020205020404" pitchFamily="49" charset="0"/>
              </a:rPr>
              <a:t>COMM/SALARY)*100</a:t>
            </a:r>
          </a:p>
          <a:p>
            <a:pPr algn="l"/>
            <a:r>
              <a:rPr lang="es-ES" altLang="es-ES" dirty="0">
                <a:solidFill>
                  <a:srgbClr val="000000"/>
                </a:solidFill>
                <a:latin typeface="Courier New" panose="02070309020205020404" pitchFamily="49" charset="0"/>
              </a:rPr>
              <a:t>FROM EMPLOYEE</a:t>
            </a:r>
          </a:p>
          <a:p>
            <a:pPr algn="l"/>
            <a:r>
              <a:rPr lang="es-ES" altLang="es-ES" dirty="0">
                <a:solidFill>
                  <a:srgbClr val="000000"/>
                </a:solidFill>
                <a:latin typeface="Courier New" panose="02070309020205020404" pitchFamily="49" charset="0"/>
              </a:rPr>
              <a:t>WHERE </a:t>
            </a:r>
            <a:r>
              <a:rPr lang="es-ES" altLang="es-ES" b="1" dirty="0">
                <a:solidFill>
                  <a:srgbClr val="000000"/>
                </a:solidFill>
                <a:latin typeface="Courier New" panose="02070309020205020404" pitchFamily="49" charset="0"/>
              </a:rPr>
              <a:t>(COMM/SALARY) * 100 &gt; 8</a:t>
            </a:r>
          </a:p>
          <a:p>
            <a:pPr algn="l"/>
            <a:r>
              <a:rPr lang="es-ES" altLang="es-ES" dirty="0">
                <a:solidFill>
                  <a:srgbClr val="000000"/>
                </a:solidFill>
                <a:latin typeface="Courier New" panose="02070309020205020404" pitchFamily="49" charset="0"/>
              </a:rPr>
              <a:t>ORDER BY EMPNO</a:t>
            </a:r>
          </a:p>
        </p:txBody>
      </p:sp>
      <p:grpSp>
        <p:nvGrpSpPr>
          <p:cNvPr id="94214" name="Group 45">
            <a:extLst>
              <a:ext uri="{FF2B5EF4-FFF2-40B4-BE49-F238E27FC236}">
                <a16:creationId xmlns:a16="http://schemas.microsoft.com/office/drawing/2014/main" id="{9F9ECC24-C24F-4FBB-8C9A-A7D650372665}"/>
              </a:ext>
            </a:extLst>
          </p:cNvPr>
          <p:cNvGrpSpPr>
            <a:grpSpLocks/>
          </p:cNvGrpSpPr>
          <p:nvPr/>
        </p:nvGrpSpPr>
        <p:grpSpPr bwMode="auto">
          <a:xfrm>
            <a:off x="682625" y="4640263"/>
            <a:ext cx="4437063" cy="1597025"/>
            <a:chOff x="567" y="2335"/>
            <a:chExt cx="2795" cy="1006"/>
          </a:xfrm>
        </p:grpSpPr>
        <p:sp>
          <p:nvSpPr>
            <p:cNvPr id="94219" name="Rectangle 10">
              <a:extLst>
                <a:ext uri="{FF2B5EF4-FFF2-40B4-BE49-F238E27FC236}">
                  <a16:creationId xmlns:a16="http://schemas.microsoft.com/office/drawing/2014/main" id="{0B11DEA4-F31B-481E-BACF-6A83DAF43879}"/>
                </a:ext>
              </a:extLst>
            </p:cNvPr>
            <p:cNvSpPr>
              <a:spLocks noChangeArrowheads="1"/>
            </p:cNvSpPr>
            <p:nvPr/>
          </p:nvSpPr>
          <p:spPr bwMode="auto">
            <a:xfrm>
              <a:off x="1922" y="2341"/>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94220" name="Rectangle 15">
              <a:extLst>
                <a:ext uri="{FF2B5EF4-FFF2-40B4-BE49-F238E27FC236}">
                  <a16:creationId xmlns:a16="http://schemas.microsoft.com/office/drawing/2014/main" id="{5B996D90-E30E-4444-8436-C1AE52482BD8}"/>
                </a:ext>
              </a:extLst>
            </p:cNvPr>
            <p:cNvSpPr>
              <a:spLocks noChangeArrowheads="1"/>
            </p:cNvSpPr>
            <p:nvPr/>
          </p:nvSpPr>
          <p:spPr bwMode="auto">
            <a:xfrm>
              <a:off x="567" y="2335"/>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4221" name="Rectangle 16">
              <a:extLst>
                <a:ext uri="{FF2B5EF4-FFF2-40B4-BE49-F238E27FC236}">
                  <a16:creationId xmlns:a16="http://schemas.microsoft.com/office/drawing/2014/main" id="{27378B60-20C6-4FEA-A15B-9AF8F6D923A4}"/>
                </a:ext>
              </a:extLst>
            </p:cNvPr>
            <p:cNvSpPr>
              <a:spLocks noChangeArrowheads="1"/>
            </p:cNvSpPr>
            <p:nvPr/>
          </p:nvSpPr>
          <p:spPr bwMode="auto">
            <a:xfrm>
              <a:off x="1247" y="2660"/>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2274.00</a:t>
              </a:r>
              <a:endParaRPr lang="es-ES" altLang="es-ES" sz="1800"/>
            </a:p>
          </p:txBody>
        </p:sp>
        <p:sp>
          <p:nvSpPr>
            <p:cNvPr id="94222" name="Rectangle 17">
              <a:extLst>
                <a:ext uri="{FF2B5EF4-FFF2-40B4-BE49-F238E27FC236}">
                  <a16:creationId xmlns:a16="http://schemas.microsoft.com/office/drawing/2014/main" id="{17D7D74C-DBF0-463C-8003-37102496E824}"/>
                </a:ext>
              </a:extLst>
            </p:cNvPr>
            <p:cNvSpPr>
              <a:spLocks noChangeArrowheads="1"/>
            </p:cNvSpPr>
            <p:nvPr/>
          </p:nvSpPr>
          <p:spPr bwMode="auto">
            <a:xfrm>
              <a:off x="1247" y="2831"/>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1462.00</a:t>
              </a:r>
              <a:endParaRPr lang="es-ES" altLang="es-ES" sz="1800"/>
            </a:p>
          </p:txBody>
        </p:sp>
        <p:sp>
          <p:nvSpPr>
            <p:cNvPr id="94223" name="Rectangle 18">
              <a:extLst>
                <a:ext uri="{FF2B5EF4-FFF2-40B4-BE49-F238E27FC236}">
                  <a16:creationId xmlns:a16="http://schemas.microsoft.com/office/drawing/2014/main" id="{C6B1D542-FAAF-4EDD-A5D8-2FFDFE904189}"/>
                </a:ext>
              </a:extLst>
            </p:cNvPr>
            <p:cNvSpPr>
              <a:spLocks noChangeArrowheads="1"/>
            </p:cNvSpPr>
            <p:nvPr/>
          </p:nvSpPr>
          <p:spPr bwMode="auto">
            <a:xfrm>
              <a:off x="1247" y="2997"/>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2301.00</a:t>
              </a:r>
              <a:endParaRPr lang="es-ES" altLang="es-ES" sz="1800"/>
            </a:p>
          </p:txBody>
        </p:sp>
        <p:sp>
          <p:nvSpPr>
            <p:cNvPr id="94224" name="Rectangle 19">
              <a:extLst>
                <a:ext uri="{FF2B5EF4-FFF2-40B4-BE49-F238E27FC236}">
                  <a16:creationId xmlns:a16="http://schemas.microsoft.com/office/drawing/2014/main" id="{FD59AB4C-BC00-4D45-BA6B-A735808497F2}"/>
                </a:ext>
              </a:extLst>
            </p:cNvPr>
            <p:cNvSpPr>
              <a:spLocks noChangeArrowheads="1"/>
            </p:cNvSpPr>
            <p:nvPr/>
          </p:nvSpPr>
          <p:spPr bwMode="auto">
            <a:xfrm>
              <a:off x="1247" y="3168"/>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2030.00</a:t>
              </a:r>
              <a:endParaRPr lang="es-ES" altLang="es-ES" sz="1800"/>
            </a:p>
          </p:txBody>
        </p:sp>
        <p:sp>
          <p:nvSpPr>
            <p:cNvPr id="94225" name="Rectangle 20">
              <a:extLst>
                <a:ext uri="{FF2B5EF4-FFF2-40B4-BE49-F238E27FC236}">
                  <a16:creationId xmlns:a16="http://schemas.microsoft.com/office/drawing/2014/main" id="{1B3C0637-1CE0-44EF-890D-665614E9A0C5}"/>
                </a:ext>
              </a:extLst>
            </p:cNvPr>
            <p:cNvSpPr>
              <a:spLocks noChangeArrowheads="1"/>
            </p:cNvSpPr>
            <p:nvPr/>
          </p:nvSpPr>
          <p:spPr bwMode="auto">
            <a:xfrm>
              <a:off x="1934" y="266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28420.00</a:t>
              </a:r>
              <a:endParaRPr lang="es-ES" altLang="es-ES" sz="1800"/>
            </a:p>
          </p:txBody>
        </p:sp>
        <p:sp>
          <p:nvSpPr>
            <p:cNvPr id="94226" name="Rectangle 21">
              <a:extLst>
                <a:ext uri="{FF2B5EF4-FFF2-40B4-BE49-F238E27FC236}">
                  <a16:creationId xmlns:a16="http://schemas.microsoft.com/office/drawing/2014/main" id="{0C71AD3B-824F-44E6-BEE2-D46DB15169C0}"/>
                </a:ext>
              </a:extLst>
            </p:cNvPr>
            <p:cNvSpPr>
              <a:spLocks noChangeArrowheads="1"/>
            </p:cNvSpPr>
            <p:nvPr/>
          </p:nvSpPr>
          <p:spPr bwMode="auto">
            <a:xfrm>
              <a:off x="1934" y="283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4227" name="Rectangle 22">
              <a:extLst>
                <a:ext uri="{FF2B5EF4-FFF2-40B4-BE49-F238E27FC236}">
                  <a16:creationId xmlns:a16="http://schemas.microsoft.com/office/drawing/2014/main" id="{F4867F73-5D5C-49CB-A9B6-B9D59CBDE756}"/>
                </a:ext>
              </a:extLst>
            </p:cNvPr>
            <p:cNvSpPr>
              <a:spLocks noChangeArrowheads="1"/>
            </p:cNvSpPr>
            <p:nvPr/>
          </p:nvSpPr>
          <p:spPr bwMode="auto">
            <a:xfrm>
              <a:off x="1934" y="299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28760.00</a:t>
              </a:r>
              <a:endParaRPr lang="es-ES" altLang="es-ES" sz="1800"/>
            </a:p>
          </p:txBody>
        </p:sp>
        <p:sp>
          <p:nvSpPr>
            <p:cNvPr id="94228" name="Rectangle 23">
              <a:extLst>
                <a:ext uri="{FF2B5EF4-FFF2-40B4-BE49-F238E27FC236}">
                  <a16:creationId xmlns:a16="http://schemas.microsoft.com/office/drawing/2014/main" id="{9CCEA87C-EDF7-498B-A8DD-82F21E694DCA}"/>
                </a:ext>
              </a:extLst>
            </p:cNvPr>
            <p:cNvSpPr>
              <a:spLocks noChangeArrowheads="1"/>
            </p:cNvSpPr>
            <p:nvPr/>
          </p:nvSpPr>
          <p:spPr bwMode="auto">
            <a:xfrm>
              <a:off x="1934" y="3168"/>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25370.00</a:t>
              </a:r>
              <a:endParaRPr lang="es-ES" altLang="es-ES" sz="1800"/>
            </a:p>
          </p:txBody>
        </p:sp>
        <p:sp>
          <p:nvSpPr>
            <p:cNvPr id="94229" name="Rectangle 24">
              <a:extLst>
                <a:ext uri="{FF2B5EF4-FFF2-40B4-BE49-F238E27FC236}">
                  <a16:creationId xmlns:a16="http://schemas.microsoft.com/office/drawing/2014/main" id="{5308A0CC-45CE-41FF-979B-E7B5B18C145E}"/>
                </a:ext>
              </a:extLst>
            </p:cNvPr>
            <p:cNvSpPr>
              <a:spLocks noChangeArrowheads="1"/>
            </p:cNvSpPr>
            <p:nvPr/>
          </p:nvSpPr>
          <p:spPr bwMode="auto">
            <a:xfrm>
              <a:off x="567" y="266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000140</a:t>
              </a:r>
              <a:endParaRPr lang="es-ES" altLang="es-ES" sz="1800"/>
            </a:p>
          </p:txBody>
        </p:sp>
        <p:sp>
          <p:nvSpPr>
            <p:cNvPr id="94230" name="Rectangle 25">
              <a:extLst>
                <a:ext uri="{FF2B5EF4-FFF2-40B4-BE49-F238E27FC236}">
                  <a16:creationId xmlns:a16="http://schemas.microsoft.com/office/drawing/2014/main" id="{DC872221-382B-4026-B07B-4420D044BF69}"/>
                </a:ext>
              </a:extLst>
            </p:cNvPr>
            <p:cNvSpPr>
              <a:spLocks noChangeArrowheads="1"/>
            </p:cNvSpPr>
            <p:nvPr/>
          </p:nvSpPr>
          <p:spPr bwMode="auto">
            <a:xfrm>
              <a:off x="567" y="283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4231" name="Rectangle 26">
              <a:extLst>
                <a:ext uri="{FF2B5EF4-FFF2-40B4-BE49-F238E27FC236}">
                  <a16:creationId xmlns:a16="http://schemas.microsoft.com/office/drawing/2014/main" id="{88D4537F-AE53-4B73-B404-E6DEB28C371A}"/>
                </a:ext>
              </a:extLst>
            </p:cNvPr>
            <p:cNvSpPr>
              <a:spLocks noChangeArrowheads="1"/>
            </p:cNvSpPr>
            <p:nvPr/>
          </p:nvSpPr>
          <p:spPr bwMode="auto">
            <a:xfrm>
              <a:off x="567" y="2997"/>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000240</a:t>
              </a:r>
              <a:endParaRPr lang="es-ES" altLang="es-ES" sz="1800"/>
            </a:p>
          </p:txBody>
        </p:sp>
        <p:sp>
          <p:nvSpPr>
            <p:cNvPr id="94232" name="Rectangle 27">
              <a:extLst>
                <a:ext uri="{FF2B5EF4-FFF2-40B4-BE49-F238E27FC236}">
                  <a16:creationId xmlns:a16="http://schemas.microsoft.com/office/drawing/2014/main" id="{C4BED66B-8BC6-4444-9507-78E0EE9A7B12}"/>
                </a:ext>
              </a:extLst>
            </p:cNvPr>
            <p:cNvSpPr>
              <a:spLocks noChangeArrowheads="1"/>
            </p:cNvSpPr>
            <p:nvPr/>
          </p:nvSpPr>
          <p:spPr bwMode="auto">
            <a:xfrm>
              <a:off x="567" y="316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000330</a:t>
              </a:r>
              <a:endParaRPr lang="es-ES" altLang="es-ES" sz="1800"/>
            </a:p>
          </p:txBody>
        </p:sp>
        <p:sp>
          <p:nvSpPr>
            <p:cNvPr id="94233" name="Rectangle 36">
              <a:extLst>
                <a:ext uri="{FF2B5EF4-FFF2-40B4-BE49-F238E27FC236}">
                  <a16:creationId xmlns:a16="http://schemas.microsoft.com/office/drawing/2014/main" id="{875216A0-493B-4ED6-B622-F27E39A08A90}"/>
                </a:ext>
              </a:extLst>
            </p:cNvPr>
            <p:cNvSpPr>
              <a:spLocks noChangeArrowheads="1"/>
            </p:cNvSpPr>
            <p:nvPr/>
          </p:nvSpPr>
          <p:spPr bwMode="auto">
            <a:xfrm>
              <a:off x="1259" y="2335"/>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COMM</a:t>
              </a:r>
              <a:endParaRPr lang="es-ES" altLang="es-ES" sz="1800"/>
            </a:p>
          </p:txBody>
        </p:sp>
        <p:sp>
          <p:nvSpPr>
            <p:cNvPr id="94234" name="Rectangle 37">
              <a:extLst>
                <a:ext uri="{FF2B5EF4-FFF2-40B4-BE49-F238E27FC236}">
                  <a16:creationId xmlns:a16="http://schemas.microsoft.com/office/drawing/2014/main" id="{896814DA-9B51-4852-B57D-94E05C1B96A4}"/>
                </a:ext>
              </a:extLst>
            </p:cNvPr>
            <p:cNvSpPr>
              <a:spLocks noChangeArrowheads="1"/>
            </p:cNvSpPr>
            <p:nvPr/>
          </p:nvSpPr>
          <p:spPr bwMode="auto">
            <a:xfrm>
              <a:off x="2762" y="266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8.001400</a:t>
              </a:r>
              <a:endParaRPr lang="es-ES" altLang="es-ES" sz="1800"/>
            </a:p>
          </p:txBody>
        </p:sp>
        <p:sp>
          <p:nvSpPr>
            <p:cNvPr id="94235" name="Rectangle 38">
              <a:extLst>
                <a:ext uri="{FF2B5EF4-FFF2-40B4-BE49-F238E27FC236}">
                  <a16:creationId xmlns:a16="http://schemas.microsoft.com/office/drawing/2014/main" id="{2D8F87AB-D346-433E-92CB-94DF5585CA39}"/>
                </a:ext>
              </a:extLst>
            </p:cNvPr>
            <p:cNvSpPr>
              <a:spLocks noChangeArrowheads="1"/>
            </p:cNvSpPr>
            <p:nvPr/>
          </p:nvSpPr>
          <p:spPr bwMode="auto">
            <a:xfrm>
              <a:off x="2762" y="283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8.002100</a:t>
              </a:r>
              <a:endParaRPr lang="es-ES" altLang="es-ES" sz="1800"/>
            </a:p>
          </p:txBody>
        </p:sp>
        <p:sp>
          <p:nvSpPr>
            <p:cNvPr id="94236" name="Rectangle 39">
              <a:extLst>
                <a:ext uri="{FF2B5EF4-FFF2-40B4-BE49-F238E27FC236}">
                  <a16:creationId xmlns:a16="http://schemas.microsoft.com/office/drawing/2014/main" id="{25221859-A0AD-4664-86BB-310C3224374B}"/>
                </a:ext>
              </a:extLst>
            </p:cNvPr>
            <p:cNvSpPr>
              <a:spLocks noChangeArrowheads="1"/>
            </p:cNvSpPr>
            <p:nvPr/>
          </p:nvSpPr>
          <p:spPr bwMode="auto">
            <a:xfrm>
              <a:off x="2762" y="299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8.000600</a:t>
              </a:r>
              <a:endParaRPr lang="es-ES" altLang="es-ES" sz="1800"/>
            </a:p>
          </p:txBody>
        </p:sp>
        <p:sp>
          <p:nvSpPr>
            <p:cNvPr id="94237" name="Rectangle 40">
              <a:extLst>
                <a:ext uri="{FF2B5EF4-FFF2-40B4-BE49-F238E27FC236}">
                  <a16:creationId xmlns:a16="http://schemas.microsoft.com/office/drawing/2014/main" id="{A50A37D4-DC40-4509-9D21-9CACD2277E38}"/>
                </a:ext>
              </a:extLst>
            </p:cNvPr>
            <p:cNvSpPr>
              <a:spLocks noChangeArrowheads="1"/>
            </p:cNvSpPr>
            <p:nvPr/>
          </p:nvSpPr>
          <p:spPr bwMode="auto">
            <a:xfrm>
              <a:off x="2762" y="3168"/>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8.001500</a:t>
              </a:r>
              <a:endParaRPr lang="es-ES" altLang="es-ES" sz="1800"/>
            </a:p>
          </p:txBody>
        </p:sp>
      </p:grpSp>
      <p:grpSp>
        <p:nvGrpSpPr>
          <p:cNvPr id="94215" name="Group 41">
            <a:extLst>
              <a:ext uri="{FF2B5EF4-FFF2-40B4-BE49-F238E27FC236}">
                <a16:creationId xmlns:a16="http://schemas.microsoft.com/office/drawing/2014/main" id="{A2EC066B-E8AE-4DD1-804E-D6BEB43FE375}"/>
              </a:ext>
            </a:extLst>
          </p:cNvPr>
          <p:cNvGrpSpPr>
            <a:grpSpLocks/>
          </p:cNvGrpSpPr>
          <p:nvPr/>
        </p:nvGrpSpPr>
        <p:grpSpPr bwMode="auto">
          <a:xfrm>
            <a:off x="3452812" y="3445352"/>
            <a:ext cx="1119188" cy="608012"/>
            <a:chOff x="2721" y="1829"/>
            <a:chExt cx="705" cy="383"/>
          </a:xfrm>
        </p:grpSpPr>
        <p:sp>
          <p:nvSpPr>
            <p:cNvPr id="94217" name="Freeform 42">
              <a:extLst>
                <a:ext uri="{FF2B5EF4-FFF2-40B4-BE49-F238E27FC236}">
                  <a16:creationId xmlns:a16="http://schemas.microsoft.com/office/drawing/2014/main" id="{01D79A85-DF39-40DA-8C62-D3A736B67DEE}"/>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4218" name="Freeform 43">
              <a:extLst>
                <a:ext uri="{FF2B5EF4-FFF2-40B4-BE49-F238E27FC236}">
                  <a16:creationId xmlns:a16="http://schemas.microsoft.com/office/drawing/2014/main" id="{D846BAD3-243E-47BD-BA0D-B6B9B11B467D}"/>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94216" name="Line 44">
            <a:extLst>
              <a:ext uri="{FF2B5EF4-FFF2-40B4-BE49-F238E27FC236}">
                <a16:creationId xmlns:a16="http://schemas.microsoft.com/office/drawing/2014/main" id="{B41C6A4B-8834-4994-A775-0FFDCE855C9A}"/>
              </a:ext>
            </a:extLst>
          </p:cNvPr>
          <p:cNvSpPr>
            <a:spLocks noChangeShapeType="1"/>
          </p:cNvSpPr>
          <p:nvPr/>
        </p:nvSpPr>
        <p:spPr bwMode="auto">
          <a:xfrm>
            <a:off x="611188" y="5000625"/>
            <a:ext cx="4464050"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4 Marcador de número de diapositiva">
            <a:extLst>
              <a:ext uri="{FF2B5EF4-FFF2-40B4-BE49-F238E27FC236}">
                <a16:creationId xmlns:a16="http://schemas.microsoft.com/office/drawing/2014/main" id="{C7E48050-0423-4441-AD44-0B69BF8BD9E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47B785E-0132-4486-A563-546BCAA3B9B3}" type="slidenum">
              <a:rPr lang="es-ES" altLang="es-ES" sz="1400">
                <a:solidFill>
                  <a:schemeClr val="folHlink"/>
                </a:solidFill>
                <a:latin typeface="Times New Roman" panose="02020603050405020304" pitchFamily="18" charset="0"/>
              </a:rPr>
              <a:pPr/>
              <a:t>72</a:t>
            </a:fld>
            <a:endParaRPr lang="es-ES" altLang="es-ES" sz="1400">
              <a:solidFill>
                <a:schemeClr val="folHlink"/>
              </a:solidFill>
              <a:latin typeface="Times New Roman" panose="02020603050405020304" pitchFamily="18" charset="0"/>
            </a:endParaRPr>
          </a:p>
        </p:txBody>
      </p:sp>
      <p:sp>
        <p:nvSpPr>
          <p:cNvPr id="95236" name="Rectangle 2">
            <a:extLst>
              <a:ext uri="{FF2B5EF4-FFF2-40B4-BE49-F238E27FC236}">
                <a16:creationId xmlns:a16="http://schemas.microsoft.com/office/drawing/2014/main" id="{E40A8CC7-93A3-4D78-BA81-D5D8EB1BC815}"/>
              </a:ext>
            </a:extLst>
          </p:cNvPr>
          <p:cNvSpPr>
            <a:spLocks noGrp="1" noChangeArrowheads="1"/>
          </p:cNvSpPr>
          <p:nvPr>
            <p:ph type="title"/>
          </p:nvPr>
        </p:nvSpPr>
        <p:spPr/>
        <p:txBody>
          <a:bodyPr/>
          <a:lstStyle/>
          <a:p>
            <a:pPr eaLnBrk="1" hangingPunct="1"/>
            <a:r>
              <a:rPr lang="es-ES" altLang="es-ES" dirty="0"/>
              <a:t>Uso de funciones</a:t>
            </a:r>
          </a:p>
        </p:txBody>
      </p:sp>
      <p:sp>
        <p:nvSpPr>
          <p:cNvPr id="95237" name="Rectangle 4">
            <a:extLst>
              <a:ext uri="{FF2B5EF4-FFF2-40B4-BE49-F238E27FC236}">
                <a16:creationId xmlns:a16="http://schemas.microsoft.com/office/drawing/2014/main" id="{C850746E-5F6C-422D-9884-CD8FB02B2177}"/>
              </a:ext>
            </a:extLst>
          </p:cNvPr>
          <p:cNvSpPr>
            <a:spLocks noChangeArrowheads="1"/>
          </p:cNvSpPr>
          <p:nvPr/>
        </p:nvSpPr>
        <p:spPr bwMode="auto">
          <a:xfrm>
            <a:off x="553939" y="1577090"/>
            <a:ext cx="817899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200" dirty="0">
                <a:solidFill>
                  <a:srgbClr val="000000"/>
                </a:solidFill>
                <a:latin typeface="Courier New" panose="02070309020205020404" pitchFamily="49" charset="0"/>
              </a:rPr>
              <a:t>SELECT  EMPNO, SUELDO, </a:t>
            </a:r>
            <a:r>
              <a:rPr lang="es-ES" altLang="es-ES" sz="2200" b="1" dirty="0">
                <a:solidFill>
                  <a:srgbClr val="000000"/>
                </a:solidFill>
                <a:latin typeface="Courier New" panose="02070309020205020404" pitchFamily="49" charset="0"/>
              </a:rPr>
              <a:t>TRUNC(SUELDO*1.0375, 2) as CALCULADO</a:t>
            </a:r>
          </a:p>
          <a:p>
            <a:pPr algn="l"/>
            <a:r>
              <a:rPr lang="es-ES" altLang="es-ES" sz="2200" dirty="0">
                <a:solidFill>
                  <a:srgbClr val="000000"/>
                </a:solidFill>
                <a:latin typeface="Courier New" panose="02070309020205020404" pitchFamily="49" charset="0"/>
              </a:rPr>
              <a:t>FROM EMPLEADO WHERE SUELDO &lt; 20000</a:t>
            </a:r>
          </a:p>
          <a:p>
            <a:pPr algn="l"/>
            <a:r>
              <a:rPr lang="es-ES" altLang="es-ES" sz="2200" dirty="0">
                <a:solidFill>
                  <a:srgbClr val="000000"/>
                </a:solidFill>
                <a:latin typeface="Courier New" panose="02070309020205020404" pitchFamily="49" charset="0"/>
              </a:rPr>
              <a:t>ORDER BY EMPNO</a:t>
            </a:r>
          </a:p>
        </p:txBody>
      </p:sp>
      <p:grpSp>
        <p:nvGrpSpPr>
          <p:cNvPr id="95238" name="Group 5">
            <a:extLst>
              <a:ext uri="{FF2B5EF4-FFF2-40B4-BE49-F238E27FC236}">
                <a16:creationId xmlns:a16="http://schemas.microsoft.com/office/drawing/2014/main" id="{1316EAE6-AD9F-4A5A-9A55-FDE95B754026}"/>
              </a:ext>
            </a:extLst>
          </p:cNvPr>
          <p:cNvGrpSpPr>
            <a:grpSpLocks/>
          </p:cNvGrpSpPr>
          <p:nvPr/>
        </p:nvGrpSpPr>
        <p:grpSpPr bwMode="auto">
          <a:xfrm>
            <a:off x="4539892" y="2931307"/>
            <a:ext cx="1119188" cy="608012"/>
            <a:chOff x="2721" y="1829"/>
            <a:chExt cx="705" cy="383"/>
          </a:xfrm>
        </p:grpSpPr>
        <p:sp>
          <p:nvSpPr>
            <p:cNvPr id="95264" name="Freeform 6">
              <a:extLst>
                <a:ext uri="{FF2B5EF4-FFF2-40B4-BE49-F238E27FC236}">
                  <a16:creationId xmlns:a16="http://schemas.microsoft.com/office/drawing/2014/main" id="{E1AB9F16-ECC2-4ECE-AD37-0239D953F06B}"/>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5265" name="Freeform 7">
              <a:extLst>
                <a:ext uri="{FF2B5EF4-FFF2-40B4-BE49-F238E27FC236}">
                  <a16:creationId xmlns:a16="http://schemas.microsoft.com/office/drawing/2014/main" id="{99E423AD-812E-43BD-87B1-A45822454F67}"/>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95239" name="Line 8">
            <a:extLst>
              <a:ext uri="{FF2B5EF4-FFF2-40B4-BE49-F238E27FC236}">
                <a16:creationId xmlns:a16="http://schemas.microsoft.com/office/drawing/2014/main" id="{A2D724DC-70AA-49DE-A5F3-879DB378C947}"/>
              </a:ext>
            </a:extLst>
          </p:cNvPr>
          <p:cNvSpPr>
            <a:spLocks noChangeShapeType="1"/>
          </p:cNvSpPr>
          <p:nvPr/>
        </p:nvSpPr>
        <p:spPr bwMode="auto">
          <a:xfrm>
            <a:off x="1116013" y="4322763"/>
            <a:ext cx="352742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grpSp>
        <p:nvGrpSpPr>
          <p:cNvPr id="95240" name="Group 50">
            <a:extLst>
              <a:ext uri="{FF2B5EF4-FFF2-40B4-BE49-F238E27FC236}">
                <a16:creationId xmlns:a16="http://schemas.microsoft.com/office/drawing/2014/main" id="{EEDFE99E-FAC9-4EBF-9712-8A1956CF427B}"/>
              </a:ext>
            </a:extLst>
          </p:cNvPr>
          <p:cNvGrpSpPr>
            <a:grpSpLocks/>
          </p:cNvGrpSpPr>
          <p:nvPr/>
        </p:nvGrpSpPr>
        <p:grpSpPr bwMode="auto">
          <a:xfrm>
            <a:off x="1116013" y="4005263"/>
            <a:ext cx="3443287" cy="2078037"/>
            <a:chOff x="1596" y="2704"/>
            <a:chExt cx="2169" cy="1309"/>
          </a:xfrm>
        </p:grpSpPr>
        <p:sp>
          <p:nvSpPr>
            <p:cNvPr id="95241" name="Rectangle 14">
              <a:extLst>
                <a:ext uri="{FF2B5EF4-FFF2-40B4-BE49-F238E27FC236}">
                  <a16:creationId xmlns:a16="http://schemas.microsoft.com/office/drawing/2014/main" id="{DEA48942-25E0-4C88-813B-709690F4F336}"/>
                </a:ext>
              </a:extLst>
            </p:cNvPr>
            <p:cNvSpPr>
              <a:spLocks noChangeArrowheads="1"/>
            </p:cNvSpPr>
            <p:nvPr/>
          </p:nvSpPr>
          <p:spPr bwMode="auto">
            <a:xfrm>
              <a:off x="2336" y="2704"/>
              <a:ext cx="5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SUELDO</a:t>
              </a:r>
              <a:endParaRPr lang="es-ES" altLang="es-ES" sz="1800" dirty="0"/>
            </a:p>
          </p:txBody>
        </p:sp>
        <p:sp>
          <p:nvSpPr>
            <p:cNvPr id="95242" name="Rectangle 15">
              <a:extLst>
                <a:ext uri="{FF2B5EF4-FFF2-40B4-BE49-F238E27FC236}">
                  <a16:creationId xmlns:a16="http://schemas.microsoft.com/office/drawing/2014/main" id="{C3B164BD-B8B6-4FE3-8C53-1A3D2AE6690A}"/>
                </a:ext>
              </a:extLst>
            </p:cNvPr>
            <p:cNvSpPr>
              <a:spLocks noChangeArrowheads="1"/>
            </p:cNvSpPr>
            <p:nvPr/>
          </p:nvSpPr>
          <p:spPr bwMode="auto">
            <a:xfrm>
              <a:off x="1596" y="2704"/>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5243" name="Rectangle 16">
              <a:extLst>
                <a:ext uri="{FF2B5EF4-FFF2-40B4-BE49-F238E27FC236}">
                  <a16:creationId xmlns:a16="http://schemas.microsoft.com/office/drawing/2014/main" id="{78FD9240-DE3B-46D0-8186-3B58D9316706}"/>
                </a:ext>
              </a:extLst>
            </p:cNvPr>
            <p:cNvSpPr>
              <a:spLocks noChangeArrowheads="1"/>
            </p:cNvSpPr>
            <p:nvPr/>
          </p:nvSpPr>
          <p:spPr bwMode="auto">
            <a:xfrm>
              <a:off x="2321" y="295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5244" name="Rectangle 17">
              <a:extLst>
                <a:ext uri="{FF2B5EF4-FFF2-40B4-BE49-F238E27FC236}">
                  <a16:creationId xmlns:a16="http://schemas.microsoft.com/office/drawing/2014/main" id="{8C14C54E-CAA7-450C-BED2-49833381E95A}"/>
                </a:ext>
              </a:extLst>
            </p:cNvPr>
            <p:cNvSpPr>
              <a:spLocks noChangeArrowheads="1"/>
            </p:cNvSpPr>
            <p:nvPr/>
          </p:nvSpPr>
          <p:spPr bwMode="auto">
            <a:xfrm>
              <a:off x="2321" y="310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95245" name="Rectangle 18">
              <a:extLst>
                <a:ext uri="{FF2B5EF4-FFF2-40B4-BE49-F238E27FC236}">
                  <a16:creationId xmlns:a16="http://schemas.microsoft.com/office/drawing/2014/main" id="{3A9F318D-3443-44FF-A0A6-692BECB15578}"/>
                </a:ext>
              </a:extLst>
            </p:cNvPr>
            <p:cNvSpPr>
              <a:spLocks noChangeArrowheads="1"/>
            </p:cNvSpPr>
            <p:nvPr/>
          </p:nvSpPr>
          <p:spPr bwMode="auto">
            <a:xfrm>
              <a:off x="2321" y="324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95246" name="Rectangle 19">
              <a:extLst>
                <a:ext uri="{FF2B5EF4-FFF2-40B4-BE49-F238E27FC236}">
                  <a16:creationId xmlns:a16="http://schemas.microsoft.com/office/drawing/2014/main" id="{5B9EE843-9D55-4669-83A1-42F71094EDFE}"/>
                </a:ext>
              </a:extLst>
            </p:cNvPr>
            <p:cNvSpPr>
              <a:spLocks noChangeArrowheads="1"/>
            </p:cNvSpPr>
            <p:nvPr/>
          </p:nvSpPr>
          <p:spPr bwMode="auto">
            <a:xfrm>
              <a:off x="2321" y="339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95247" name="Rectangle 20">
              <a:extLst>
                <a:ext uri="{FF2B5EF4-FFF2-40B4-BE49-F238E27FC236}">
                  <a16:creationId xmlns:a16="http://schemas.microsoft.com/office/drawing/2014/main" id="{A8C71307-3CA8-459A-8CCF-DA8DEA6D1E06}"/>
                </a:ext>
              </a:extLst>
            </p:cNvPr>
            <p:cNvSpPr>
              <a:spLocks noChangeArrowheads="1"/>
            </p:cNvSpPr>
            <p:nvPr/>
          </p:nvSpPr>
          <p:spPr bwMode="auto">
            <a:xfrm>
              <a:off x="2321" y="354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95248" name="Rectangle 21">
              <a:extLst>
                <a:ext uri="{FF2B5EF4-FFF2-40B4-BE49-F238E27FC236}">
                  <a16:creationId xmlns:a16="http://schemas.microsoft.com/office/drawing/2014/main" id="{9EDA37A8-30EC-4721-88A9-5FB47729209C}"/>
                </a:ext>
              </a:extLst>
            </p:cNvPr>
            <p:cNvSpPr>
              <a:spLocks noChangeArrowheads="1"/>
            </p:cNvSpPr>
            <p:nvPr/>
          </p:nvSpPr>
          <p:spPr bwMode="auto">
            <a:xfrm>
              <a:off x="2321" y="369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95249" name="Rectangle 22">
              <a:extLst>
                <a:ext uri="{FF2B5EF4-FFF2-40B4-BE49-F238E27FC236}">
                  <a16:creationId xmlns:a16="http://schemas.microsoft.com/office/drawing/2014/main" id="{642D4BA8-E9FE-49C6-89EE-EEB1B391DE63}"/>
                </a:ext>
              </a:extLst>
            </p:cNvPr>
            <p:cNvSpPr>
              <a:spLocks noChangeArrowheads="1"/>
            </p:cNvSpPr>
            <p:nvPr/>
          </p:nvSpPr>
          <p:spPr bwMode="auto">
            <a:xfrm>
              <a:off x="2321" y="38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95250" name="Rectangle 23">
              <a:extLst>
                <a:ext uri="{FF2B5EF4-FFF2-40B4-BE49-F238E27FC236}">
                  <a16:creationId xmlns:a16="http://schemas.microsoft.com/office/drawing/2014/main" id="{63110A87-9258-4787-968C-8B3A0331224E}"/>
                </a:ext>
              </a:extLst>
            </p:cNvPr>
            <p:cNvSpPr>
              <a:spLocks noChangeArrowheads="1"/>
            </p:cNvSpPr>
            <p:nvPr/>
          </p:nvSpPr>
          <p:spPr bwMode="auto">
            <a:xfrm>
              <a:off x="3165" y="295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18955.12</a:t>
              </a:r>
              <a:endParaRPr lang="es-ES" altLang="es-ES" sz="1800"/>
            </a:p>
          </p:txBody>
        </p:sp>
        <p:sp>
          <p:nvSpPr>
            <p:cNvPr id="95251" name="Rectangle 24">
              <a:extLst>
                <a:ext uri="{FF2B5EF4-FFF2-40B4-BE49-F238E27FC236}">
                  <a16:creationId xmlns:a16="http://schemas.microsoft.com/office/drawing/2014/main" id="{14A18AB2-B3B9-41E3-BB0C-6BAE9FB867FA}"/>
                </a:ext>
              </a:extLst>
            </p:cNvPr>
            <p:cNvSpPr>
              <a:spLocks noChangeArrowheads="1"/>
            </p:cNvSpPr>
            <p:nvPr/>
          </p:nvSpPr>
          <p:spPr bwMode="auto">
            <a:xfrm>
              <a:off x="3165" y="310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19899.25</a:t>
              </a:r>
              <a:endParaRPr lang="es-ES" altLang="es-ES" sz="1800"/>
            </a:p>
          </p:txBody>
        </p:sp>
        <p:sp>
          <p:nvSpPr>
            <p:cNvPr id="95252" name="Rectangle 25">
              <a:extLst>
                <a:ext uri="{FF2B5EF4-FFF2-40B4-BE49-F238E27FC236}">
                  <a16:creationId xmlns:a16="http://schemas.microsoft.com/office/drawing/2014/main" id="{37F0FD11-F5D6-4327-997D-226AF8BB3916}"/>
                </a:ext>
              </a:extLst>
            </p:cNvPr>
            <p:cNvSpPr>
              <a:spLocks noChangeArrowheads="1"/>
            </p:cNvSpPr>
            <p:nvPr/>
          </p:nvSpPr>
          <p:spPr bwMode="auto">
            <a:xfrm>
              <a:off x="3165" y="324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17896.87</a:t>
              </a:r>
              <a:endParaRPr lang="es-ES" altLang="es-ES" sz="1800"/>
            </a:p>
          </p:txBody>
        </p:sp>
        <p:sp>
          <p:nvSpPr>
            <p:cNvPr id="95253" name="Rectangle 26">
              <a:extLst>
                <a:ext uri="{FF2B5EF4-FFF2-40B4-BE49-F238E27FC236}">
                  <a16:creationId xmlns:a16="http://schemas.microsoft.com/office/drawing/2014/main" id="{FFA99873-F8A3-4B57-AE36-086562B807D4}"/>
                </a:ext>
              </a:extLst>
            </p:cNvPr>
            <p:cNvSpPr>
              <a:spLocks noChangeArrowheads="1"/>
            </p:cNvSpPr>
            <p:nvPr/>
          </p:nvSpPr>
          <p:spPr bwMode="auto">
            <a:xfrm>
              <a:off x="3165" y="339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15915.25</a:t>
              </a:r>
              <a:endParaRPr lang="es-ES" altLang="es-ES" sz="1800"/>
            </a:p>
          </p:txBody>
        </p:sp>
        <p:sp>
          <p:nvSpPr>
            <p:cNvPr id="95254" name="Rectangle 27">
              <a:extLst>
                <a:ext uri="{FF2B5EF4-FFF2-40B4-BE49-F238E27FC236}">
                  <a16:creationId xmlns:a16="http://schemas.microsoft.com/office/drawing/2014/main" id="{52CBEF10-793A-43C2-B4E3-612877CB640E}"/>
                </a:ext>
              </a:extLst>
            </p:cNvPr>
            <p:cNvSpPr>
              <a:spLocks noChangeArrowheads="1"/>
            </p:cNvSpPr>
            <p:nvPr/>
          </p:nvSpPr>
          <p:spPr bwMode="auto">
            <a:xfrm>
              <a:off x="3165" y="354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18415.62</a:t>
              </a:r>
              <a:endParaRPr lang="es-ES" altLang="es-ES" sz="1800"/>
            </a:p>
          </p:txBody>
        </p:sp>
        <p:sp>
          <p:nvSpPr>
            <p:cNvPr id="95255" name="Rectangle 28">
              <a:extLst>
                <a:ext uri="{FF2B5EF4-FFF2-40B4-BE49-F238E27FC236}">
                  <a16:creationId xmlns:a16="http://schemas.microsoft.com/office/drawing/2014/main" id="{D6468046-4642-4E2A-93E1-0A2A4DF6B013}"/>
                </a:ext>
              </a:extLst>
            </p:cNvPr>
            <p:cNvSpPr>
              <a:spLocks noChangeArrowheads="1"/>
            </p:cNvSpPr>
            <p:nvPr/>
          </p:nvSpPr>
          <p:spPr bwMode="auto">
            <a:xfrm>
              <a:off x="3165" y="369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16496.25</a:t>
              </a:r>
              <a:endParaRPr lang="es-ES" altLang="es-ES" sz="1800"/>
            </a:p>
          </p:txBody>
        </p:sp>
        <p:sp>
          <p:nvSpPr>
            <p:cNvPr id="95256" name="Rectangle 29">
              <a:extLst>
                <a:ext uri="{FF2B5EF4-FFF2-40B4-BE49-F238E27FC236}">
                  <a16:creationId xmlns:a16="http://schemas.microsoft.com/office/drawing/2014/main" id="{E5152E69-9ACE-4BA2-B1AB-06F47B4EC700}"/>
                </a:ext>
              </a:extLst>
            </p:cNvPr>
            <p:cNvSpPr>
              <a:spLocks noChangeArrowheads="1"/>
            </p:cNvSpPr>
            <p:nvPr/>
          </p:nvSpPr>
          <p:spPr bwMode="auto">
            <a:xfrm>
              <a:off x="3165" y="38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20698.12</a:t>
              </a:r>
              <a:endParaRPr lang="es-ES" altLang="es-ES" sz="1800"/>
            </a:p>
          </p:txBody>
        </p:sp>
        <p:sp>
          <p:nvSpPr>
            <p:cNvPr id="95257" name="Rectangle 30">
              <a:extLst>
                <a:ext uri="{FF2B5EF4-FFF2-40B4-BE49-F238E27FC236}">
                  <a16:creationId xmlns:a16="http://schemas.microsoft.com/office/drawing/2014/main" id="{B94691C5-0987-4077-960C-829E081DD833}"/>
                </a:ext>
              </a:extLst>
            </p:cNvPr>
            <p:cNvSpPr>
              <a:spLocks noChangeArrowheads="1"/>
            </p:cNvSpPr>
            <p:nvPr/>
          </p:nvSpPr>
          <p:spPr bwMode="auto">
            <a:xfrm>
              <a:off x="1615" y="2954"/>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5258" name="Rectangle 31">
              <a:extLst>
                <a:ext uri="{FF2B5EF4-FFF2-40B4-BE49-F238E27FC236}">
                  <a16:creationId xmlns:a16="http://schemas.microsoft.com/office/drawing/2014/main" id="{C8004E03-35AF-4823-B358-780C25D06F0E}"/>
                </a:ext>
              </a:extLst>
            </p:cNvPr>
            <p:cNvSpPr>
              <a:spLocks noChangeArrowheads="1"/>
            </p:cNvSpPr>
            <p:nvPr/>
          </p:nvSpPr>
          <p:spPr bwMode="auto">
            <a:xfrm>
              <a:off x="1615" y="310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95259" name="Rectangle 32">
              <a:extLst>
                <a:ext uri="{FF2B5EF4-FFF2-40B4-BE49-F238E27FC236}">
                  <a16:creationId xmlns:a16="http://schemas.microsoft.com/office/drawing/2014/main" id="{A2D1EBFE-8485-4F9F-B83C-05D7A992CD59}"/>
                </a:ext>
              </a:extLst>
            </p:cNvPr>
            <p:cNvSpPr>
              <a:spLocks noChangeArrowheads="1"/>
            </p:cNvSpPr>
            <p:nvPr/>
          </p:nvSpPr>
          <p:spPr bwMode="auto">
            <a:xfrm>
              <a:off x="1615" y="3246"/>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95260" name="Rectangle 33">
              <a:extLst>
                <a:ext uri="{FF2B5EF4-FFF2-40B4-BE49-F238E27FC236}">
                  <a16:creationId xmlns:a16="http://schemas.microsoft.com/office/drawing/2014/main" id="{AF4D444A-B956-4734-B212-DE2DE933C54E}"/>
                </a:ext>
              </a:extLst>
            </p:cNvPr>
            <p:cNvSpPr>
              <a:spLocks noChangeArrowheads="1"/>
            </p:cNvSpPr>
            <p:nvPr/>
          </p:nvSpPr>
          <p:spPr bwMode="auto">
            <a:xfrm>
              <a:off x="1615" y="3394"/>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95261" name="Rectangle 34">
              <a:extLst>
                <a:ext uri="{FF2B5EF4-FFF2-40B4-BE49-F238E27FC236}">
                  <a16:creationId xmlns:a16="http://schemas.microsoft.com/office/drawing/2014/main" id="{74E073A9-4EA2-44E8-AF55-4B75BD51DC68}"/>
                </a:ext>
              </a:extLst>
            </p:cNvPr>
            <p:cNvSpPr>
              <a:spLocks noChangeArrowheads="1"/>
            </p:cNvSpPr>
            <p:nvPr/>
          </p:nvSpPr>
          <p:spPr bwMode="auto">
            <a:xfrm>
              <a:off x="1615" y="354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95262" name="Rectangle 35">
              <a:extLst>
                <a:ext uri="{FF2B5EF4-FFF2-40B4-BE49-F238E27FC236}">
                  <a16:creationId xmlns:a16="http://schemas.microsoft.com/office/drawing/2014/main" id="{52276E28-0148-4E57-B757-8EE406BC64B1}"/>
                </a:ext>
              </a:extLst>
            </p:cNvPr>
            <p:cNvSpPr>
              <a:spLocks noChangeArrowheads="1"/>
            </p:cNvSpPr>
            <p:nvPr/>
          </p:nvSpPr>
          <p:spPr bwMode="auto">
            <a:xfrm>
              <a:off x="1615" y="369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95263" name="Rectangle 36">
              <a:extLst>
                <a:ext uri="{FF2B5EF4-FFF2-40B4-BE49-F238E27FC236}">
                  <a16:creationId xmlns:a16="http://schemas.microsoft.com/office/drawing/2014/main" id="{8231039E-C450-4E42-9212-96FEEAB068EE}"/>
                </a:ext>
              </a:extLst>
            </p:cNvPr>
            <p:cNvSpPr>
              <a:spLocks noChangeArrowheads="1"/>
            </p:cNvSpPr>
            <p:nvPr/>
          </p:nvSpPr>
          <p:spPr bwMode="auto">
            <a:xfrm>
              <a:off x="1615" y="384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
        <p:nvSpPr>
          <p:cNvPr id="34" name="Rectangle 14">
            <a:extLst>
              <a:ext uri="{FF2B5EF4-FFF2-40B4-BE49-F238E27FC236}">
                <a16:creationId xmlns:a16="http://schemas.microsoft.com/office/drawing/2014/main" id="{771C53D4-01D4-4813-A2FE-4E2779E3C900}"/>
              </a:ext>
            </a:extLst>
          </p:cNvPr>
          <p:cNvSpPr>
            <a:spLocks noChangeArrowheads="1"/>
          </p:cNvSpPr>
          <p:nvPr/>
        </p:nvSpPr>
        <p:spPr bwMode="auto">
          <a:xfrm>
            <a:off x="3593405" y="4005064"/>
            <a:ext cx="14106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CALCULADO</a:t>
            </a:r>
            <a:endParaRPr lang="es-ES" altLang="es-ES"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a:extLst>
              <a:ext uri="{FF2B5EF4-FFF2-40B4-BE49-F238E27FC236}">
                <a16:creationId xmlns:a16="http://schemas.microsoft.com/office/drawing/2014/main" id="{3E2E1CFB-0EAB-409B-BA48-57FD7E222A8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6388A40-F875-4B30-A37A-0D94B576DA27}" type="slidenum">
              <a:rPr lang="es-ES" altLang="es-ES" sz="1400">
                <a:solidFill>
                  <a:schemeClr val="folHlink"/>
                </a:solidFill>
                <a:latin typeface="Times New Roman" panose="02020603050405020304" pitchFamily="18" charset="0"/>
              </a:rPr>
              <a:pPr/>
              <a:t>73</a:t>
            </a:fld>
            <a:endParaRPr lang="es-ES" altLang="es-ES" sz="1400">
              <a:solidFill>
                <a:schemeClr val="folHlink"/>
              </a:solidFill>
              <a:latin typeface="Times New Roman" panose="02020603050405020304" pitchFamily="18" charset="0"/>
            </a:endParaRPr>
          </a:p>
        </p:txBody>
      </p:sp>
      <p:sp>
        <p:nvSpPr>
          <p:cNvPr id="96260" name="Rectangle 2">
            <a:extLst>
              <a:ext uri="{FF2B5EF4-FFF2-40B4-BE49-F238E27FC236}">
                <a16:creationId xmlns:a16="http://schemas.microsoft.com/office/drawing/2014/main" id="{02738150-528D-4211-B9F4-256088F4091B}"/>
              </a:ext>
            </a:extLst>
          </p:cNvPr>
          <p:cNvSpPr>
            <a:spLocks noGrp="1" noChangeArrowheads="1"/>
          </p:cNvSpPr>
          <p:nvPr>
            <p:ph type="title"/>
          </p:nvPr>
        </p:nvSpPr>
        <p:spPr/>
        <p:txBody>
          <a:bodyPr/>
          <a:lstStyle/>
          <a:p>
            <a:pPr eaLnBrk="1" hangingPunct="1"/>
            <a:r>
              <a:rPr lang="es-ES" altLang="es-ES" dirty="0"/>
              <a:t>Uso de funciones (cont.)</a:t>
            </a:r>
            <a:endParaRPr lang="es-ES_tradnl" altLang="es-ES_tradnl" dirty="0"/>
          </a:p>
        </p:txBody>
      </p:sp>
      <p:sp>
        <p:nvSpPr>
          <p:cNvPr id="96261" name="Rectangle 5">
            <a:extLst>
              <a:ext uri="{FF2B5EF4-FFF2-40B4-BE49-F238E27FC236}">
                <a16:creationId xmlns:a16="http://schemas.microsoft.com/office/drawing/2014/main" id="{165C0D7A-FA31-4580-8FF1-0142BBC9B88C}"/>
              </a:ext>
            </a:extLst>
          </p:cNvPr>
          <p:cNvSpPr>
            <a:spLocks noChangeArrowheads="1"/>
          </p:cNvSpPr>
          <p:nvPr/>
        </p:nvSpPr>
        <p:spPr bwMode="auto">
          <a:xfrm>
            <a:off x="539552" y="2708920"/>
            <a:ext cx="834672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200" dirty="0">
                <a:solidFill>
                  <a:srgbClr val="000000"/>
                </a:solidFill>
                <a:latin typeface="Courier New" panose="02070309020205020404" pitchFamily="49" charset="0"/>
              </a:rPr>
              <a:t>SELECT CONCAT (LASTNAME,',’,FIRSTNAME </a:t>
            </a:r>
            <a:r>
              <a:rPr lang="es-ES" altLang="es-ES" sz="2200" b="1" dirty="0">
                <a:solidFill>
                  <a:srgbClr val="000000"/>
                </a:solidFill>
                <a:latin typeface="Courier New" panose="02070309020205020404" pitchFamily="49" charset="0"/>
              </a:rPr>
              <a:t>)</a:t>
            </a:r>
            <a:r>
              <a:rPr lang="es-ES" altLang="es-ES" sz="2200" dirty="0">
                <a:solidFill>
                  <a:srgbClr val="000000"/>
                </a:solidFill>
                <a:latin typeface="Courier New" panose="02070309020205020404" pitchFamily="49" charset="0"/>
              </a:rPr>
              <a:t> </a:t>
            </a:r>
            <a:r>
              <a:rPr lang="es-ES" altLang="es-ES" sz="2200" dirty="0">
                <a:solidFill>
                  <a:srgbClr val="000000"/>
                </a:solidFill>
                <a:highlight>
                  <a:srgbClr val="FFFF00"/>
                </a:highlight>
                <a:latin typeface="Courier New" panose="02070309020205020404" pitchFamily="49" charset="0"/>
              </a:rPr>
              <a:t>AS NOMBRE</a:t>
            </a:r>
            <a:endParaRPr lang="es-ES" altLang="es-ES" sz="2200" b="1" dirty="0">
              <a:solidFill>
                <a:srgbClr val="000000"/>
              </a:solidFill>
              <a:highlight>
                <a:srgbClr val="FFFF00"/>
              </a:highlight>
              <a:latin typeface="Courier New" panose="02070309020205020404" pitchFamily="49" charset="0"/>
            </a:endParaRPr>
          </a:p>
          <a:p>
            <a:pPr algn="l"/>
            <a:r>
              <a:rPr lang="es-ES" altLang="es-ES" sz="2200" dirty="0">
                <a:solidFill>
                  <a:srgbClr val="000000"/>
                </a:solidFill>
                <a:latin typeface="Courier New" panose="02070309020205020404" pitchFamily="49" charset="0"/>
              </a:rPr>
              <a:t>FROM EMPLOYEE</a:t>
            </a:r>
          </a:p>
          <a:p>
            <a:pPr algn="l"/>
            <a:r>
              <a:rPr lang="es-ES" altLang="es-ES" sz="2200" dirty="0">
                <a:solidFill>
                  <a:srgbClr val="000000"/>
                </a:solidFill>
                <a:latin typeface="Courier New" panose="02070309020205020404" pitchFamily="49" charset="0"/>
              </a:rPr>
              <a:t>WHERE WORKDEPT = 'A00'</a:t>
            </a:r>
          </a:p>
          <a:p>
            <a:pPr algn="l"/>
            <a:r>
              <a:rPr lang="es-ES" altLang="es-ES" sz="2200" dirty="0">
                <a:solidFill>
                  <a:srgbClr val="000000"/>
                </a:solidFill>
                <a:latin typeface="Courier New" panose="02070309020205020404" pitchFamily="49" charset="0"/>
              </a:rPr>
              <a:t>ORDER BY NAME</a:t>
            </a:r>
          </a:p>
        </p:txBody>
      </p:sp>
      <p:sp>
        <p:nvSpPr>
          <p:cNvPr id="96262" name="Rectangle 10">
            <a:extLst>
              <a:ext uri="{FF2B5EF4-FFF2-40B4-BE49-F238E27FC236}">
                <a16:creationId xmlns:a16="http://schemas.microsoft.com/office/drawing/2014/main" id="{1147C4FA-3880-4305-AA86-A1DEFD4ABF9F}"/>
              </a:ext>
            </a:extLst>
          </p:cNvPr>
          <p:cNvSpPr>
            <a:spLocks noChangeArrowheads="1"/>
          </p:cNvSpPr>
          <p:nvPr/>
        </p:nvSpPr>
        <p:spPr bwMode="auto">
          <a:xfrm>
            <a:off x="2190749" y="4847679"/>
            <a:ext cx="10130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NOMBRE</a:t>
            </a:r>
            <a:endParaRPr lang="es-ES" altLang="es-ES" sz="1800" dirty="0"/>
          </a:p>
        </p:txBody>
      </p:sp>
      <p:sp>
        <p:nvSpPr>
          <p:cNvPr id="96263" name="Rectangle 15">
            <a:extLst>
              <a:ext uri="{FF2B5EF4-FFF2-40B4-BE49-F238E27FC236}">
                <a16:creationId xmlns:a16="http://schemas.microsoft.com/office/drawing/2014/main" id="{66431EAC-8F51-4642-B8F8-EBFDF425195D}"/>
              </a:ext>
            </a:extLst>
          </p:cNvPr>
          <p:cNvSpPr>
            <a:spLocks noChangeArrowheads="1"/>
          </p:cNvSpPr>
          <p:nvPr/>
        </p:nvSpPr>
        <p:spPr bwMode="auto">
          <a:xfrm>
            <a:off x="2134171" y="5263604"/>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HAAS, CHRISTA</a:t>
            </a:r>
            <a:endParaRPr lang="es-ES" altLang="es-ES" sz="1800"/>
          </a:p>
        </p:txBody>
      </p:sp>
      <p:sp>
        <p:nvSpPr>
          <p:cNvPr id="96264" name="Rectangle 16">
            <a:extLst>
              <a:ext uri="{FF2B5EF4-FFF2-40B4-BE49-F238E27FC236}">
                <a16:creationId xmlns:a16="http://schemas.microsoft.com/office/drawing/2014/main" id="{E0316D69-245A-40F1-8315-DC4B49B9BBF3}"/>
              </a:ext>
            </a:extLst>
          </p:cNvPr>
          <p:cNvSpPr>
            <a:spLocks noChangeArrowheads="1"/>
          </p:cNvSpPr>
          <p:nvPr/>
        </p:nvSpPr>
        <p:spPr bwMode="auto">
          <a:xfrm>
            <a:off x="2134171" y="5576342"/>
            <a:ext cx="246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LUCCHESI, VINCENZO</a:t>
            </a:r>
            <a:endParaRPr lang="es-ES" altLang="es-ES" sz="1800"/>
          </a:p>
        </p:txBody>
      </p:sp>
      <p:sp>
        <p:nvSpPr>
          <p:cNvPr id="96265" name="Rectangle 17">
            <a:extLst>
              <a:ext uri="{FF2B5EF4-FFF2-40B4-BE49-F238E27FC236}">
                <a16:creationId xmlns:a16="http://schemas.microsoft.com/office/drawing/2014/main" id="{1B1BE83A-5687-4011-9902-54F414127617}"/>
              </a:ext>
            </a:extLst>
          </p:cNvPr>
          <p:cNvSpPr>
            <a:spLocks noChangeArrowheads="1"/>
          </p:cNvSpPr>
          <p:nvPr/>
        </p:nvSpPr>
        <p:spPr bwMode="auto">
          <a:xfrm>
            <a:off x="2134171" y="5890667"/>
            <a:ext cx="20494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O'CONNELL, SEAN</a:t>
            </a:r>
            <a:endParaRPr lang="es-ES" altLang="es-ES" sz="1800"/>
          </a:p>
        </p:txBody>
      </p:sp>
      <p:grpSp>
        <p:nvGrpSpPr>
          <p:cNvPr id="96266" name="Group 30">
            <a:extLst>
              <a:ext uri="{FF2B5EF4-FFF2-40B4-BE49-F238E27FC236}">
                <a16:creationId xmlns:a16="http://schemas.microsoft.com/office/drawing/2014/main" id="{7189C1C5-FF2C-4AB2-A634-162FB34DA419}"/>
              </a:ext>
            </a:extLst>
          </p:cNvPr>
          <p:cNvGrpSpPr>
            <a:grpSpLocks/>
          </p:cNvGrpSpPr>
          <p:nvPr/>
        </p:nvGrpSpPr>
        <p:grpSpPr bwMode="auto">
          <a:xfrm>
            <a:off x="3358133" y="4055517"/>
            <a:ext cx="1119188" cy="608012"/>
            <a:chOff x="2721" y="1829"/>
            <a:chExt cx="705" cy="383"/>
          </a:xfrm>
        </p:grpSpPr>
        <p:sp>
          <p:nvSpPr>
            <p:cNvPr id="96268" name="Freeform 31">
              <a:extLst>
                <a:ext uri="{FF2B5EF4-FFF2-40B4-BE49-F238E27FC236}">
                  <a16:creationId xmlns:a16="http://schemas.microsoft.com/office/drawing/2014/main" id="{62C2DE46-A19E-48CE-9BCD-F0D048A364FF}"/>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6269" name="Freeform 32">
              <a:extLst>
                <a:ext uri="{FF2B5EF4-FFF2-40B4-BE49-F238E27FC236}">
                  <a16:creationId xmlns:a16="http://schemas.microsoft.com/office/drawing/2014/main" id="{BB5439B2-A893-4AC6-B5B7-DE04C6EDAE5F}"/>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96267" name="Line 33">
            <a:extLst>
              <a:ext uri="{FF2B5EF4-FFF2-40B4-BE49-F238E27FC236}">
                <a16:creationId xmlns:a16="http://schemas.microsoft.com/office/drawing/2014/main" id="{8AE7D2AA-B3BB-4F6A-93E2-275412F341DA}"/>
              </a:ext>
            </a:extLst>
          </p:cNvPr>
          <p:cNvSpPr>
            <a:spLocks noChangeShapeType="1"/>
          </p:cNvSpPr>
          <p:nvPr/>
        </p:nvSpPr>
        <p:spPr bwMode="auto">
          <a:xfrm>
            <a:off x="2123058" y="5190579"/>
            <a:ext cx="2520950"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14" name="Rectangle 5">
            <a:extLst>
              <a:ext uri="{FF2B5EF4-FFF2-40B4-BE49-F238E27FC236}">
                <a16:creationId xmlns:a16="http://schemas.microsoft.com/office/drawing/2014/main" id="{2F839443-3AAE-445B-BD19-EEC3118779A6}"/>
              </a:ext>
            </a:extLst>
          </p:cNvPr>
          <p:cNvSpPr>
            <a:spLocks noChangeArrowheads="1"/>
          </p:cNvSpPr>
          <p:nvPr/>
        </p:nvSpPr>
        <p:spPr bwMode="auto">
          <a:xfrm>
            <a:off x="539553" y="1268413"/>
            <a:ext cx="834672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200" b="1" u="sng" dirty="0">
                <a:solidFill>
                  <a:srgbClr val="000000"/>
                </a:solidFill>
                <a:latin typeface="Courier New" panose="02070309020205020404" pitchFamily="49" charset="0"/>
              </a:rPr>
              <a:t>ALIAS (renombrado) </a:t>
            </a:r>
            <a:r>
              <a:rPr lang="es-ES" altLang="es-ES" sz="2200" dirty="0">
                <a:solidFill>
                  <a:srgbClr val="000000"/>
                </a:solidFill>
                <a:latin typeface="Courier New" panose="02070309020205020404" pitchFamily="49" charset="0"/>
                <a:sym typeface="Wingdings" panose="05000000000000000000" pitchFamily="2" charset="2"/>
              </a:rPr>
              <a:t> cuando se usan funciones es muy recomendable utilizar un ALIAS que asigna un nombre nuevo a la columna que acabamos de “crear”</a:t>
            </a:r>
            <a:endParaRPr lang="es-ES" altLang="es-ES" sz="2200" dirty="0">
              <a:solidFill>
                <a:srgbClr val="000000"/>
              </a:solidFill>
              <a:latin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BB799852-97D7-4966-8F40-D1FFD7FE4CA1}"/>
              </a:ext>
            </a:extLst>
          </p:cNvPr>
          <p:cNvSpPr>
            <a:spLocks noGrp="1"/>
          </p:cNvSpPr>
          <p:nvPr>
            <p:ph type="ftr" sz="quarter" idx="11"/>
          </p:nvPr>
        </p:nvSpPr>
        <p:spPr/>
        <p:txBody>
          <a:bodyPr/>
          <a:lstStyle/>
          <a:p>
            <a:pPr>
              <a:defRPr/>
            </a:pPr>
            <a:r>
              <a:rPr lang="es-ES" dirty="0"/>
              <a:t>Lenguaje SQL</a:t>
            </a:r>
          </a:p>
        </p:txBody>
      </p:sp>
      <p:sp>
        <p:nvSpPr>
          <p:cNvPr id="5" name="5 Marcador de número de diapositiva">
            <a:extLst>
              <a:ext uri="{FF2B5EF4-FFF2-40B4-BE49-F238E27FC236}">
                <a16:creationId xmlns:a16="http://schemas.microsoft.com/office/drawing/2014/main" id="{86188629-EE46-463E-95D8-F3C65F208F8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AAA5BDA-4129-4712-827C-C8C8841CEF00}" type="slidenum">
              <a:rPr lang="es-ES" altLang="es-ES" sz="1400">
                <a:solidFill>
                  <a:schemeClr val="folHlink"/>
                </a:solidFill>
                <a:latin typeface="Times New Roman" panose="02020603050405020304" pitchFamily="18" charset="0"/>
              </a:rPr>
              <a:pPr/>
              <a:t>74</a:t>
            </a:fld>
            <a:endParaRPr lang="es-ES" altLang="es-ES" sz="1400">
              <a:solidFill>
                <a:schemeClr val="folHlink"/>
              </a:solidFill>
              <a:latin typeface="Times New Roman" panose="02020603050405020304" pitchFamily="18" charset="0"/>
            </a:endParaRPr>
          </a:p>
        </p:txBody>
      </p:sp>
      <p:sp>
        <p:nvSpPr>
          <p:cNvPr id="103428" name="Rectangle 2">
            <a:extLst>
              <a:ext uri="{FF2B5EF4-FFF2-40B4-BE49-F238E27FC236}">
                <a16:creationId xmlns:a16="http://schemas.microsoft.com/office/drawing/2014/main" id="{6949B5EE-E286-4F86-A113-B341DEC15D6F}"/>
              </a:ext>
            </a:extLst>
          </p:cNvPr>
          <p:cNvSpPr>
            <a:spLocks noGrp="1" noChangeArrowheads="1"/>
          </p:cNvSpPr>
          <p:nvPr>
            <p:ph type="title"/>
          </p:nvPr>
        </p:nvSpPr>
        <p:spPr/>
        <p:txBody>
          <a:bodyPr/>
          <a:lstStyle/>
          <a:p>
            <a:pPr eaLnBrk="1" hangingPunct="1"/>
            <a:r>
              <a:rPr lang="es-ES" altLang="es-ES" dirty="0"/>
              <a:t>Funciones de columna</a:t>
            </a:r>
          </a:p>
        </p:txBody>
      </p:sp>
      <p:sp>
        <p:nvSpPr>
          <p:cNvPr id="103429" name="Rectangle 3">
            <a:extLst>
              <a:ext uri="{FF2B5EF4-FFF2-40B4-BE49-F238E27FC236}">
                <a16:creationId xmlns:a16="http://schemas.microsoft.com/office/drawing/2014/main" id="{259270C9-4D34-48F2-A7D7-2FC58EE64E5E}"/>
              </a:ext>
            </a:extLst>
          </p:cNvPr>
          <p:cNvSpPr>
            <a:spLocks noGrp="1" noChangeArrowheads="1"/>
          </p:cNvSpPr>
          <p:nvPr>
            <p:ph type="body" idx="1"/>
          </p:nvPr>
        </p:nvSpPr>
        <p:spPr>
          <a:xfrm>
            <a:off x="561974" y="1196975"/>
            <a:ext cx="8221663" cy="4899025"/>
          </a:xfrm>
        </p:spPr>
        <p:txBody>
          <a:bodyPr/>
          <a:lstStyle/>
          <a:p>
            <a:pPr eaLnBrk="1" hangingPunct="1"/>
            <a:r>
              <a:rPr lang="es-ES" altLang="es-ES" dirty="0"/>
              <a:t>Las funciones de columna o </a:t>
            </a:r>
            <a:r>
              <a:rPr lang="es-ES" altLang="es-ES" i="1" dirty="0"/>
              <a:t>funciones de agregación</a:t>
            </a:r>
            <a:r>
              <a:rPr lang="es-ES" altLang="es-ES" dirty="0"/>
              <a:t> son funciones que toman una colección (conjunto o multiconjunto) de valores de entrada y devuelve un solo valor.</a:t>
            </a:r>
          </a:p>
          <a:p>
            <a:pPr lvl="1" eaLnBrk="1" hangingPunct="1"/>
            <a:r>
              <a:rPr lang="es-ES" dirty="0" err="1"/>
              <a:t>avg</a:t>
            </a:r>
            <a:r>
              <a:rPr lang="es-ES" dirty="0"/>
              <a:t>( [</a:t>
            </a:r>
            <a:r>
              <a:rPr lang="es-ES" dirty="0" err="1"/>
              <a:t>distinct</a:t>
            </a:r>
            <a:r>
              <a:rPr lang="es-ES" dirty="0"/>
              <a:t>] campo ) -&gt; devuelve el valor medio de los valores del campo</a:t>
            </a:r>
          </a:p>
          <a:p>
            <a:pPr lvl="1" eaLnBrk="1" hangingPunct="1"/>
            <a:r>
              <a:rPr lang="es-ES" dirty="0" err="1"/>
              <a:t>count</a:t>
            </a:r>
            <a:r>
              <a:rPr lang="es-ES" dirty="0"/>
              <a:t>( [</a:t>
            </a:r>
            <a:r>
              <a:rPr lang="es-ES" dirty="0" err="1"/>
              <a:t>distinct</a:t>
            </a:r>
            <a:r>
              <a:rPr lang="es-ES" dirty="0"/>
              <a:t>] valor | * ) -&gt; cuenta el </a:t>
            </a:r>
            <a:r>
              <a:rPr lang="es-ES" dirty="0" err="1"/>
              <a:t>nº</a:t>
            </a:r>
            <a:r>
              <a:rPr lang="es-ES" dirty="0"/>
              <a:t> de registros</a:t>
            </a:r>
          </a:p>
          <a:p>
            <a:pPr lvl="1" eaLnBrk="1" hangingPunct="1"/>
            <a:r>
              <a:rPr lang="es-ES" dirty="0"/>
              <a:t>sum( [</a:t>
            </a:r>
            <a:r>
              <a:rPr lang="es-ES" dirty="0" err="1"/>
              <a:t>distinct</a:t>
            </a:r>
            <a:r>
              <a:rPr lang="es-ES" dirty="0"/>
              <a:t>] valor )  -&gt; suma los valores del campo indicado</a:t>
            </a:r>
          </a:p>
          <a:p>
            <a:pPr lvl="1" eaLnBrk="1" hangingPunct="1"/>
            <a:r>
              <a:rPr lang="es-ES" dirty="0" err="1"/>
              <a:t>max</a:t>
            </a:r>
            <a:r>
              <a:rPr lang="es-ES" dirty="0"/>
              <a:t>( [</a:t>
            </a:r>
            <a:r>
              <a:rPr lang="es-ES" dirty="0" err="1"/>
              <a:t>distinct</a:t>
            </a:r>
            <a:r>
              <a:rPr lang="es-ES" dirty="0"/>
              <a:t>] valor ) ;  min( [</a:t>
            </a:r>
            <a:r>
              <a:rPr lang="es-ES" dirty="0" err="1"/>
              <a:t>distinct</a:t>
            </a:r>
            <a:r>
              <a:rPr lang="es-ES" dirty="0"/>
              <a:t>] valor )  -&gt; devuelve el valor máximo o el mínimo.</a:t>
            </a:r>
            <a:endParaRPr lang="es-ES" altLang="es-ES" dirty="0"/>
          </a:p>
          <a:p>
            <a:pPr eaLnBrk="1" hangingPunct="1"/>
            <a:r>
              <a:rPr lang="es-ES" altLang="es-ES" dirty="0"/>
              <a:t>Las funciones de columna disponibles son: </a:t>
            </a:r>
            <a:r>
              <a:rPr lang="es-ES" altLang="es-ES" b="1" dirty="0">
                <a:latin typeface="Courier New" panose="02070309020205020404" pitchFamily="49" charset="0"/>
              </a:rPr>
              <a:t>AVG</a:t>
            </a:r>
            <a:r>
              <a:rPr lang="es-ES" altLang="es-ES" dirty="0"/>
              <a:t>, </a:t>
            </a:r>
            <a:r>
              <a:rPr lang="es-ES" altLang="es-ES" b="1" dirty="0">
                <a:latin typeface="Courier New" panose="02070309020205020404" pitchFamily="49" charset="0"/>
              </a:rPr>
              <a:t>MIN</a:t>
            </a:r>
            <a:r>
              <a:rPr lang="es-ES" altLang="es-ES" dirty="0"/>
              <a:t>, </a:t>
            </a:r>
            <a:r>
              <a:rPr lang="es-ES" altLang="es-ES" b="1" dirty="0">
                <a:latin typeface="Courier New" panose="02070309020205020404" pitchFamily="49" charset="0"/>
              </a:rPr>
              <a:t>MAX</a:t>
            </a:r>
            <a:r>
              <a:rPr lang="es-ES" altLang="es-ES" dirty="0"/>
              <a:t>, </a:t>
            </a:r>
            <a:r>
              <a:rPr lang="es-ES" altLang="es-ES" b="1" dirty="0">
                <a:latin typeface="Courier New" panose="02070309020205020404" pitchFamily="49" charset="0"/>
              </a:rPr>
              <a:t>SUM</a:t>
            </a:r>
            <a:r>
              <a:rPr lang="es-ES" altLang="es-ES" dirty="0"/>
              <a:t>, </a:t>
            </a:r>
            <a:r>
              <a:rPr lang="es-ES" altLang="es-ES" b="1" dirty="0">
                <a:latin typeface="Courier New" panose="02070309020205020404" pitchFamily="49" charset="0"/>
              </a:rPr>
              <a:t>COUNT</a:t>
            </a:r>
            <a:r>
              <a:rPr lang="es-ES" altLang="es-ES" dirty="0"/>
              <a:t>.</a:t>
            </a:r>
          </a:p>
          <a:p>
            <a:pPr eaLnBrk="1" hangingPunct="1"/>
            <a:r>
              <a:rPr lang="es-ES" altLang="es-ES" dirty="0"/>
              <a:t>Los datos de entrada para </a:t>
            </a:r>
            <a:r>
              <a:rPr lang="es-ES" altLang="es-ES" b="1" dirty="0">
                <a:latin typeface="Courier New" panose="02070309020205020404" pitchFamily="49" charset="0"/>
              </a:rPr>
              <a:t>SUM</a:t>
            </a:r>
            <a:r>
              <a:rPr lang="es-ES" altLang="es-ES" dirty="0"/>
              <a:t> y </a:t>
            </a:r>
            <a:r>
              <a:rPr lang="es-ES" altLang="es-ES" b="1" dirty="0">
                <a:latin typeface="Courier New" panose="02070309020205020404" pitchFamily="49" charset="0"/>
              </a:rPr>
              <a:t>AVG</a:t>
            </a:r>
            <a:r>
              <a:rPr lang="es-ES" altLang="es-ES" dirty="0"/>
              <a:t> deben ser una colección de números, pero el resto de operadores pueden operar sobre colecciones de datos de tipo no numérico.</a:t>
            </a:r>
          </a:p>
        </p:txBody>
      </p:sp>
    </p:spTree>
    <p:extLst>
      <p:ext uri="{BB962C8B-B14F-4D97-AF65-F5344CB8AC3E}">
        <p14:creationId xmlns:p14="http://schemas.microsoft.com/office/powerpoint/2010/main" val="21312892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33AF7F9A-D132-4B63-B237-FE7ED10EC4F9}"/>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82D61848-E590-4318-863C-E9BC0C1EA34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11A7548-C021-44C6-8DFB-D326839A48D0}" type="slidenum">
              <a:rPr lang="es-ES" altLang="es-ES" sz="1400">
                <a:solidFill>
                  <a:schemeClr val="folHlink"/>
                </a:solidFill>
                <a:latin typeface="Times New Roman" panose="02020603050405020304" pitchFamily="18" charset="0"/>
              </a:rPr>
              <a:pPr/>
              <a:t>75</a:t>
            </a:fld>
            <a:endParaRPr lang="es-ES" altLang="es-ES" sz="1400">
              <a:solidFill>
                <a:schemeClr val="folHlink"/>
              </a:solidFill>
              <a:latin typeface="Times New Roman" panose="02020603050405020304" pitchFamily="18" charset="0"/>
            </a:endParaRPr>
          </a:p>
        </p:txBody>
      </p:sp>
      <p:sp>
        <p:nvSpPr>
          <p:cNvPr id="104452" name="Rectangle 2">
            <a:extLst>
              <a:ext uri="{FF2B5EF4-FFF2-40B4-BE49-F238E27FC236}">
                <a16:creationId xmlns:a16="http://schemas.microsoft.com/office/drawing/2014/main" id="{2976F373-B47A-40CE-A7B4-D08EB47E1467}"/>
              </a:ext>
            </a:extLst>
          </p:cNvPr>
          <p:cNvSpPr>
            <a:spLocks noGrp="1" noChangeArrowheads="1"/>
          </p:cNvSpPr>
          <p:nvPr>
            <p:ph type="title"/>
          </p:nvPr>
        </p:nvSpPr>
        <p:spPr/>
        <p:txBody>
          <a:bodyPr/>
          <a:lstStyle/>
          <a:p>
            <a:pPr eaLnBrk="1" hangingPunct="1"/>
            <a:r>
              <a:rPr lang="es-ES" altLang="es-ES"/>
              <a:t>Funciones de columna</a:t>
            </a:r>
          </a:p>
        </p:txBody>
      </p:sp>
      <p:sp>
        <p:nvSpPr>
          <p:cNvPr id="104453" name="Rectangle 3">
            <a:extLst>
              <a:ext uri="{FF2B5EF4-FFF2-40B4-BE49-F238E27FC236}">
                <a16:creationId xmlns:a16="http://schemas.microsoft.com/office/drawing/2014/main" id="{F92D8784-957B-4C3F-A47D-C44D1F12115C}"/>
              </a:ext>
            </a:extLst>
          </p:cNvPr>
          <p:cNvSpPr>
            <a:spLocks noGrp="1" noChangeArrowheads="1"/>
          </p:cNvSpPr>
          <p:nvPr>
            <p:ph type="body" idx="1"/>
          </p:nvPr>
        </p:nvSpPr>
        <p:spPr/>
        <p:txBody>
          <a:bodyPr/>
          <a:lstStyle/>
          <a:p>
            <a:pPr eaLnBrk="1" hangingPunct="1"/>
            <a:r>
              <a:rPr lang="es-ES" altLang="es-ES" dirty="0"/>
              <a:t>Por defecto las funciones se aplican a todas las tuplas resultantes de la consulta.</a:t>
            </a:r>
          </a:p>
          <a:p>
            <a:pPr eaLnBrk="1" hangingPunct="1"/>
            <a:r>
              <a:rPr lang="es-ES" altLang="es-ES" dirty="0"/>
              <a:t>Podemos agrupar las tuplas resultantes para poder aplicar las funciones de columna a grupos específicos utilizando la cláusula </a:t>
            </a:r>
            <a:r>
              <a:rPr lang="es-ES" altLang="es-ES" b="1" dirty="0">
                <a:latin typeface="Courier New" panose="02070309020205020404" pitchFamily="49" charset="0"/>
              </a:rPr>
              <a:t>GROUP BY</a:t>
            </a:r>
            <a:r>
              <a:rPr lang="es-ES" altLang="es-ES" dirty="0"/>
              <a:t>.</a:t>
            </a:r>
          </a:p>
          <a:p>
            <a:pPr eaLnBrk="1" hangingPunct="1"/>
            <a:r>
              <a:rPr lang="es-ES" altLang="es-ES" dirty="0"/>
              <a:t>En la cláusula </a:t>
            </a:r>
            <a:r>
              <a:rPr lang="es-ES" altLang="es-ES" b="1" dirty="0">
                <a:latin typeface="Courier New" panose="02070309020205020404" pitchFamily="49" charset="0"/>
              </a:rPr>
              <a:t>SELECT</a:t>
            </a:r>
            <a:r>
              <a:rPr lang="es-ES" altLang="es-ES" dirty="0"/>
              <a:t> de consultas que utilizan funciones de columna solamente pueden aparecer funciones de columna.</a:t>
            </a:r>
          </a:p>
          <a:p>
            <a:pPr lvl="1" eaLnBrk="1" hangingPunct="1"/>
            <a:r>
              <a:rPr lang="es-ES" altLang="es-ES" dirty="0"/>
              <a:t>En caso de utilizar </a:t>
            </a:r>
            <a:r>
              <a:rPr lang="es-ES" altLang="es-ES" b="1" dirty="0">
                <a:latin typeface="Courier New" panose="02070309020205020404" pitchFamily="49" charset="0"/>
              </a:rPr>
              <a:t>GROUP BY</a:t>
            </a:r>
            <a:r>
              <a:rPr lang="es-ES" altLang="es-ES" dirty="0"/>
              <a:t>, también pueden aparecer columnas utilizadas en la agrupación.</a:t>
            </a:r>
          </a:p>
          <a:p>
            <a:pPr eaLnBrk="1" hangingPunct="1"/>
            <a:r>
              <a:rPr lang="es-ES" altLang="es-ES" dirty="0"/>
              <a:t>Adicionalmente se pueden aplicar condiciones sobre los grupos utilizando la cláusula </a:t>
            </a:r>
            <a:r>
              <a:rPr lang="es-ES" altLang="es-ES" b="1" dirty="0">
                <a:latin typeface="Courier New" panose="02070309020205020404" pitchFamily="49" charset="0"/>
              </a:rPr>
              <a:t>HAVING</a:t>
            </a:r>
            <a:r>
              <a:rPr lang="es-ES" altLang="es-ES" dirty="0"/>
              <a:t>.</a:t>
            </a:r>
          </a:p>
        </p:txBody>
      </p:sp>
    </p:spTree>
    <p:extLst>
      <p:ext uri="{BB962C8B-B14F-4D97-AF65-F5344CB8AC3E}">
        <p14:creationId xmlns:p14="http://schemas.microsoft.com/office/powerpoint/2010/main" val="3662482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08400DC0-182A-442F-876E-C7030F310824}"/>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CA7B6C0-6A07-4E7A-AE30-CFE19234205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5694C90-26F3-47FA-817D-4A4F9CEDDB99}" type="slidenum">
              <a:rPr lang="es-ES" altLang="es-ES" sz="1400">
                <a:solidFill>
                  <a:schemeClr val="folHlink"/>
                </a:solidFill>
                <a:latin typeface="Times New Roman" panose="02020603050405020304" pitchFamily="18" charset="0"/>
              </a:rPr>
              <a:pPr/>
              <a:t>76</a:t>
            </a:fld>
            <a:endParaRPr lang="es-ES" altLang="es-ES" sz="1400">
              <a:solidFill>
                <a:schemeClr val="folHlink"/>
              </a:solidFill>
              <a:latin typeface="Times New Roman" panose="02020603050405020304" pitchFamily="18" charset="0"/>
            </a:endParaRPr>
          </a:p>
        </p:txBody>
      </p:sp>
      <p:sp>
        <p:nvSpPr>
          <p:cNvPr id="105476" name="Rectangle 5">
            <a:extLst>
              <a:ext uri="{FF2B5EF4-FFF2-40B4-BE49-F238E27FC236}">
                <a16:creationId xmlns:a16="http://schemas.microsoft.com/office/drawing/2014/main" id="{EE003DEF-659E-4994-8952-0204F22E3B3D}"/>
              </a:ext>
            </a:extLst>
          </p:cNvPr>
          <p:cNvSpPr>
            <a:spLocks noGrp="1" noChangeArrowheads="1"/>
          </p:cNvSpPr>
          <p:nvPr>
            <p:ph type="title"/>
          </p:nvPr>
        </p:nvSpPr>
        <p:spPr/>
        <p:txBody>
          <a:bodyPr/>
          <a:lstStyle/>
          <a:p>
            <a:pPr eaLnBrk="1" hangingPunct="1"/>
            <a:r>
              <a:rPr lang="es-ES_tradnl" altLang="es-ES_tradnl"/>
              <a:t>Funciones de columna</a:t>
            </a:r>
          </a:p>
        </p:txBody>
      </p:sp>
      <p:sp>
        <p:nvSpPr>
          <p:cNvPr id="105477" name="Rectangle 6">
            <a:extLst>
              <a:ext uri="{FF2B5EF4-FFF2-40B4-BE49-F238E27FC236}">
                <a16:creationId xmlns:a16="http://schemas.microsoft.com/office/drawing/2014/main" id="{29E33B88-E042-44C1-ACCF-CBA5B4CD710B}"/>
              </a:ext>
            </a:extLst>
          </p:cNvPr>
          <p:cNvSpPr>
            <a:spLocks noGrp="1" noChangeArrowheads="1"/>
          </p:cNvSpPr>
          <p:nvPr>
            <p:ph type="body" idx="1"/>
          </p:nvPr>
        </p:nvSpPr>
        <p:spPr/>
        <p:txBody>
          <a:bodyPr/>
          <a:lstStyle/>
          <a:p>
            <a:pPr eaLnBrk="1" hangingPunct="1"/>
            <a:r>
              <a:rPr lang="es-ES" altLang="es-ES" dirty="0"/>
              <a:t>Cálculo del total </a:t>
            </a:r>
            <a:r>
              <a:rPr lang="es-ES" altLang="es-ES" dirty="0">
                <a:sym typeface="Wingdings" panose="05000000000000000000" pitchFamily="2" charset="2"/>
              </a:rPr>
              <a:t> </a:t>
            </a:r>
            <a:r>
              <a:rPr lang="es-ES" altLang="es-ES" b="1" dirty="0">
                <a:latin typeface="Courier New" panose="02070309020205020404" pitchFamily="49" charset="0"/>
                <a:sym typeface="Wingdings" panose="05000000000000000000" pitchFamily="2" charset="2"/>
              </a:rPr>
              <a:t>SUM (expresión)</a:t>
            </a:r>
          </a:p>
          <a:p>
            <a:pPr eaLnBrk="1" hangingPunct="1"/>
            <a:r>
              <a:rPr lang="es-ES" altLang="es-ES" dirty="0"/>
              <a:t>Cálculo de la media </a:t>
            </a:r>
            <a:r>
              <a:rPr lang="es-ES" altLang="es-ES" dirty="0">
                <a:sym typeface="Wingdings" panose="05000000000000000000" pitchFamily="2" charset="2"/>
              </a:rPr>
              <a:t> </a:t>
            </a:r>
            <a:r>
              <a:rPr lang="es-ES" altLang="es-ES" b="1" dirty="0">
                <a:latin typeface="Courier New" panose="02070309020205020404" pitchFamily="49" charset="0"/>
                <a:sym typeface="Wingdings" panose="05000000000000000000" pitchFamily="2" charset="2"/>
              </a:rPr>
              <a:t>AVG (expresión)</a:t>
            </a:r>
          </a:p>
          <a:p>
            <a:pPr eaLnBrk="1" hangingPunct="1"/>
            <a:r>
              <a:rPr lang="es-ES" altLang="es-ES" dirty="0">
                <a:sym typeface="Wingdings" panose="05000000000000000000" pitchFamily="2" charset="2"/>
              </a:rPr>
              <a:t>Obtener el valor mínimo  </a:t>
            </a:r>
            <a:r>
              <a:rPr lang="es-ES" altLang="es-ES" b="1" dirty="0">
                <a:latin typeface="Courier New" panose="02070309020205020404" pitchFamily="49" charset="0"/>
                <a:sym typeface="Wingdings" panose="05000000000000000000" pitchFamily="2" charset="2"/>
              </a:rPr>
              <a:t>MIN (expresión)</a:t>
            </a:r>
          </a:p>
          <a:p>
            <a:pPr eaLnBrk="1" hangingPunct="1"/>
            <a:r>
              <a:rPr lang="es-ES" altLang="es-ES" dirty="0">
                <a:sym typeface="Wingdings" panose="05000000000000000000" pitchFamily="2" charset="2"/>
              </a:rPr>
              <a:t>Obtener el valor máximo  </a:t>
            </a:r>
            <a:r>
              <a:rPr lang="es-ES" altLang="es-ES" b="1" dirty="0">
                <a:latin typeface="Courier New" panose="02070309020205020404" pitchFamily="49" charset="0"/>
                <a:sym typeface="Wingdings" panose="05000000000000000000" pitchFamily="2" charset="2"/>
              </a:rPr>
              <a:t>MAX (expresión)</a:t>
            </a:r>
          </a:p>
          <a:p>
            <a:pPr eaLnBrk="1" hangingPunct="1"/>
            <a:r>
              <a:rPr lang="es-ES" altLang="es-ES" dirty="0">
                <a:sym typeface="Wingdings" panose="05000000000000000000" pitchFamily="2" charset="2"/>
              </a:rPr>
              <a:t>Contar el número de filas que satisfacen la condición de búsqueda  </a:t>
            </a:r>
            <a:r>
              <a:rPr lang="es-ES" altLang="es-ES" b="1" dirty="0">
                <a:latin typeface="Courier New" panose="02070309020205020404" pitchFamily="49" charset="0"/>
                <a:sym typeface="Wingdings" panose="05000000000000000000" pitchFamily="2" charset="2"/>
              </a:rPr>
              <a:t>COUNT(*)</a:t>
            </a:r>
          </a:p>
          <a:p>
            <a:pPr lvl="1" eaLnBrk="1" hangingPunct="1"/>
            <a:r>
              <a:rPr lang="es-ES" altLang="es-ES" dirty="0">
                <a:sym typeface="Wingdings" panose="05000000000000000000" pitchFamily="2" charset="2"/>
              </a:rPr>
              <a:t>Los valores NULL SI se cuentan.</a:t>
            </a:r>
          </a:p>
          <a:p>
            <a:pPr eaLnBrk="1" hangingPunct="1"/>
            <a:r>
              <a:rPr lang="es-ES" altLang="es-ES" dirty="0">
                <a:sym typeface="Wingdings" panose="05000000000000000000" pitchFamily="2" charset="2"/>
              </a:rPr>
              <a:t>Contar el número de valores distintos en una columna  </a:t>
            </a:r>
            <a:r>
              <a:rPr lang="es-ES" altLang="es-ES" b="1" dirty="0">
                <a:latin typeface="Courier New" panose="02070309020205020404" pitchFamily="49" charset="0"/>
                <a:sym typeface="Wingdings" panose="05000000000000000000" pitchFamily="2" charset="2"/>
              </a:rPr>
              <a:t>COUNT (DISTINCT nombre-columna)</a:t>
            </a:r>
          </a:p>
          <a:p>
            <a:pPr lvl="1" eaLnBrk="1" hangingPunct="1"/>
            <a:r>
              <a:rPr lang="es-ES" altLang="es-ES" dirty="0"/>
              <a:t>Los valores NULL NO se cuenta.</a:t>
            </a:r>
          </a:p>
        </p:txBody>
      </p:sp>
    </p:spTree>
    <p:extLst>
      <p:ext uri="{BB962C8B-B14F-4D97-AF65-F5344CB8AC3E}">
        <p14:creationId xmlns:p14="http://schemas.microsoft.com/office/powerpoint/2010/main" val="486638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2486621F-C7C0-42E9-AF7C-2A66062B55EC}"/>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320772F3-9A63-4227-83AB-DAAE2E6FEB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CEDE6F2-24D2-4DBC-8B82-965889464F38}" type="slidenum">
              <a:rPr lang="es-ES" altLang="es-ES" sz="1400">
                <a:solidFill>
                  <a:schemeClr val="folHlink"/>
                </a:solidFill>
                <a:latin typeface="Times New Roman" panose="02020603050405020304" pitchFamily="18" charset="0"/>
              </a:rPr>
              <a:pPr/>
              <a:t>77</a:t>
            </a:fld>
            <a:endParaRPr lang="es-ES" altLang="es-ES" sz="1400">
              <a:solidFill>
                <a:schemeClr val="folHlink"/>
              </a:solidFill>
              <a:latin typeface="Times New Roman" panose="02020603050405020304" pitchFamily="18" charset="0"/>
            </a:endParaRPr>
          </a:p>
        </p:txBody>
      </p:sp>
      <p:sp>
        <p:nvSpPr>
          <p:cNvPr id="17413" name="Rectangle 5">
            <a:extLst>
              <a:ext uri="{FF2B5EF4-FFF2-40B4-BE49-F238E27FC236}">
                <a16:creationId xmlns:a16="http://schemas.microsoft.com/office/drawing/2014/main" id="{8FBF26D4-F11E-4829-8CB7-4F5EDA022F17}"/>
              </a:ext>
            </a:extLst>
          </p:cNvPr>
          <p:cNvSpPr>
            <a:spLocks noGrp="1" noChangeArrowheads="1"/>
          </p:cNvSpPr>
          <p:nvPr>
            <p:ph type="title"/>
          </p:nvPr>
        </p:nvSpPr>
        <p:spPr/>
        <p:txBody>
          <a:bodyPr/>
          <a:lstStyle/>
          <a:p>
            <a:pPr eaLnBrk="1" hangingPunct="1"/>
            <a:r>
              <a:rPr lang="es-ES_tradnl" altLang="es-ES_tradnl"/>
              <a:t>Funciones de columna</a:t>
            </a:r>
          </a:p>
        </p:txBody>
      </p:sp>
      <p:graphicFrame>
        <p:nvGraphicFramePr>
          <p:cNvPr id="17410" name="Object 4">
            <a:extLst>
              <a:ext uri="{FF2B5EF4-FFF2-40B4-BE49-F238E27FC236}">
                <a16:creationId xmlns:a16="http://schemas.microsoft.com/office/drawing/2014/main" id="{98A9505C-17ED-49E5-88CB-2D494AB6BBB6}"/>
              </a:ext>
            </a:extLst>
          </p:cNvPr>
          <p:cNvGraphicFramePr>
            <a:graphicFrameLocks noChangeAspect="1"/>
          </p:cNvGraphicFramePr>
          <p:nvPr/>
        </p:nvGraphicFramePr>
        <p:xfrm>
          <a:off x="685800" y="1524000"/>
          <a:ext cx="7924800" cy="4648200"/>
        </p:xfrm>
        <a:graphic>
          <a:graphicData uri="http://schemas.openxmlformats.org/presentationml/2006/ole">
            <mc:AlternateContent xmlns:mc="http://schemas.openxmlformats.org/markup-compatibility/2006">
              <mc:Choice xmlns:v="urn:schemas-microsoft-com:vml" Requires="v">
                <p:oleObj name="Dibujo" r:id="rId2" imgW="2602800" imgH="1526400" progId="FLW3Drawing">
                  <p:embed/>
                </p:oleObj>
              </mc:Choice>
              <mc:Fallback>
                <p:oleObj name="Dibujo" r:id="rId2" imgW="2602800" imgH="1526400" progId="FLW3Drawing">
                  <p:embed/>
                  <p:pic>
                    <p:nvPicPr>
                      <p:cNvPr id="17410" name="Object 4">
                        <a:extLst>
                          <a:ext uri="{FF2B5EF4-FFF2-40B4-BE49-F238E27FC236}">
                            <a16:creationId xmlns:a16="http://schemas.microsoft.com/office/drawing/2014/main" id="{98A9505C-17ED-49E5-88CB-2D494AB6B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924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0806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78</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En SQL</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a:xfrm>
            <a:off x="561975" y="1196975"/>
            <a:ext cx="7958138" cy="5180013"/>
          </a:xfrm>
        </p:spPr>
        <p:txBody>
          <a:bodyPr/>
          <a:lstStyle/>
          <a:p>
            <a:pPr marL="457200" indent="-457200" algn="just" eaLnBrk="1" hangingPunct="1">
              <a:lnSpc>
                <a:spcPct val="90000"/>
              </a:lnSpc>
            </a:pPr>
            <a:r>
              <a:rPr lang="es-ES" sz="2000" dirty="0"/>
              <a:t>Una subconsulta en SQL permite trabajar con varias tablas y consiste en utilizar los resultados de una consulta dentro de otra, que se considera la principal. </a:t>
            </a:r>
          </a:p>
          <a:p>
            <a:pPr marL="457200" indent="-457200" algn="just" eaLnBrk="1" hangingPunct="1">
              <a:lnSpc>
                <a:spcPct val="90000"/>
              </a:lnSpc>
            </a:pPr>
            <a:r>
              <a:rPr lang="es-ES" sz="2000" dirty="0"/>
              <a:t>Esta posibilidad fue la razón original para la palabra “estructurada” en el nombre Lenguaje de Consultas Estructuradas (</a:t>
            </a:r>
            <a:r>
              <a:rPr lang="es-ES" sz="2000" dirty="0" err="1"/>
              <a:t>Structured</a:t>
            </a:r>
            <a:r>
              <a:rPr lang="es-ES" sz="2000" dirty="0"/>
              <a:t> </a:t>
            </a:r>
            <a:r>
              <a:rPr lang="es-ES" sz="2000" dirty="0" err="1"/>
              <a:t>Query</a:t>
            </a:r>
            <a:r>
              <a:rPr lang="es-ES" sz="2000" dirty="0"/>
              <a:t> </a:t>
            </a:r>
            <a:r>
              <a:rPr lang="es-ES" sz="2000" dirty="0" err="1"/>
              <a:t>Language</a:t>
            </a:r>
            <a:r>
              <a:rPr lang="es-ES" sz="2000" dirty="0"/>
              <a:t>, SQL).</a:t>
            </a:r>
          </a:p>
          <a:p>
            <a:pPr marL="457200" indent="-457200" algn="just" eaLnBrk="1" hangingPunct="1">
              <a:lnSpc>
                <a:spcPct val="90000"/>
              </a:lnSpc>
            </a:pPr>
            <a:r>
              <a:rPr lang="es-ES" sz="2000" dirty="0"/>
              <a:t>La estructura  de una consulta seguiría el siguiente </a:t>
            </a:r>
            <a:r>
              <a:rPr lang="es-ES" sz="2000" dirty="0" err="1"/>
              <a:t>patron</a:t>
            </a:r>
            <a:r>
              <a:rPr lang="es-ES" sz="2000" dirty="0"/>
              <a:t>:</a:t>
            </a:r>
          </a:p>
          <a:p>
            <a:pPr marL="0" indent="0" algn="just" eaLnBrk="1" hangingPunct="1">
              <a:lnSpc>
                <a:spcPct val="90000"/>
              </a:lnSpc>
              <a:buNone/>
            </a:pPr>
            <a:r>
              <a:rPr lang="es-ES" sz="2000" dirty="0"/>
              <a:t>	Consulta principal expresión </a:t>
            </a:r>
            <a:r>
              <a:rPr lang="es-ES" sz="2000" dirty="0" err="1"/>
              <a:t>operador_subconsulta</a:t>
            </a:r>
            <a:r>
              <a:rPr lang="es-ES" sz="2000" dirty="0"/>
              <a:t> (subconsulta)</a:t>
            </a:r>
          </a:p>
          <a:p>
            <a:pPr marL="0" indent="0" algn="just" eaLnBrk="1" hangingPunct="1">
              <a:lnSpc>
                <a:spcPct val="90000"/>
              </a:lnSpc>
              <a:buNone/>
            </a:pPr>
            <a:r>
              <a:rPr lang="es-ES" sz="2000" dirty="0"/>
              <a:t>	</a:t>
            </a:r>
            <a:r>
              <a:rPr lang="es-ES" sz="2000" b="1" u="sng" dirty="0"/>
              <a:t>Ejemplo Sintaxis</a:t>
            </a:r>
            <a:r>
              <a:rPr lang="es-ES" sz="2000" dirty="0"/>
              <a:t>:</a:t>
            </a:r>
          </a:p>
          <a:p>
            <a:pPr marL="0" indent="0" algn="just" eaLnBrk="1" hangingPunct="1">
              <a:lnSpc>
                <a:spcPct val="90000"/>
              </a:lnSpc>
              <a:buNone/>
            </a:pPr>
            <a:r>
              <a:rPr lang="es-ES" sz="2000" dirty="0"/>
              <a:t>	</a:t>
            </a:r>
            <a:r>
              <a:rPr lang="es-ES" sz="2000" dirty="0" err="1"/>
              <a:t>Select</a:t>
            </a:r>
            <a:r>
              <a:rPr lang="es-ES" sz="2000" dirty="0"/>
              <a:t> * </a:t>
            </a:r>
            <a:r>
              <a:rPr lang="es-ES" sz="2000" dirty="0" err="1"/>
              <a:t>from</a:t>
            </a:r>
            <a:r>
              <a:rPr lang="es-ES" sz="2000" dirty="0"/>
              <a:t> tabla </a:t>
            </a:r>
          </a:p>
          <a:p>
            <a:pPr marL="0" indent="0" algn="just" eaLnBrk="1" hangingPunct="1">
              <a:lnSpc>
                <a:spcPct val="90000"/>
              </a:lnSpc>
              <a:buNone/>
            </a:pPr>
            <a:r>
              <a:rPr lang="es-ES" sz="2000" dirty="0"/>
              <a:t>	</a:t>
            </a:r>
            <a:r>
              <a:rPr lang="es-ES" sz="2000" dirty="0" err="1"/>
              <a:t>where</a:t>
            </a:r>
            <a:r>
              <a:rPr lang="es-ES" sz="2000" dirty="0"/>
              <a:t> </a:t>
            </a:r>
            <a:r>
              <a:rPr lang="es-ES" sz="2000" dirty="0">
                <a:highlight>
                  <a:srgbClr val="FFFF00"/>
                </a:highlight>
              </a:rPr>
              <a:t>atributo </a:t>
            </a:r>
            <a:r>
              <a:rPr lang="es-ES" sz="2000" dirty="0" err="1">
                <a:highlight>
                  <a:srgbClr val="FFFF00"/>
                </a:highlight>
              </a:rPr>
              <a:t>operador_subconsulta</a:t>
            </a:r>
            <a:r>
              <a:rPr lang="es-ES" sz="2000" dirty="0">
                <a:highlight>
                  <a:srgbClr val="FFFF00"/>
                </a:highlight>
              </a:rPr>
              <a:t> (subconsulta)  </a:t>
            </a:r>
          </a:p>
          <a:p>
            <a:pPr marL="457200" indent="-457200" algn="just" eaLnBrk="1" hangingPunct="1">
              <a:lnSpc>
                <a:spcPct val="90000"/>
              </a:lnSpc>
            </a:pPr>
            <a:endParaRPr lang="es-ES" sz="2000" dirty="0"/>
          </a:p>
          <a:p>
            <a:pPr marL="457200" indent="-457200" algn="just" eaLnBrk="1" hangingPunct="1">
              <a:lnSpc>
                <a:spcPct val="90000"/>
              </a:lnSpc>
            </a:pPr>
            <a:r>
              <a:rPr lang="es-ES" sz="2000" dirty="0"/>
              <a:t>Por ejemplo, queremos saber la lista de empleados cuyo salario supere el salario medio. En primer lugar, tendríamos que averiguar el importe del salario medio :</a:t>
            </a:r>
          </a:p>
          <a:p>
            <a:pPr marL="914400" lvl="1" indent="-457200" algn="just" eaLnBrk="1" hangingPunct="1">
              <a:lnSpc>
                <a:spcPct val="90000"/>
              </a:lnSpc>
            </a:pPr>
            <a:r>
              <a:rPr lang="es-ES" sz="1400" dirty="0"/>
              <a:t>SELECT AVG(salario) </a:t>
            </a:r>
            <a:r>
              <a:rPr lang="es-ES" sz="1400" dirty="0" err="1"/>
              <a:t>from</a:t>
            </a:r>
            <a:r>
              <a:rPr lang="es-ES" sz="1400" dirty="0"/>
              <a:t> empelados </a:t>
            </a:r>
            <a:r>
              <a:rPr lang="es-ES" altLang="es-ES" sz="1400" dirty="0"/>
              <a:t>. (obtendríamos el salario medio)</a:t>
            </a:r>
          </a:p>
          <a:p>
            <a:pPr marL="914400" lvl="1" indent="-457200" algn="just" eaLnBrk="1" hangingPunct="1">
              <a:lnSpc>
                <a:spcPct val="90000"/>
              </a:lnSpc>
            </a:pPr>
            <a:r>
              <a:rPr lang="es-ES" sz="1400" dirty="0"/>
              <a:t>SELECT  * </a:t>
            </a:r>
            <a:r>
              <a:rPr lang="es-ES" sz="1400" dirty="0" err="1"/>
              <a:t>from</a:t>
            </a:r>
            <a:r>
              <a:rPr lang="es-ES" sz="1400" dirty="0"/>
              <a:t> empleados </a:t>
            </a:r>
            <a:r>
              <a:rPr lang="es-ES" sz="1400" dirty="0" err="1"/>
              <a:t>where</a:t>
            </a:r>
            <a:r>
              <a:rPr lang="es-ES" sz="1400" dirty="0"/>
              <a:t> salario &gt; (</a:t>
            </a:r>
            <a:r>
              <a:rPr lang="es-ES" sz="1400" dirty="0" err="1"/>
              <a:t>select</a:t>
            </a:r>
            <a:r>
              <a:rPr lang="es-ES" sz="1400" dirty="0"/>
              <a:t> AVG(salario) </a:t>
            </a:r>
            <a:r>
              <a:rPr lang="es-ES" sz="1400" dirty="0" err="1"/>
              <a:t>from</a:t>
            </a:r>
            <a:r>
              <a:rPr lang="es-ES" sz="1400" dirty="0"/>
              <a:t> empleados)</a:t>
            </a:r>
            <a:r>
              <a:rPr lang="es-ES" altLang="es-ES" sz="1400" dirty="0"/>
              <a:t>.</a:t>
            </a:r>
          </a:p>
          <a:p>
            <a:pPr marL="457200" indent="-457200" eaLnBrk="1" hangingPunct="1">
              <a:lnSpc>
                <a:spcPct val="90000"/>
              </a:lnSpc>
              <a:buFont typeface="Wingdings" panose="05000000000000000000" pitchFamily="2" charset="2"/>
              <a:buAutoNum type="arabicPeriod"/>
            </a:pPr>
            <a:endParaRPr lang="es-ES" altLang="es-ES" dirty="0"/>
          </a:p>
        </p:txBody>
      </p:sp>
    </p:spTree>
    <p:extLst>
      <p:ext uri="{BB962C8B-B14F-4D97-AF65-F5344CB8AC3E}">
        <p14:creationId xmlns:p14="http://schemas.microsoft.com/office/powerpoint/2010/main" val="2362945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a:xfrm>
            <a:off x="3132137" y="6249421"/>
            <a:ext cx="3086100" cy="457200"/>
          </a:xfrm>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79</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(Operadores) </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457200" indent="-457200" eaLnBrk="1" hangingPunct="1">
              <a:lnSpc>
                <a:spcPct val="90000"/>
              </a:lnSpc>
            </a:pPr>
            <a:r>
              <a:rPr lang="es-ES" sz="2000" dirty="0"/>
              <a:t>Si la subconsulta sólo devuelve un valor, los operadores que puedo utilizar son:  	 </a:t>
            </a:r>
            <a:r>
              <a:rPr lang="es-ES" sz="2000" b="1" dirty="0"/>
              <a:t>&gt;, &lt;,  &gt;= ,&lt;= , != , &lt; &gt;, = , IN o NOT IN. </a:t>
            </a:r>
          </a:p>
          <a:p>
            <a:pPr marL="457200" indent="-457200" eaLnBrk="1" hangingPunct="1">
              <a:lnSpc>
                <a:spcPct val="90000"/>
              </a:lnSpc>
            </a:pPr>
            <a:endParaRPr lang="es-ES" sz="2000" dirty="0"/>
          </a:p>
          <a:p>
            <a:pPr marL="457200" indent="-457200" eaLnBrk="1" hangingPunct="1">
              <a:lnSpc>
                <a:spcPct val="90000"/>
              </a:lnSpc>
            </a:pPr>
            <a:r>
              <a:rPr lang="es-ES" sz="2000" dirty="0"/>
              <a:t>Si la subconsulta puede devolver más de un valor, los operadores que puedo utilizar son:  </a:t>
            </a:r>
            <a:r>
              <a:rPr lang="es-ES" sz="2000" b="1" dirty="0"/>
              <a:t>ANY, ALL, IN o NOT IN, EXISTS. </a:t>
            </a:r>
          </a:p>
          <a:p>
            <a:pPr marL="0" indent="0" eaLnBrk="1" hangingPunct="1">
              <a:lnSpc>
                <a:spcPct val="90000"/>
              </a:lnSpc>
              <a:buNone/>
            </a:pPr>
            <a:endParaRPr lang="es-ES" sz="2000" dirty="0"/>
          </a:p>
          <a:p>
            <a:pPr marL="0" indent="0" eaLnBrk="1" hangingPunct="1">
              <a:lnSpc>
                <a:spcPct val="90000"/>
              </a:lnSpc>
              <a:buNone/>
            </a:pPr>
            <a:endParaRPr lang="es-ES" sz="2000" dirty="0"/>
          </a:p>
          <a:p>
            <a:pPr marL="0" indent="0" eaLnBrk="1" hangingPunct="1">
              <a:lnSpc>
                <a:spcPct val="90000"/>
              </a:lnSpc>
              <a:buNone/>
            </a:pPr>
            <a:endParaRPr lang="es-ES" sz="2000" dirty="0"/>
          </a:p>
          <a:p>
            <a:pPr marL="457200" indent="-457200" eaLnBrk="1" hangingPunct="1">
              <a:lnSpc>
                <a:spcPct val="90000"/>
              </a:lnSpc>
              <a:buFont typeface="Wingdings" panose="05000000000000000000" pitchFamily="2" charset="2"/>
              <a:buAutoNum type="arabicPeriod"/>
            </a:pPr>
            <a:endParaRPr lang="es-ES" altLang="es-ES" dirty="0"/>
          </a:p>
        </p:txBody>
      </p:sp>
      <p:pic>
        <p:nvPicPr>
          <p:cNvPr id="3" name="Picture 2">
            <a:extLst>
              <a:ext uri="{FF2B5EF4-FFF2-40B4-BE49-F238E27FC236}">
                <a16:creationId xmlns:a16="http://schemas.microsoft.com/office/drawing/2014/main" id="{E5B5464C-08F4-438D-A2BF-0A60FF7CE0A6}"/>
              </a:ext>
            </a:extLst>
          </p:cNvPr>
          <p:cNvPicPr>
            <a:picLocks noChangeAspect="1"/>
          </p:cNvPicPr>
          <p:nvPr/>
        </p:nvPicPr>
        <p:blipFill>
          <a:blip r:embed="rId2"/>
          <a:stretch>
            <a:fillRect/>
          </a:stretch>
        </p:blipFill>
        <p:spPr>
          <a:xfrm>
            <a:off x="412750" y="2924944"/>
            <a:ext cx="8524875" cy="2419350"/>
          </a:xfrm>
          <a:prstGeom prst="rect">
            <a:avLst/>
          </a:prstGeom>
        </p:spPr>
      </p:pic>
      <p:sp>
        <p:nvSpPr>
          <p:cNvPr id="6" name="Rectangle 1">
            <a:extLst>
              <a:ext uri="{FF2B5EF4-FFF2-40B4-BE49-F238E27FC236}">
                <a16:creationId xmlns:a16="http://schemas.microsoft.com/office/drawing/2014/main" id="{A617CADE-0794-406B-B20C-2446F3B7AE9E}"/>
              </a:ext>
            </a:extLst>
          </p:cNvPr>
          <p:cNvSpPr>
            <a:spLocks noChangeArrowheads="1"/>
          </p:cNvSpPr>
          <p:nvPr/>
        </p:nvSpPr>
        <p:spPr bwMode="auto">
          <a:xfrm>
            <a:off x="561974" y="5417611"/>
            <a:ext cx="8107363"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chemeClr val="tx1"/>
                </a:solidFill>
                <a:effectLst/>
                <a:latin typeface="Arial Unicode MS" panose="020B0604020202020204" pitchFamily="34" charset="-128"/>
              </a:rPr>
              <a:t>SELECT * FROM empleados</a:t>
            </a:r>
            <a:r>
              <a:rPr kumimoji="0" lang="es-ES" altLang="es-ES" sz="1100" b="0" i="0" u="none" strike="noStrike" cap="none" normalizeH="0" baseline="0" dirty="0">
                <a:ln>
                  <a:noFill/>
                </a:ln>
                <a:solidFill>
                  <a:schemeClr val="tx1"/>
                </a:solidFill>
                <a:effectLst/>
              </a:rPr>
              <a:t> </a:t>
            </a:r>
            <a:r>
              <a:rPr kumimoji="0" lang="en-US" altLang="es-ES" sz="1400" b="0" i="0" u="none" strike="noStrike" cap="none" normalizeH="0" baseline="0" dirty="0">
                <a:ln>
                  <a:noFill/>
                </a:ln>
                <a:solidFill>
                  <a:schemeClr val="tx1"/>
                </a:solidFill>
                <a:effectLst/>
                <a:latin typeface="Arial Unicode MS" panose="020B0604020202020204" pitchFamily="34" charset="-128"/>
              </a:rPr>
              <a:t>WHERE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sueldo</a:t>
            </a:r>
            <a:r>
              <a:rPr kumimoji="0" lang="en-US" altLang="es-ES" sz="1400" b="0" i="0" u="none" strike="noStrike" cap="none" normalizeH="0" baseline="0" dirty="0">
                <a:ln>
                  <a:noFill/>
                </a:ln>
                <a:solidFill>
                  <a:schemeClr val="tx1"/>
                </a:solidFill>
                <a:effectLst/>
                <a:latin typeface="Arial Unicode MS" panose="020B0604020202020204" pitchFamily="34" charset="-128"/>
              </a:rPr>
              <a:t> &gt;= ANY (SELECT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sueldo</a:t>
            </a:r>
            <a:r>
              <a:rPr kumimoji="0" lang="en-US" altLang="es-ES" sz="1400" b="0" i="0" u="none" strike="noStrike" cap="none" normalizeH="0" baseline="0" dirty="0">
                <a:ln>
                  <a:noFill/>
                </a:ln>
                <a:solidFill>
                  <a:schemeClr val="tx1"/>
                </a:solidFill>
                <a:effectLst/>
                <a:latin typeface="Arial Unicode MS" panose="020B0604020202020204" pitchFamily="34" charset="-128"/>
              </a:rPr>
              <a:t> FROM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empleados</a:t>
            </a:r>
            <a:r>
              <a:rPr kumimoji="0" lang="en-US" altLang="es-ES" sz="1400" b="0" i="0" u="none" strike="noStrike" cap="none" normalizeH="0" baseline="0" dirty="0">
                <a:ln>
                  <a:noFill/>
                </a:ln>
                <a:solidFill>
                  <a:schemeClr val="tx1"/>
                </a:solidFill>
                <a:effectLst/>
                <a:latin typeface="Arial Unicode MS" panose="020B0604020202020204" pitchFamily="34" charset="-128"/>
              </a:rPr>
              <a:t>)</a:t>
            </a:r>
          </a:p>
          <a:p>
            <a:pPr algn="l"/>
            <a:r>
              <a:rPr kumimoji="0" lang="es-ES" altLang="es-ES" sz="1400" b="0" i="0" u="none" strike="noStrike" cap="none" normalizeH="0" baseline="0" dirty="0">
                <a:ln>
                  <a:noFill/>
                </a:ln>
                <a:solidFill>
                  <a:schemeClr val="tx1"/>
                </a:solidFill>
                <a:effectLst/>
                <a:latin typeface="Arial Unicode MS" panose="020B0604020202020204" pitchFamily="34" charset="-128"/>
              </a:rPr>
              <a:t>SELECT * FROM empleados</a:t>
            </a:r>
            <a:r>
              <a:rPr kumimoji="0" lang="es-ES" altLang="es-ES" sz="1100" b="0" i="0" u="none" strike="noStrike" cap="none" normalizeH="0" baseline="0" dirty="0">
                <a:ln>
                  <a:noFill/>
                </a:ln>
                <a:solidFill>
                  <a:schemeClr val="tx1"/>
                </a:solidFill>
                <a:effectLst/>
              </a:rPr>
              <a:t> </a:t>
            </a:r>
            <a:r>
              <a:rPr kumimoji="0" lang="en-US" altLang="es-ES" sz="1400" b="0" i="0" u="none" strike="noStrike" cap="none" normalizeH="0" baseline="0" dirty="0">
                <a:ln>
                  <a:noFill/>
                </a:ln>
                <a:solidFill>
                  <a:schemeClr val="tx1"/>
                </a:solidFill>
                <a:effectLst/>
                <a:latin typeface="Arial Unicode MS" panose="020B0604020202020204" pitchFamily="34" charset="-128"/>
              </a:rPr>
              <a:t>WHERE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sueldo</a:t>
            </a:r>
            <a:r>
              <a:rPr kumimoji="0" lang="en-US" altLang="es-ES" sz="1400" b="0" i="0" u="none" strike="noStrike" cap="none" normalizeH="0" baseline="0" dirty="0">
                <a:ln>
                  <a:noFill/>
                </a:ln>
                <a:solidFill>
                  <a:schemeClr val="tx1"/>
                </a:solidFill>
                <a:effectLst/>
                <a:latin typeface="Arial Unicode MS" panose="020B0604020202020204" pitchFamily="34" charset="-128"/>
              </a:rPr>
              <a:t> = ANY (SELECT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sueldo</a:t>
            </a:r>
            <a:r>
              <a:rPr kumimoji="0" lang="en-US" altLang="es-ES" sz="1400" b="0" i="0" u="none" strike="noStrike" cap="none" normalizeH="0" baseline="0" dirty="0">
                <a:ln>
                  <a:noFill/>
                </a:ln>
                <a:solidFill>
                  <a:schemeClr val="tx1"/>
                </a:solidFill>
                <a:effectLst/>
                <a:latin typeface="Arial Unicode MS" panose="020B0604020202020204" pitchFamily="34" charset="-128"/>
              </a:rPr>
              <a:t> FROM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empleados</a:t>
            </a:r>
            <a:r>
              <a:rPr kumimoji="0" lang="en-US" altLang="es-ES" sz="1400" b="0" i="0" u="none" strike="noStrike" cap="none" normalizeH="0" baseline="0" dirty="0">
                <a:ln>
                  <a:noFill/>
                </a:ln>
                <a:solidFill>
                  <a:schemeClr val="tx1"/>
                </a:solidFill>
                <a:effectLst/>
                <a:latin typeface="Arial Unicode MS" panose="020B0604020202020204" pitchFamily="34" charset="-128"/>
              </a:rPr>
              <a:t>); </a:t>
            </a:r>
            <a:r>
              <a:rPr kumimoji="0" lang="en-US" altLang="es-ES" sz="1400" b="0" i="0" u="none" strike="noStrike" cap="none" normalizeH="0" baseline="0" dirty="0">
                <a:ln>
                  <a:noFill/>
                </a:ln>
                <a:solidFill>
                  <a:schemeClr val="tx1"/>
                </a:solidFill>
                <a:effectLst/>
                <a:latin typeface="Arial Unicode MS" panose="020B0604020202020204" pitchFamily="34" charset="-128"/>
                <a:sym typeface="Wingdings" panose="05000000000000000000" pitchFamily="2" charset="2"/>
              </a:rPr>
              <a:t> IN</a:t>
            </a:r>
            <a:endParaRPr kumimoji="0" lang="en-US" altLang="es-ES" sz="1400" b="0" i="0" u="none" strike="noStrike" cap="none" normalizeH="0" baseline="0" dirty="0">
              <a:ln>
                <a:noFill/>
              </a:ln>
              <a:solidFill>
                <a:schemeClr val="tx1"/>
              </a:solidFill>
              <a:effectLst/>
              <a:latin typeface="Arial Unicode MS" panose="020B0604020202020204" pitchFamily="34" charset="-128"/>
            </a:endParaRPr>
          </a:p>
          <a:p>
            <a:pPr lvl="0" algn="l"/>
            <a:r>
              <a:rPr lang="es-ES" altLang="es-ES" sz="1400" dirty="0">
                <a:latin typeface="Arial Unicode MS" panose="020B0604020202020204" pitchFamily="34" charset="-128"/>
              </a:rPr>
              <a:t>SELECT * FROM empleados</a:t>
            </a:r>
            <a:r>
              <a:rPr lang="es-ES" altLang="es-ES" sz="1100" dirty="0"/>
              <a:t> </a:t>
            </a:r>
            <a:r>
              <a:rPr lang="en-US" altLang="es-ES" sz="1400" dirty="0">
                <a:latin typeface="Arial Unicode MS" panose="020B0604020202020204" pitchFamily="34" charset="-128"/>
              </a:rPr>
              <a:t>WHERE </a:t>
            </a:r>
            <a:r>
              <a:rPr lang="en-US" altLang="es-ES" sz="1400" dirty="0" err="1">
                <a:latin typeface="Arial Unicode MS" panose="020B0604020202020204" pitchFamily="34" charset="-128"/>
              </a:rPr>
              <a:t>sueldo</a:t>
            </a:r>
            <a:r>
              <a:rPr lang="en-US" altLang="es-ES" sz="1400" dirty="0">
                <a:latin typeface="Arial Unicode MS" panose="020B0604020202020204" pitchFamily="34" charset="-128"/>
              </a:rPr>
              <a:t> &gt;= ALL (SELECT </a:t>
            </a:r>
            <a:r>
              <a:rPr lang="en-US" altLang="es-ES" sz="1400" dirty="0" err="1">
                <a:latin typeface="Arial Unicode MS" panose="020B0604020202020204" pitchFamily="34" charset="-128"/>
              </a:rPr>
              <a:t>sueldo</a:t>
            </a:r>
            <a:r>
              <a:rPr lang="en-US" altLang="es-ES" sz="1400" dirty="0">
                <a:latin typeface="Arial Unicode MS" panose="020B0604020202020204" pitchFamily="34" charset="-128"/>
              </a:rPr>
              <a:t> FROM </a:t>
            </a:r>
            <a:r>
              <a:rPr lang="en-US" altLang="es-ES" sz="1400" dirty="0" err="1">
                <a:latin typeface="Arial Unicode MS" panose="020B0604020202020204" pitchFamily="34" charset="-128"/>
              </a:rPr>
              <a:t>empleados</a:t>
            </a:r>
            <a:r>
              <a:rPr lang="en-US" altLang="es-ES" sz="1400" dirty="0">
                <a:latin typeface="Arial Unicode MS" panose="020B0604020202020204" pitchFamily="34" charset="-128"/>
              </a:rPr>
              <a:t>);</a:t>
            </a:r>
          </a:p>
          <a:p>
            <a:pPr lvl="0" algn="l"/>
            <a:endParaRPr kumimoji="0" lang="en-US" altLang="es-ES" sz="1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chemeClr val="tx1"/>
                </a:solidFill>
                <a:effectLst/>
              </a:rPr>
              <a:t> </a:t>
            </a:r>
            <a:endParaRPr kumimoji="0" lang="en-US" altLang="es-E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761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678768" cy="1143000"/>
          </a:xfrm>
        </p:spPr>
        <p:txBody>
          <a:bodyPr>
            <a:noAutofit/>
          </a:bodyPr>
          <a:lstStyle/>
          <a:p>
            <a:r>
              <a:rPr lang="es-ES_tradnl" altLang="es-ES_tradnl" sz="2400" dirty="0"/>
              <a:t>SQL &gt;&gt; Lenguaje DCL - LCD</a:t>
            </a:r>
            <a:endParaRPr lang="es-PE" sz="2400"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1558308994"/>
              </p:ext>
            </p:extLst>
          </p:nvPr>
        </p:nvGraphicFramePr>
        <p:xfrm>
          <a:off x="611560" y="1417638"/>
          <a:ext cx="7992888"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381000"/>
      </p:ext>
    </p:extLst>
  </p:cSld>
  <p:clrMapOvr>
    <a:masterClrMapping/>
  </p:clrMapOvr>
  <p:transition advClick="0" advTm="40000">
    <p:strips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5B89C47-221E-4FF4-8717-D6DD83693F9B}"/>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2B72B776-6B80-4644-8169-62052CB5D18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044D6E9-A1EF-4A0F-B797-5D8FF969C10C}" type="slidenum">
              <a:rPr lang="es-ES" altLang="es-ES" sz="1400">
                <a:solidFill>
                  <a:schemeClr val="folHlink"/>
                </a:solidFill>
                <a:latin typeface="Times New Roman" panose="02020603050405020304" pitchFamily="18" charset="0"/>
              </a:rPr>
              <a:pPr/>
              <a:t>80</a:t>
            </a:fld>
            <a:endParaRPr lang="es-ES" altLang="es-ES" sz="1400">
              <a:solidFill>
                <a:schemeClr val="folHlink"/>
              </a:solidFill>
              <a:latin typeface="Times New Roman" panose="02020603050405020304" pitchFamily="18" charset="0"/>
            </a:endParaRPr>
          </a:p>
        </p:txBody>
      </p:sp>
      <p:sp>
        <p:nvSpPr>
          <p:cNvPr id="24581" name="Rectangle 2">
            <a:extLst>
              <a:ext uri="{FF2B5EF4-FFF2-40B4-BE49-F238E27FC236}">
                <a16:creationId xmlns:a16="http://schemas.microsoft.com/office/drawing/2014/main" id="{16997569-42C0-4C36-924F-8558637EDBE7}"/>
              </a:ext>
            </a:extLst>
          </p:cNvPr>
          <p:cNvSpPr>
            <a:spLocks noGrp="1" noChangeArrowheads="1"/>
          </p:cNvSpPr>
          <p:nvPr>
            <p:ph type="title"/>
          </p:nvPr>
        </p:nvSpPr>
        <p:spPr/>
        <p:txBody>
          <a:bodyPr/>
          <a:lstStyle/>
          <a:p>
            <a:pPr eaLnBrk="1" hangingPunct="1"/>
            <a:r>
              <a:rPr lang="es-ES_tradnl" altLang="es-ES_tradnl"/>
              <a:t>Subconsulta con IN</a:t>
            </a:r>
          </a:p>
        </p:txBody>
      </p:sp>
      <p:graphicFrame>
        <p:nvGraphicFramePr>
          <p:cNvPr id="24578" name="Object 4">
            <a:extLst>
              <a:ext uri="{FF2B5EF4-FFF2-40B4-BE49-F238E27FC236}">
                <a16:creationId xmlns:a16="http://schemas.microsoft.com/office/drawing/2014/main" id="{B86B1BDF-F4C6-4115-AFA7-D34E80CBDCAC}"/>
              </a:ext>
            </a:extLst>
          </p:cNvPr>
          <p:cNvGraphicFramePr>
            <a:graphicFrameLocks noChangeAspect="1"/>
          </p:cNvGraphicFramePr>
          <p:nvPr/>
        </p:nvGraphicFramePr>
        <p:xfrm>
          <a:off x="0" y="1219200"/>
          <a:ext cx="8153400" cy="5645150"/>
        </p:xfrm>
        <a:graphic>
          <a:graphicData uri="http://schemas.openxmlformats.org/presentationml/2006/ole">
            <mc:AlternateContent xmlns:mc="http://schemas.openxmlformats.org/markup-compatibility/2006">
              <mc:Choice xmlns:v="urn:schemas-microsoft-com:vml" Requires="v">
                <p:oleObj name="Dibujo" r:id="rId2" imgW="2714400" imgH="1879200" progId="FLW3Drawing">
                  <p:embed/>
                </p:oleObj>
              </mc:Choice>
              <mc:Fallback>
                <p:oleObj name="Dibujo" r:id="rId2" imgW="2714400" imgH="1879200" progId="FLW3Drawing">
                  <p:embed/>
                  <p:pic>
                    <p:nvPicPr>
                      <p:cNvPr id="24578" name="Object 4">
                        <a:extLst>
                          <a:ext uri="{FF2B5EF4-FFF2-40B4-BE49-F238E27FC236}">
                            <a16:creationId xmlns:a16="http://schemas.microsoft.com/office/drawing/2014/main" id="{B86B1BDF-F4C6-4115-AFA7-D34E80CBD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8153400"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61413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a:xfrm>
            <a:off x="3132137" y="6249421"/>
            <a:ext cx="3086100" cy="457200"/>
          </a:xfrm>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81</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(Operadores) </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457200" indent="-457200" eaLnBrk="1" hangingPunct="1">
              <a:lnSpc>
                <a:spcPct val="90000"/>
              </a:lnSpc>
            </a:pPr>
            <a:r>
              <a:rPr lang="es-ES" sz="2000" b="1" dirty="0"/>
              <a:t>Subconsultas con operador EXISTS. </a:t>
            </a:r>
          </a:p>
          <a:p>
            <a:pPr marL="0" indent="0" eaLnBrk="1" hangingPunct="1">
              <a:lnSpc>
                <a:spcPct val="90000"/>
              </a:lnSpc>
              <a:buNone/>
            </a:pPr>
            <a:endParaRPr lang="es-ES" sz="2000" dirty="0"/>
          </a:p>
          <a:p>
            <a:pPr marL="0" lvl="0" indent="0" algn="just">
              <a:spcBef>
                <a:spcPct val="0"/>
              </a:spcBef>
              <a:buClrTx/>
              <a:buSzTx/>
              <a:buNone/>
            </a:pPr>
            <a:r>
              <a:rPr lang="es-ES" altLang="es-ES" sz="1600" dirty="0">
                <a:latin typeface="Arial" panose="020B0604020202020204" pitchFamily="34" charset="0"/>
                <a:cs typeface="Arial" panose="020B0604020202020204" pitchFamily="34" charset="0"/>
              </a:rPr>
              <a:t>Este operador devuelve verdadero si la consulta que le sigue devuelve algún valor.  Si no, devuelve falso. Se utiliza normalmente mediante consultas correlacionadas. </a:t>
            </a:r>
          </a:p>
          <a:p>
            <a:pPr marL="0" lvl="0" indent="0">
              <a:spcBef>
                <a:spcPct val="0"/>
              </a:spcBef>
              <a:buClrTx/>
              <a:buSzTx/>
              <a:buNone/>
            </a:pPr>
            <a:endParaRPr lang="es-ES" altLang="es-ES" sz="1600" dirty="0">
              <a:latin typeface="Arial" panose="020B0604020202020204" pitchFamily="34" charset="0"/>
              <a:cs typeface="Arial" panose="020B0604020202020204" pitchFamily="34" charset="0"/>
            </a:endParaRPr>
          </a:p>
          <a:p>
            <a:pPr marL="0" lvl="0" indent="0">
              <a:spcBef>
                <a:spcPct val="0"/>
              </a:spcBef>
              <a:buClrTx/>
              <a:buSzTx/>
              <a:buNone/>
            </a:pPr>
            <a:r>
              <a:rPr lang="es-ES" altLang="es-ES" sz="1600" dirty="0">
                <a:latin typeface="Arial" panose="020B0604020202020204" pitchFamily="34" charset="0"/>
                <a:cs typeface="Arial" panose="020B0604020202020204" pitchFamily="34" charset="0"/>
              </a:rPr>
              <a:t>Ejemplo:</a:t>
            </a:r>
          </a:p>
          <a:p>
            <a:pPr marL="0" indent="0" eaLnBrk="1" hangingPunct="1">
              <a:lnSpc>
                <a:spcPct val="90000"/>
              </a:lnSpc>
              <a:buNone/>
            </a:pPr>
            <a:r>
              <a:rPr lang="es-ES" altLang="es-ES" sz="1600" dirty="0">
                <a:latin typeface="Arial" panose="020B0604020202020204" pitchFamily="34" charset="0"/>
                <a:cs typeface="Arial" panose="020B0604020202020204" pitchFamily="34" charset="0"/>
              </a:rPr>
              <a:t>SELECT </a:t>
            </a:r>
            <a:r>
              <a:rPr lang="es-ES" altLang="es-ES" sz="1600" dirty="0" err="1">
                <a:latin typeface="Arial" panose="020B0604020202020204" pitchFamily="34" charset="0"/>
                <a:cs typeface="Arial" panose="020B0604020202020204" pitchFamily="34" charset="0"/>
              </a:rPr>
              <a:t>tipo,modelo</a:t>
            </a:r>
            <a:r>
              <a:rPr lang="es-ES" altLang="es-ES" sz="1600" dirty="0">
                <a:latin typeface="Arial" panose="020B0604020202020204" pitchFamily="34" charset="0"/>
                <a:cs typeface="Arial" panose="020B0604020202020204" pitchFamily="34" charset="0"/>
              </a:rPr>
              <a:t>, </a:t>
            </a:r>
            <a:r>
              <a:rPr lang="es-ES" altLang="es-ES" sz="1600" dirty="0" err="1">
                <a:latin typeface="Arial" panose="020B0604020202020204" pitchFamily="34" charset="0"/>
                <a:cs typeface="Arial" panose="020B0604020202020204" pitchFamily="34" charset="0"/>
              </a:rPr>
              <a:t>precio_venta</a:t>
            </a:r>
            <a:r>
              <a:rPr lang="es-ES" altLang="es-ES" sz="1600" dirty="0">
                <a:latin typeface="Arial" panose="020B0604020202020204" pitchFamily="34" charset="0"/>
                <a:cs typeface="Arial" panose="020B0604020202020204" pitchFamily="34" charset="0"/>
              </a:rPr>
              <a:t> FROM piezas p </a:t>
            </a:r>
          </a:p>
          <a:p>
            <a:pPr marL="0" indent="0" eaLnBrk="1" hangingPunct="1">
              <a:lnSpc>
                <a:spcPct val="90000"/>
              </a:lnSpc>
              <a:buNone/>
            </a:pPr>
            <a:r>
              <a:rPr lang="es-ES" altLang="es-ES" sz="1600" dirty="0">
                <a:latin typeface="Arial" panose="020B0604020202020204" pitchFamily="34" charset="0"/>
                <a:cs typeface="Arial" panose="020B0604020202020204" pitchFamily="34" charset="0"/>
              </a:rPr>
              <a:t>WHERE </a:t>
            </a:r>
          </a:p>
          <a:p>
            <a:pPr marL="0" indent="0" eaLnBrk="1" hangingPunct="1">
              <a:lnSpc>
                <a:spcPct val="90000"/>
              </a:lnSpc>
              <a:buNone/>
            </a:pPr>
            <a:r>
              <a:rPr lang="es-ES" altLang="es-ES" sz="1600" dirty="0">
                <a:latin typeface="Arial" panose="020B0604020202020204" pitchFamily="34" charset="0"/>
                <a:cs typeface="Arial" panose="020B0604020202020204" pitchFamily="34" charset="0"/>
              </a:rPr>
              <a:t>EXISTS ( SELECT </a:t>
            </a:r>
            <a:r>
              <a:rPr lang="es-ES" altLang="es-ES" sz="1600" dirty="0" err="1">
                <a:latin typeface="Arial" panose="020B0604020202020204" pitchFamily="34" charset="0"/>
                <a:cs typeface="Arial" panose="020B0604020202020204" pitchFamily="34" charset="0"/>
              </a:rPr>
              <a:t>tipo,modelo</a:t>
            </a:r>
            <a:r>
              <a:rPr lang="es-ES" altLang="es-ES" sz="1600" dirty="0">
                <a:latin typeface="Arial" panose="020B0604020202020204" pitchFamily="34" charset="0"/>
                <a:cs typeface="Arial" panose="020B0604020202020204" pitchFamily="34" charset="0"/>
              </a:rPr>
              <a:t> FROM existencias WHERE tipo=</a:t>
            </a:r>
            <a:r>
              <a:rPr lang="es-ES" altLang="es-ES" sz="1600" dirty="0" err="1">
                <a:latin typeface="Arial" panose="020B0604020202020204" pitchFamily="34" charset="0"/>
                <a:cs typeface="Arial" panose="020B0604020202020204" pitchFamily="34" charset="0"/>
              </a:rPr>
              <a:t>p.tipo</a:t>
            </a:r>
            <a:r>
              <a:rPr lang="es-ES" altLang="es-ES" sz="1600" dirty="0">
                <a:latin typeface="Arial" panose="020B0604020202020204" pitchFamily="34" charset="0"/>
                <a:cs typeface="Arial" panose="020B0604020202020204" pitchFamily="34" charset="0"/>
              </a:rPr>
              <a:t> AND modelo=</a:t>
            </a:r>
            <a:r>
              <a:rPr lang="es-ES" altLang="es-ES" sz="1600" dirty="0" err="1">
                <a:latin typeface="Arial" panose="020B0604020202020204" pitchFamily="34" charset="0"/>
                <a:cs typeface="Arial" panose="020B0604020202020204" pitchFamily="34" charset="0"/>
              </a:rPr>
              <a:t>p.modelo</a:t>
            </a:r>
            <a:r>
              <a:rPr lang="es-ES" altLang="es-ES" sz="1600" dirty="0">
                <a:latin typeface="Arial" panose="020B0604020202020204" pitchFamily="34" charset="0"/>
                <a:cs typeface="Arial" panose="020B0604020202020204" pitchFamily="34" charset="0"/>
              </a:rPr>
              <a:t>); </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Esta consulta devuelve las piezas que se encuentran en la tabla de existencias (es igual al ejemplo comentado en el apartado subconsultas sobre múltiples valores).</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La consulta contraria es : SELECT </a:t>
            </a:r>
            <a:r>
              <a:rPr lang="es-ES" sz="1600" dirty="0" err="1">
                <a:latin typeface="Arial" panose="020B0604020202020204" pitchFamily="34" charset="0"/>
                <a:cs typeface="Arial" panose="020B0604020202020204" pitchFamily="34" charset="0"/>
              </a:rPr>
              <a:t>tipo,modelo</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precio_venta</a:t>
            </a:r>
            <a:r>
              <a:rPr lang="es-ES" sz="1600" dirty="0">
                <a:latin typeface="Arial" panose="020B0604020202020204" pitchFamily="34" charset="0"/>
                <a:cs typeface="Arial" panose="020B0604020202020204" pitchFamily="34" charset="0"/>
              </a:rPr>
              <a:t>  FROM piezas p</a:t>
            </a:r>
          </a:p>
          <a:p>
            <a:pPr marL="0" indent="0" eaLnBrk="1" hangingPunct="1">
              <a:lnSpc>
                <a:spcPct val="90000"/>
              </a:lnSpc>
              <a:buNone/>
            </a:pPr>
            <a:r>
              <a:rPr lang="es-ES" sz="1600" dirty="0">
                <a:latin typeface="Arial" panose="020B0604020202020204" pitchFamily="34" charset="0"/>
                <a:cs typeface="Arial" panose="020B0604020202020204" pitchFamily="34" charset="0"/>
              </a:rPr>
              <a:t>WHERE NOT EXISTS ( SELECT </a:t>
            </a:r>
            <a:r>
              <a:rPr lang="es-ES" sz="1600" dirty="0" err="1">
                <a:latin typeface="Arial" panose="020B0604020202020204" pitchFamily="34" charset="0"/>
                <a:cs typeface="Arial" panose="020B0604020202020204" pitchFamily="34" charset="0"/>
              </a:rPr>
              <a:t>tipo,modelo</a:t>
            </a:r>
            <a:r>
              <a:rPr lang="es-ES" sz="1600" dirty="0">
                <a:latin typeface="Arial" panose="020B0604020202020204" pitchFamily="34" charset="0"/>
                <a:cs typeface="Arial" panose="020B0604020202020204" pitchFamily="34" charset="0"/>
              </a:rPr>
              <a:t> FROM existencias WHERE tipo=</a:t>
            </a:r>
            <a:r>
              <a:rPr lang="es-ES" sz="1600" dirty="0" err="1">
                <a:latin typeface="Arial" panose="020B0604020202020204" pitchFamily="34" charset="0"/>
                <a:cs typeface="Arial" panose="020B0604020202020204" pitchFamily="34" charset="0"/>
              </a:rPr>
              <a:t>p.tipo</a:t>
            </a:r>
            <a:r>
              <a:rPr lang="es-ES" sz="1600" dirty="0">
                <a:latin typeface="Arial" panose="020B0604020202020204" pitchFamily="34" charset="0"/>
                <a:cs typeface="Arial" panose="020B0604020202020204" pitchFamily="34" charset="0"/>
              </a:rPr>
              <a:t> AND modelo=</a:t>
            </a:r>
            <a:r>
              <a:rPr lang="es-ES" sz="1600" dirty="0" err="1">
                <a:latin typeface="Arial" panose="020B0604020202020204" pitchFamily="34" charset="0"/>
                <a:cs typeface="Arial" panose="020B0604020202020204" pitchFamily="34" charset="0"/>
              </a:rPr>
              <a:t>p.modelo</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699009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a:xfrm>
            <a:off x="3132137" y="6249421"/>
            <a:ext cx="3086100" cy="457200"/>
          </a:xfrm>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82</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(Enlazadas) </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a:xfrm>
            <a:off x="561975" y="1196975"/>
            <a:ext cx="7958138" cy="5180013"/>
          </a:xfrm>
        </p:spPr>
        <p:txBody>
          <a:bodyPr/>
          <a:lstStyle/>
          <a:p>
            <a:pPr marL="0" indent="0" eaLnBrk="1" hangingPunct="1">
              <a:lnSpc>
                <a:spcPct val="90000"/>
              </a:lnSpc>
              <a:buNone/>
            </a:pPr>
            <a:r>
              <a:rPr lang="es-ES" sz="1600" dirty="0">
                <a:latin typeface="Arial" panose="020B0604020202020204" pitchFamily="34" charset="0"/>
                <a:cs typeface="Arial" panose="020B0604020202020204" pitchFamily="34" charset="0"/>
              </a:rPr>
              <a:t>En las subconsultas a veces se puede desear poder utilizar datos procedentes de la consulta principal. Eso es posible utilizando el alias de la tabla que queremos usar de la consulta principal.</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Por ejemplo, supongamos que deseamos obtener de una base de datos geográfica, el nombre y la población de las localidades que sean las más pobladas de su provincia. </a:t>
            </a:r>
          </a:p>
          <a:p>
            <a:pPr marL="0" indent="0" eaLnBrk="1" hangingPunct="1">
              <a:lnSpc>
                <a:spcPct val="90000"/>
              </a:lnSpc>
              <a:buNone/>
            </a:pPr>
            <a:r>
              <a:rPr lang="es-ES" sz="1600" dirty="0">
                <a:latin typeface="Arial" panose="020B0604020202020204" pitchFamily="34" charset="0"/>
                <a:cs typeface="Arial" panose="020B0604020202020204" pitchFamily="34" charset="0"/>
              </a:rPr>
              <a:t>Es decir, las localidades cuya población es la mayor de su provincia. Para ello necesitamos comparar la población de cada localidad con la de todas las localidades de su provincia. Supongamos que la tabla de las localidades almacena el nombre, población y el número de la provincia a la que pertenecen.</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La consulta sería:</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A312E2A-36E6-44DD-971E-C3B7E1506788}"/>
              </a:ext>
            </a:extLst>
          </p:cNvPr>
          <p:cNvPicPr>
            <a:picLocks noChangeAspect="1"/>
          </p:cNvPicPr>
          <p:nvPr/>
        </p:nvPicPr>
        <p:blipFill>
          <a:blip r:embed="rId2"/>
          <a:stretch>
            <a:fillRect/>
          </a:stretch>
        </p:blipFill>
        <p:spPr>
          <a:xfrm>
            <a:off x="1108422" y="4509120"/>
            <a:ext cx="6487914" cy="1814197"/>
          </a:xfrm>
          <a:prstGeom prst="rect">
            <a:avLst/>
          </a:prstGeom>
        </p:spPr>
      </p:pic>
    </p:spTree>
    <p:extLst>
      <p:ext uri="{BB962C8B-B14F-4D97-AF65-F5344CB8AC3E}">
        <p14:creationId xmlns:p14="http://schemas.microsoft.com/office/powerpoint/2010/main" val="34085735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5169FDEE-1929-4B2A-A58E-BEE7CC9A7BD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23D6D39-51B0-41A9-8635-1937C417172D}" type="slidenum">
              <a:rPr lang="es-ES" altLang="es-ES" sz="1400">
                <a:solidFill>
                  <a:schemeClr val="folHlink"/>
                </a:solidFill>
                <a:latin typeface="Times New Roman" panose="02020603050405020304" pitchFamily="18" charset="0"/>
              </a:rPr>
              <a:pPr/>
              <a:t>83</a:t>
            </a:fld>
            <a:endParaRPr lang="es-ES" altLang="es-ES" sz="1400">
              <a:solidFill>
                <a:schemeClr val="folHlink"/>
              </a:solidFill>
              <a:latin typeface="Times New Roman" panose="02020603050405020304" pitchFamily="18" charset="0"/>
            </a:endParaRPr>
          </a:p>
        </p:txBody>
      </p:sp>
      <p:sp>
        <p:nvSpPr>
          <p:cNvPr id="97284" name="Rectangle 2">
            <a:extLst>
              <a:ext uri="{FF2B5EF4-FFF2-40B4-BE49-F238E27FC236}">
                <a16:creationId xmlns:a16="http://schemas.microsoft.com/office/drawing/2014/main" id="{451DB079-E712-4DE6-93FF-EE0CCC9955FB}"/>
              </a:ext>
            </a:extLst>
          </p:cNvPr>
          <p:cNvSpPr>
            <a:spLocks noGrp="1" noChangeArrowheads="1"/>
          </p:cNvSpPr>
          <p:nvPr>
            <p:ph type="title"/>
          </p:nvPr>
        </p:nvSpPr>
        <p:spPr/>
        <p:txBody>
          <a:bodyPr/>
          <a:lstStyle/>
          <a:p>
            <a:pPr eaLnBrk="1" hangingPunct="1"/>
            <a:r>
              <a:rPr lang="es-ES" altLang="es-ES"/>
              <a:t>Operadores de conjunto</a:t>
            </a:r>
          </a:p>
        </p:txBody>
      </p:sp>
      <p:sp>
        <p:nvSpPr>
          <p:cNvPr id="97285" name="Rectangle 3">
            <a:extLst>
              <a:ext uri="{FF2B5EF4-FFF2-40B4-BE49-F238E27FC236}">
                <a16:creationId xmlns:a16="http://schemas.microsoft.com/office/drawing/2014/main" id="{4E075116-59A9-471B-B08B-3EC7B3F53FE2}"/>
              </a:ext>
            </a:extLst>
          </p:cNvPr>
          <p:cNvSpPr>
            <a:spLocks noGrp="1" noChangeArrowheads="1"/>
          </p:cNvSpPr>
          <p:nvPr>
            <p:ph type="body" idx="1"/>
          </p:nvPr>
        </p:nvSpPr>
        <p:spPr/>
        <p:txBody>
          <a:bodyPr/>
          <a:lstStyle/>
          <a:p>
            <a:pPr eaLnBrk="1" hangingPunct="1"/>
            <a:r>
              <a:rPr lang="es-ES" altLang="es-ES" dirty="0"/>
              <a:t>SQL incluye las operaciones:</a:t>
            </a:r>
          </a:p>
          <a:p>
            <a:pPr lvl="1" eaLnBrk="1" hangingPunct="1"/>
            <a:r>
              <a:rPr lang="es-ES" altLang="es-ES" b="1" dirty="0">
                <a:latin typeface="Courier New" panose="02070309020205020404" pitchFamily="49" charset="0"/>
              </a:rPr>
              <a:t>UNION</a:t>
            </a:r>
            <a:r>
              <a:rPr lang="es-ES" altLang="es-ES" dirty="0"/>
              <a:t> </a:t>
            </a:r>
          </a:p>
          <a:p>
            <a:pPr lvl="1" eaLnBrk="1" hangingPunct="1"/>
            <a:r>
              <a:rPr lang="es-ES" altLang="es-ES" b="1" dirty="0">
                <a:latin typeface="Courier New" panose="02070309020205020404" pitchFamily="49" charset="0"/>
              </a:rPr>
              <a:t>INTERSECT</a:t>
            </a:r>
          </a:p>
          <a:p>
            <a:pPr lvl="1" eaLnBrk="1" hangingPunct="1"/>
            <a:r>
              <a:rPr lang="es-ES" altLang="es-ES" b="1" dirty="0">
                <a:latin typeface="Courier New" panose="02070309020205020404" pitchFamily="49" charset="0"/>
              </a:rPr>
              <a:t>EXCEPT</a:t>
            </a:r>
            <a:r>
              <a:rPr lang="es-ES" altLang="es-ES" dirty="0"/>
              <a:t> (</a:t>
            </a:r>
            <a:r>
              <a:rPr lang="es-ES" altLang="es-ES" b="1" dirty="0">
                <a:latin typeface="Courier New" panose="02070309020205020404" pitchFamily="49" charset="0"/>
              </a:rPr>
              <a:t>MINUS</a:t>
            </a:r>
            <a:r>
              <a:rPr lang="es-ES" altLang="es-ES" dirty="0"/>
              <a:t> en Oracle)</a:t>
            </a:r>
          </a:p>
          <a:p>
            <a:pPr eaLnBrk="1" hangingPunct="1"/>
            <a:r>
              <a:rPr lang="es-ES" altLang="es-ES" dirty="0"/>
              <a:t>Por definición los operadores de conjunto eliminan las tuplas duplicadas. </a:t>
            </a:r>
          </a:p>
          <a:p>
            <a:pPr lvl="1" eaLnBrk="1" hangingPunct="1"/>
            <a:r>
              <a:rPr lang="es-ES" altLang="es-ES" dirty="0"/>
              <a:t>Para retener duplicados se debe utilizar </a:t>
            </a:r>
            <a:r>
              <a:rPr lang="es-ES" altLang="es-ES" b="1" i="1" dirty="0">
                <a:latin typeface="Courier New" panose="02070309020205020404" pitchFamily="49" charset="0"/>
              </a:rPr>
              <a:t>&lt;Operador&gt;</a:t>
            </a:r>
            <a:r>
              <a:rPr lang="es-ES" altLang="es-ES" b="1" dirty="0">
                <a:latin typeface="Courier New" panose="02070309020205020404" pitchFamily="49" charset="0"/>
              </a:rPr>
              <a:t> ALL</a:t>
            </a:r>
          </a:p>
          <a:p>
            <a:pPr lvl="1" eaLnBrk="1" hangingPunct="1"/>
            <a:endParaRPr lang="es-ES" altLang="es-ES" b="1" dirty="0">
              <a:latin typeface="Courier New" panose="020703090202050204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7027A823-3792-4996-8BD2-C0263B4119C0}"/>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F8E25A4C-E0C2-4D44-B593-162A4BA6CBB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824AD636-A2CB-42DA-87BB-9FD9C4F3C582}" type="slidenum">
              <a:rPr lang="es-ES" altLang="es-ES" sz="1400">
                <a:solidFill>
                  <a:schemeClr val="folHlink"/>
                </a:solidFill>
                <a:latin typeface="Times New Roman" panose="02020603050405020304" pitchFamily="18" charset="0"/>
              </a:rPr>
              <a:pPr/>
              <a:t>84</a:t>
            </a:fld>
            <a:endParaRPr lang="es-ES" altLang="es-ES" sz="1400">
              <a:solidFill>
                <a:schemeClr val="folHlink"/>
              </a:solidFill>
              <a:latin typeface="Times New Roman" panose="02020603050405020304" pitchFamily="18" charset="0"/>
            </a:endParaRPr>
          </a:p>
        </p:txBody>
      </p:sp>
      <p:sp>
        <p:nvSpPr>
          <p:cNvPr id="98308" name="Rectangle 2">
            <a:extLst>
              <a:ext uri="{FF2B5EF4-FFF2-40B4-BE49-F238E27FC236}">
                <a16:creationId xmlns:a16="http://schemas.microsoft.com/office/drawing/2014/main" id="{A3C5EE9C-5689-46F3-A336-1FAA40BF7916}"/>
              </a:ext>
            </a:extLst>
          </p:cNvPr>
          <p:cNvSpPr>
            <a:spLocks noGrp="1" noChangeArrowheads="1"/>
          </p:cNvSpPr>
          <p:nvPr>
            <p:ph type="title"/>
          </p:nvPr>
        </p:nvSpPr>
        <p:spPr/>
        <p:txBody>
          <a:bodyPr/>
          <a:lstStyle/>
          <a:p>
            <a:pPr eaLnBrk="1" hangingPunct="1"/>
            <a:r>
              <a:rPr lang="es-ES_tradnl" altLang="es-ES_tradnl"/>
              <a:t>UNION </a:t>
            </a:r>
          </a:p>
        </p:txBody>
      </p:sp>
      <p:sp>
        <p:nvSpPr>
          <p:cNvPr id="98309" name="Rectangle 3">
            <a:extLst>
              <a:ext uri="{FF2B5EF4-FFF2-40B4-BE49-F238E27FC236}">
                <a16:creationId xmlns:a16="http://schemas.microsoft.com/office/drawing/2014/main" id="{69C48EDC-19AF-4EE9-BC42-7DAA5B579B3C}"/>
              </a:ext>
            </a:extLst>
          </p:cNvPr>
          <p:cNvSpPr>
            <a:spLocks noGrp="1" noChangeArrowheads="1"/>
          </p:cNvSpPr>
          <p:nvPr>
            <p:ph type="body" idx="1"/>
          </p:nvPr>
        </p:nvSpPr>
        <p:spPr/>
        <p:txBody>
          <a:bodyPr/>
          <a:lstStyle/>
          <a:p>
            <a:pPr eaLnBrk="1" hangingPunct="1"/>
            <a:r>
              <a:rPr lang="es-ES" altLang="es-ES"/>
              <a:t>Cada </a:t>
            </a:r>
            <a:r>
              <a:rPr lang="es-ES" altLang="es-ES" b="1">
                <a:latin typeface="Courier New" panose="02070309020205020404" pitchFamily="49" charset="0"/>
              </a:rPr>
              <a:t>SELECT</a:t>
            </a:r>
            <a:r>
              <a:rPr lang="es-ES" altLang="es-ES"/>
              <a:t> debe tener el mismo número de columnas</a:t>
            </a:r>
          </a:p>
          <a:p>
            <a:pPr eaLnBrk="1" hangingPunct="1"/>
            <a:r>
              <a:rPr lang="es-ES" altLang="es-ES"/>
              <a:t>Las columnas correspondientes deben tener tipos de datos compatibles</a:t>
            </a:r>
          </a:p>
          <a:p>
            <a:pPr eaLnBrk="1" hangingPunct="1"/>
            <a:r>
              <a:rPr lang="es-ES" altLang="es-ES" b="1">
                <a:latin typeface="Courier New" panose="02070309020205020404" pitchFamily="49" charset="0"/>
              </a:rPr>
              <a:t>UNION</a:t>
            </a:r>
            <a:r>
              <a:rPr lang="es-ES" altLang="es-ES"/>
              <a:t> elimina duplicados</a:t>
            </a:r>
          </a:p>
          <a:p>
            <a:pPr eaLnBrk="1" hangingPunct="1"/>
            <a:r>
              <a:rPr lang="es-ES" altLang="es-ES"/>
              <a:t>Si se indica, el </a:t>
            </a:r>
            <a:r>
              <a:rPr lang="es-ES" altLang="es-ES" b="1">
                <a:latin typeface="Courier New" panose="02070309020205020404" pitchFamily="49" charset="0"/>
              </a:rPr>
              <a:t>ORDER BY</a:t>
            </a:r>
            <a:r>
              <a:rPr lang="es-ES" altLang="es-ES"/>
              <a:t> debe ser la última cláusula de la sentencia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6AFEB8DD-7596-4A1D-BCCB-B23D5C810B9E}"/>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1D8D9882-4C4C-4119-B12E-395801C0D8D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5B7B1B6-1055-4401-B3E9-35DC6C52409E}" type="slidenum">
              <a:rPr lang="es-ES" altLang="es-ES" sz="1400">
                <a:solidFill>
                  <a:schemeClr val="folHlink"/>
                </a:solidFill>
                <a:latin typeface="Times New Roman" panose="02020603050405020304" pitchFamily="18" charset="0"/>
              </a:rPr>
              <a:pPr/>
              <a:t>85</a:t>
            </a:fld>
            <a:endParaRPr lang="es-ES" altLang="es-ES" sz="1400">
              <a:solidFill>
                <a:schemeClr val="folHlink"/>
              </a:solidFill>
              <a:latin typeface="Times New Roman" panose="02020603050405020304" pitchFamily="18" charset="0"/>
            </a:endParaRPr>
          </a:p>
        </p:txBody>
      </p:sp>
      <p:sp>
        <p:nvSpPr>
          <p:cNvPr id="3077" name="Rectangle 2">
            <a:extLst>
              <a:ext uri="{FF2B5EF4-FFF2-40B4-BE49-F238E27FC236}">
                <a16:creationId xmlns:a16="http://schemas.microsoft.com/office/drawing/2014/main" id="{44DE0D77-F293-47DA-8706-E0502897C67F}"/>
              </a:ext>
            </a:extLst>
          </p:cNvPr>
          <p:cNvSpPr>
            <a:spLocks noGrp="1" noChangeArrowheads="1"/>
          </p:cNvSpPr>
          <p:nvPr>
            <p:ph type="title"/>
          </p:nvPr>
        </p:nvSpPr>
        <p:spPr/>
        <p:txBody>
          <a:bodyPr/>
          <a:lstStyle/>
          <a:p>
            <a:pPr eaLnBrk="1" hangingPunct="1"/>
            <a:r>
              <a:rPr lang="es-ES_tradnl" altLang="es-ES_tradnl"/>
              <a:t>UNION </a:t>
            </a:r>
          </a:p>
        </p:txBody>
      </p:sp>
      <p:graphicFrame>
        <p:nvGraphicFramePr>
          <p:cNvPr id="3074" name="Object 4">
            <a:extLst>
              <a:ext uri="{FF2B5EF4-FFF2-40B4-BE49-F238E27FC236}">
                <a16:creationId xmlns:a16="http://schemas.microsoft.com/office/drawing/2014/main" id="{0032FCCF-1FE3-4258-A9AB-C02707916F23}"/>
              </a:ext>
            </a:extLst>
          </p:cNvPr>
          <p:cNvGraphicFramePr>
            <a:graphicFrameLocks noChangeAspect="1"/>
          </p:cNvGraphicFramePr>
          <p:nvPr/>
        </p:nvGraphicFramePr>
        <p:xfrm>
          <a:off x="323850" y="1047750"/>
          <a:ext cx="8001000" cy="5810250"/>
        </p:xfrm>
        <a:graphic>
          <a:graphicData uri="http://schemas.openxmlformats.org/presentationml/2006/ole">
            <mc:AlternateContent xmlns:mc="http://schemas.openxmlformats.org/markup-compatibility/2006">
              <mc:Choice xmlns:v="urn:schemas-microsoft-com:vml" Requires="v">
                <p:oleObj name="Dibujo" r:id="rId2" imgW="2631600" imgH="1911600" progId="FLW3Drawing">
                  <p:embed/>
                </p:oleObj>
              </mc:Choice>
              <mc:Fallback>
                <p:oleObj name="Dibujo" r:id="rId2" imgW="2631600" imgH="1911600" progId="FLW3Drawing">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47750"/>
                        <a:ext cx="8001000"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3 Marcador de pie de página">
            <a:extLst>
              <a:ext uri="{FF2B5EF4-FFF2-40B4-BE49-F238E27FC236}">
                <a16:creationId xmlns:a16="http://schemas.microsoft.com/office/drawing/2014/main" id="{046F4F28-3316-43A9-A9EF-67BE102725D6}"/>
              </a:ext>
            </a:extLst>
          </p:cNvPr>
          <p:cNvSpPr>
            <a:spLocks noGrp="1"/>
          </p:cNvSpPr>
          <p:nvPr>
            <p:ph type="ftr" sz="quarter" idx="11"/>
          </p:nvPr>
        </p:nvSpPr>
        <p:spPr/>
        <p:txBody>
          <a:bodyPr/>
          <a:lstStyle/>
          <a:p>
            <a:pPr>
              <a:defRPr/>
            </a:pPr>
            <a:r>
              <a:rPr lang="es-ES"/>
              <a:t>Lenguaje SQL</a:t>
            </a:r>
          </a:p>
        </p:txBody>
      </p:sp>
      <p:sp>
        <p:nvSpPr>
          <p:cNvPr id="54" name="4 Marcador de número de diapositiva">
            <a:extLst>
              <a:ext uri="{FF2B5EF4-FFF2-40B4-BE49-F238E27FC236}">
                <a16:creationId xmlns:a16="http://schemas.microsoft.com/office/drawing/2014/main" id="{DA55246B-16AA-402C-B91F-C06941C1642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E00293D-C0F4-49EE-AF44-08EF5D0BA490}" type="slidenum">
              <a:rPr lang="es-ES" altLang="es-ES" sz="1400">
                <a:solidFill>
                  <a:schemeClr val="folHlink"/>
                </a:solidFill>
                <a:latin typeface="Times New Roman" panose="02020603050405020304" pitchFamily="18" charset="0"/>
              </a:rPr>
              <a:pPr/>
              <a:t>86</a:t>
            </a:fld>
            <a:endParaRPr lang="es-ES" altLang="es-ES" sz="1400">
              <a:solidFill>
                <a:schemeClr val="folHlink"/>
              </a:solidFill>
              <a:latin typeface="Times New Roman" panose="02020603050405020304" pitchFamily="18" charset="0"/>
            </a:endParaRPr>
          </a:p>
        </p:txBody>
      </p:sp>
      <p:sp>
        <p:nvSpPr>
          <p:cNvPr id="100356" name="Rectangle 5">
            <a:extLst>
              <a:ext uri="{FF2B5EF4-FFF2-40B4-BE49-F238E27FC236}">
                <a16:creationId xmlns:a16="http://schemas.microsoft.com/office/drawing/2014/main" id="{989A56F9-990C-4621-B5D2-3C54B917C923}"/>
              </a:ext>
            </a:extLst>
          </p:cNvPr>
          <p:cNvSpPr>
            <a:spLocks noGrp="1" noChangeArrowheads="1"/>
          </p:cNvSpPr>
          <p:nvPr>
            <p:ph type="title"/>
          </p:nvPr>
        </p:nvSpPr>
        <p:spPr/>
        <p:txBody>
          <a:bodyPr/>
          <a:lstStyle/>
          <a:p>
            <a:pPr eaLnBrk="1" hangingPunct="1"/>
            <a:r>
              <a:rPr lang="es-ES_tradnl" altLang="es-ES_tradnl" dirty="0"/>
              <a:t>Consultas de más de una tabla </a:t>
            </a:r>
            <a:br>
              <a:rPr lang="es-ES_tradnl" altLang="es-ES_tradnl" dirty="0"/>
            </a:br>
            <a:r>
              <a:rPr lang="es-ES_tradnl" altLang="es-ES_tradnl" dirty="0"/>
              <a:t>(Integridad Referencial)</a:t>
            </a:r>
          </a:p>
        </p:txBody>
      </p:sp>
      <p:sp>
        <p:nvSpPr>
          <p:cNvPr id="100357" name="AutoShape 58">
            <a:extLst>
              <a:ext uri="{FF2B5EF4-FFF2-40B4-BE49-F238E27FC236}">
                <a16:creationId xmlns:a16="http://schemas.microsoft.com/office/drawing/2014/main" id="{411FF0CB-F9D1-41B8-8E83-96727EEA95D1}"/>
              </a:ext>
            </a:extLst>
          </p:cNvPr>
          <p:cNvSpPr>
            <a:spLocks noChangeAspect="1" noChangeArrowheads="1" noTextEdit="1"/>
          </p:cNvSpPr>
          <p:nvPr/>
        </p:nvSpPr>
        <p:spPr bwMode="auto">
          <a:xfrm>
            <a:off x="1484313" y="1628775"/>
            <a:ext cx="594360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100358" name="Rectangle 60">
            <a:extLst>
              <a:ext uri="{FF2B5EF4-FFF2-40B4-BE49-F238E27FC236}">
                <a16:creationId xmlns:a16="http://schemas.microsoft.com/office/drawing/2014/main" id="{8A676F6E-D594-4175-9601-2DA4902C2CDC}"/>
              </a:ext>
            </a:extLst>
          </p:cNvPr>
          <p:cNvSpPr>
            <a:spLocks noChangeArrowheads="1"/>
          </p:cNvSpPr>
          <p:nvPr/>
        </p:nvSpPr>
        <p:spPr bwMode="auto">
          <a:xfrm>
            <a:off x="1403350" y="1636713"/>
            <a:ext cx="1257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EMPLOYEE</a:t>
            </a:r>
            <a:endParaRPr lang="es-ES" altLang="es-ES"/>
          </a:p>
        </p:txBody>
      </p:sp>
      <p:sp>
        <p:nvSpPr>
          <p:cNvPr id="100359" name="Rectangle 61">
            <a:extLst>
              <a:ext uri="{FF2B5EF4-FFF2-40B4-BE49-F238E27FC236}">
                <a16:creationId xmlns:a16="http://schemas.microsoft.com/office/drawing/2014/main" id="{7DB18F02-C871-4F7E-8837-879873815034}"/>
              </a:ext>
            </a:extLst>
          </p:cNvPr>
          <p:cNvSpPr>
            <a:spLocks noChangeArrowheads="1"/>
          </p:cNvSpPr>
          <p:nvPr/>
        </p:nvSpPr>
        <p:spPr bwMode="auto">
          <a:xfrm>
            <a:off x="1835150" y="4660900"/>
            <a:ext cx="1039813" cy="17097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0" name="Rectangle 62">
            <a:extLst>
              <a:ext uri="{FF2B5EF4-FFF2-40B4-BE49-F238E27FC236}">
                <a16:creationId xmlns:a16="http://schemas.microsoft.com/office/drawing/2014/main" id="{D9C1294F-B2C5-4672-B842-E53615709CA8}"/>
              </a:ext>
            </a:extLst>
          </p:cNvPr>
          <p:cNvSpPr>
            <a:spLocks noChangeArrowheads="1"/>
          </p:cNvSpPr>
          <p:nvPr/>
        </p:nvSpPr>
        <p:spPr bwMode="auto">
          <a:xfrm>
            <a:off x="5522913" y="1916113"/>
            <a:ext cx="946150" cy="17160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1" name="Rectangle 63">
            <a:extLst>
              <a:ext uri="{FF2B5EF4-FFF2-40B4-BE49-F238E27FC236}">
                <a16:creationId xmlns:a16="http://schemas.microsoft.com/office/drawing/2014/main" id="{6FAA7321-42D6-4A98-8820-8224946B6FA6}"/>
              </a:ext>
            </a:extLst>
          </p:cNvPr>
          <p:cNvSpPr>
            <a:spLocks noChangeArrowheads="1"/>
          </p:cNvSpPr>
          <p:nvPr/>
        </p:nvSpPr>
        <p:spPr bwMode="auto">
          <a:xfrm>
            <a:off x="1822450" y="4668838"/>
            <a:ext cx="4856163" cy="170497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2" name="Line 64">
            <a:extLst>
              <a:ext uri="{FF2B5EF4-FFF2-40B4-BE49-F238E27FC236}">
                <a16:creationId xmlns:a16="http://schemas.microsoft.com/office/drawing/2014/main" id="{9594BEAB-2A31-4BC6-825C-4A9F6A4DBCE3}"/>
              </a:ext>
            </a:extLst>
          </p:cNvPr>
          <p:cNvSpPr>
            <a:spLocks noChangeShapeType="1"/>
          </p:cNvSpPr>
          <p:nvPr/>
        </p:nvSpPr>
        <p:spPr bwMode="auto">
          <a:xfrm>
            <a:off x="1833563" y="5084763"/>
            <a:ext cx="48466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3" name="Line 65">
            <a:extLst>
              <a:ext uri="{FF2B5EF4-FFF2-40B4-BE49-F238E27FC236}">
                <a16:creationId xmlns:a16="http://schemas.microsoft.com/office/drawing/2014/main" id="{03593366-4F45-4DEC-9B43-A943DE56ABB6}"/>
              </a:ext>
            </a:extLst>
          </p:cNvPr>
          <p:cNvSpPr>
            <a:spLocks noChangeShapeType="1"/>
          </p:cNvSpPr>
          <p:nvPr/>
        </p:nvSpPr>
        <p:spPr bwMode="auto">
          <a:xfrm>
            <a:off x="2876550" y="4668838"/>
            <a:ext cx="1588"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4" name="Line 66">
            <a:extLst>
              <a:ext uri="{FF2B5EF4-FFF2-40B4-BE49-F238E27FC236}">
                <a16:creationId xmlns:a16="http://schemas.microsoft.com/office/drawing/2014/main" id="{DB76B8FF-5E7F-42B9-A620-E31460816737}"/>
              </a:ext>
            </a:extLst>
          </p:cNvPr>
          <p:cNvSpPr>
            <a:spLocks noChangeShapeType="1"/>
          </p:cNvSpPr>
          <p:nvPr/>
        </p:nvSpPr>
        <p:spPr bwMode="auto">
          <a:xfrm>
            <a:off x="6216650" y="4679950"/>
            <a:ext cx="1588" cy="16922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5" name="Rectangle 67">
            <a:extLst>
              <a:ext uri="{FF2B5EF4-FFF2-40B4-BE49-F238E27FC236}">
                <a16:creationId xmlns:a16="http://schemas.microsoft.com/office/drawing/2014/main" id="{E58B8A7C-CACB-4220-9FED-B693D9A303BE}"/>
              </a:ext>
            </a:extLst>
          </p:cNvPr>
          <p:cNvSpPr>
            <a:spLocks noChangeArrowheads="1"/>
          </p:cNvSpPr>
          <p:nvPr/>
        </p:nvSpPr>
        <p:spPr bwMode="auto">
          <a:xfrm>
            <a:off x="1504950" y="1919288"/>
            <a:ext cx="5429250" cy="172720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6" name="Line 68">
            <a:extLst>
              <a:ext uri="{FF2B5EF4-FFF2-40B4-BE49-F238E27FC236}">
                <a16:creationId xmlns:a16="http://schemas.microsoft.com/office/drawing/2014/main" id="{F9D362DA-0894-4926-AA8D-C758C5E1A194}"/>
              </a:ext>
            </a:extLst>
          </p:cNvPr>
          <p:cNvSpPr>
            <a:spLocks noChangeShapeType="1"/>
          </p:cNvSpPr>
          <p:nvPr/>
        </p:nvSpPr>
        <p:spPr bwMode="auto">
          <a:xfrm>
            <a:off x="1506538" y="2333625"/>
            <a:ext cx="543401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7" name="Line 69">
            <a:extLst>
              <a:ext uri="{FF2B5EF4-FFF2-40B4-BE49-F238E27FC236}">
                <a16:creationId xmlns:a16="http://schemas.microsoft.com/office/drawing/2014/main" id="{127CDCE3-BB1D-4CC7-A92C-C33C44C8CDFC}"/>
              </a:ext>
            </a:extLst>
          </p:cNvPr>
          <p:cNvSpPr>
            <a:spLocks noChangeShapeType="1"/>
          </p:cNvSpPr>
          <p:nvPr/>
        </p:nvSpPr>
        <p:spPr bwMode="auto">
          <a:xfrm>
            <a:off x="2554288" y="1925638"/>
            <a:ext cx="1587"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8" name="Line 70">
            <a:extLst>
              <a:ext uri="{FF2B5EF4-FFF2-40B4-BE49-F238E27FC236}">
                <a16:creationId xmlns:a16="http://schemas.microsoft.com/office/drawing/2014/main" id="{73517C0A-8102-4993-BA05-C7E66E9235EB}"/>
              </a:ext>
            </a:extLst>
          </p:cNvPr>
          <p:cNvSpPr>
            <a:spLocks noChangeShapeType="1"/>
          </p:cNvSpPr>
          <p:nvPr/>
        </p:nvSpPr>
        <p:spPr bwMode="auto">
          <a:xfrm>
            <a:off x="5516563" y="1925638"/>
            <a:ext cx="1587"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9" name="Line 71">
            <a:extLst>
              <a:ext uri="{FF2B5EF4-FFF2-40B4-BE49-F238E27FC236}">
                <a16:creationId xmlns:a16="http://schemas.microsoft.com/office/drawing/2014/main" id="{BB1BF657-1382-44B5-8100-93B00D005AA9}"/>
              </a:ext>
            </a:extLst>
          </p:cNvPr>
          <p:cNvSpPr>
            <a:spLocks noChangeShapeType="1"/>
          </p:cNvSpPr>
          <p:nvPr/>
        </p:nvSpPr>
        <p:spPr bwMode="auto">
          <a:xfrm>
            <a:off x="6464300" y="1925638"/>
            <a:ext cx="1588"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70" name="Rectangle 72">
            <a:extLst>
              <a:ext uri="{FF2B5EF4-FFF2-40B4-BE49-F238E27FC236}">
                <a16:creationId xmlns:a16="http://schemas.microsoft.com/office/drawing/2014/main" id="{7932B2F5-4B3B-4371-9DA1-930BDDF05288}"/>
              </a:ext>
            </a:extLst>
          </p:cNvPr>
          <p:cNvSpPr>
            <a:spLocks noChangeArrowheads="1"/>
          </p:cNvSpPr>
          <p:nvPr/>
        </p:nvSpPr>
        <p:spPr bwMode="auto">
          <a:xfrm>
            <a:off x="2959100" y="4800600"/>
            <a:ext cx="1125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DEPTNAME</a:t>
            </a:r>
            <a:endParaRPr lang="es-ES" altLang="es-ES"/>
          </a:p>
        </p:txBody>
      </p:sp>
      <p:sp>
        <p:nvSpPr>
          <p:cNvPr id="100371" name="Rectangle 73">
            <a:extLst>
              <a:ext uri="{FF2B5EF4-FFF2-40B4-BE49-F238E27FC236}">
                <a16:creationId xmlns:a16="http://schemas.microsoft.com/office/drawing/2014/main" id="{680C9CC4-9E16-42BC-AF48-390BEC00153D}"/>
              </a:ext>
            </a:extLst>
          </p:cNvPr>
          <p:cNvSpPr>
            <a:spLocks noChangeArrowheads="1"/>
          </p:cNvSpPr>
          <p:nvPr/>
        </p:nvSpPr>
        <p:spPr bwMode="auto">
          <a:xfrm>
            <a:off x="2660650" y="2044700"/>
            <a:ext cx="1092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LASTNAME</a:t>
            </a:r>
            <a:endParaRPr lang="es-ES" altLang="es-ES"/>
          </a:p>
        </p:txBody>
      </p:sp>
      <p:sp>
        <p:nvSpPr>
          <p:cNvPr id="100372" name="Rectangle 74">
            <a:extLst>
              <a:ext uri="{FF2B5EF4-FFF2-40B4-BE49-F238E27FC236}">
                <a16:creationId xmlns:a16="http://schemas.microsoft.com/office/drawing/2014/main" id="{75495FCA-C1DC-4157-89F4-0A5DB29FF306}"/>
              </a:ext>
            </a:extLst>
          </p:cNvPr>
          <p:cNvSpPr>
            <a:spLocks noChangeArrowheads="1"/>
          </p:cNvSpPr>
          <p:nvPr/>
        </p:nvSpPr>
        <p:spPr bwMode="auto">
          <a:xfrm>
            <a:off x="5408613" y="2044700"/>
            <a:ext cx="1171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WORKDEPT</a:t>
            </a:r>
            <a:endParaRPr lang="es-ES" altLang="es-ES"/>
          </a:p>
        </p:txBody>
      </p:sp>
      <p:sp>
        <p:nvSpPr>
          <p:cNvPr id="100373" name="Rectangle 75">
            <a:extLst>
              <a:ext uri="{FF2B5EF4-FFF2-40B4-BE49-F238E27FC236}">
                <a16:creationId xmlns:a16="http://schemas.microsoft.com/office/drawing/2014/main" id="{07616ADF-67F9-473A-8B78-C9CC52A9B630}"/>
              </a:ext>
            </a:extLst>
          </p:cNvPr>
          <p:cNvSpPr>
            <a:spLocks noChangeArrowheads="1"/>
          </p:cNvSpPr>
          <p:nvPr/>
        </p:nvSpPr>
        <p:spPr bwMode="auto">
          <a:xfrm>
            <a:off x="6335713" y="4757738"/>
            <a:ext cx="285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 . .</a:t>
            </a:r>
            <a:endParaRPr lang="es-ES" altLang="es-ES"/>
          </a:p>
        </p:txBody>
      </p:sp>
      <p:sp>
        <p:nvSpPr>
          <p:cNvPr id="100374" name="Rectangle 76">
            <a:extLst>
              <a:ext uri="{FF2B5EF4-FFF2-40B4-BE49-F238E27FC236}">
                <a16:creationId xmlns:a16="http://schemas.microsoft.com/office/drawing/2014/main" id="{16033A49-0CCB-498F-AEC2-AA2957FA9EFA}"/>
              </a:ext>
            </a:extLst>
          </p:cNvPr>
          <p:cNvSpPr>
            <a:spLocks noChangeArrowheads="1"/>
          </p:cNvSpPr>
          <p:nvPr/>
        </p:nvSpPr>
        <p:spPr bwMode="auto">
          <a:xfrm>
            <a:off x="6583363" y="2003425"/>
            <a:ext cx="285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 . .</a:t>
            </a:r>
            <a:endParaRPr lang="es-ES" altLang="es-ES"/>
          </a:p>
        </p:txBody>
      </p:sp>
      <p:sp>
        <p:nvSpPr>
          <p:cNvPr id="100375" name="Rectangle 77">
            <a:extLst>
              <a:ext uri="{FF2B5EF4-FFF2-40B4-BE49-F238E27FC236}">
                <a16:creationId xmlns:a16="http://schemas.microsoft.com/office/drawing/2014/main" id="{55FC6088-CBCE-4E15-95BC-89CB627CA287}"/>
              </a:ext>
            </a:extLst>
          </p:cNvPr>
          <p:cNvSpPr>
            <a:spLocks noChangeArrowheads="1"/>
          </p:cNvSpPr>
          <p:nvPr/>
        </p:nvSpPr>
        <p:spPr bwMode="auto">
          <a:xfrm>
            <a:off x="1831975" y="4384675"/>
            <a:ext cx="1487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DEPARTMENT</a:t>
            </a:r>
            <a:endParaRPr lang="es-ES" altLang="es-ES"/>
          </a:p>
        </p:txBody>
      </p:sp>
      <p:sp>
        <p:nvSpPr>
          <p:cNvPr id="100376" name="Rectangle 78">
            <a:extLst>
              <a:ext uri="{FF2B5EF4-FFF2-40B4-BE49-F238E27FC236}">
                <a16:creationId xmlns:a16="http://schemas.microsoft.com/office/drawing/2014/main" id="{967969A7-1B50-41C6-B517-8EB228985785}"/>
              </a:ext>
            </a:extLst>
          </p:cNvPr>
          <p:cNvSpPr>
            <a:spLocks noChangeArrowheads="1"/>
          </p:cNvSpPr>
          <p:nvPr/>
        </p:nvSpPr>
        <p:spPr bwMode="auto">
          <a:xfrm>
            <a:off x="1685925" y="2044700"/>
            <a:ext cx="744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EMPNO</a:t>
            </a:r>
            <a:endParaRPr lang="es-ES" altLang="es-ES"/>
          </a:p>
        </p:txBody>
      </p:sp>
      <p:sp>
        <p:nvSpPr>
          <p:cNvPr id="100377" name="Rectangle 79">
            <a:extLst>
              <a:ext uri="{FF2B5EF4-FFF2-40B4-BE49-F238E27FC236}">
                <a16:creationId xmlns:a16="http://schemas.microsoft.com/office/drawing/2014/main" id="{886847B9-76E8-4CDB-B3D7-5D9AC874CE3F}"/>
              </a:ext>
            </a:extLst>
          </p:cNvPr>
          <p:cNvSpPr>
            <a:spLocks noChangeArrowheads="1"/>
          </p:cNvSpPr>
          <p:nvPr/>
        </p:nvSpPr>
        <p:spPr bwMode="auto">
          <a:xfrm>
            <a:off x="2120900" y="3394075"/>
            <a:ext cx="14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78" name="Rectangle 80">
            <a:extLst>
              <a:ext uri="{FF2B5EF4-FFF2-40B4-BE49-F238E27FC236}">
                <a16:creationId xmlns:a16="http://schemas.microsoft.com/office/drawing/2014/main" id="{CF9E67A3-1E55-4431-8917-72EAC9D5CAB2}"/>
              </a:ext>
            </a:extLst>
          </p:cNvPr>
          <p:cNvSpPr>
            <a:spLocks noChangeArrowheads="1"/>
          </p:cNvSpPr>
          <p:nvPr/>
        </p:nvSpPr>
        <p:spPr bwMode="auto">
          <a:xfrm>
            <a:off x="2120900" y="3529013"/>
            <a:ext cx="14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79" name="Rectangle 81">
            <a:extLst>
              <a:ext uri="{FF2B5EF4-FFF2-40B4-BE49-F238E27FC236}">
                <a16:creationId xmlns:a16="http://schemas.microsoft.com/office/drawing/2014/main" id="{C5D19291-F80C-40FF-A8C7-969F34BA3DA9}"/>
              </a:ext>
            </a:extLst>
          </p:cNvPr>
          <p:cNvSpPr>
            <a:spLocks noChangeArrowheads="1"/>
          </p:cNvSpPr>
          <p:nvPr/>
        </p:nvSpPr>
        <p:spPr bwMode="auto">
          <a:xfrm>
            <a:off x="3997325" y="3394075"/>
            <a:ext cx="15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0" name="Rectangle 82">
            <a:extLst>
              <a:ext uri="{FF2B5EF4-FFF2-40B4-BE49-F238E27FC236}">
                <a16:creationId xmlns:a16="http://schemas.microsoft.com/office/drawing/2014/main" id="{00C93A82-B829-440D-9AE6-081FEC43895D}"/>
              </a:ext>
            </a:extLst>
          </p:cNvPr>
          <p:cNvSpPr>
            <a:spLocks noChangeArrowheads="1"/>
          </p:cNvSpPr>
          <p:nvPr/>
        </p:nvSpPr>
        <p:spPr bwMode="auto">
          <a:xfrm>
            <a:off x="3997325" y="3529013"/>
            <a:ext cx="15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1" name="Rectangle 83">
            <a:extLst>
              <a:ext uri="{FF2B5EF4-FFF2-40B4-BE49-F238E27FC236}">
                <a16:creationId xmlns:a16="http://schemas.microsoft.com/office/drawing/2014/main" id="{CED001B5-7C1C-4EB5-ACB1-4D5FA3728CDE}"/>
              </a:ext>
            </a:extLst>
          </p:cNvPr>
          <p:cNvSpPr>
            <a:spLocks noChangeArrowheads="1"/>
          </p:cNvSpPr>
          <p:nvPr/>
        </p:nvSpPr>
        <p:spPr bwMode="auto">
          <a:xfrm>
            <a:off x="2174875" y="6115050"/>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2" name="Rectangle 84">
            <a:extLst>
              <a:ext uri="{FF2B5EF4-FFF2-40B4-BE49-F238E27FC236}">
                <a16:creationId xmlns:a16="http://schemas.microsoft.com/office/drawing/2014/main" id="{11BE4ACD-F690-4A77-A4E1-1EBE71EC95E8}"/>
              </a:ext>
            </a:extLst>
          </p:cNvPr>
          <p:cNvSpPr>
            <a:spLocks noChangeArrowheads="1"/>
          </p:cNvSpPr>
          <p:nvPr/>
        </p:nvSpPr>
        <p:spPr bwMode="auto">
          <a:xfrm>
            <a:off x="2174875" y="6251575"/>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3" name="Rectangle 85">
            <a:extLst>
              <a:ext uri="{FF2B5EF4-FFF2-40B4-BE49-F238E27FC236}">
                <a16:creationId xmlns:a16="http://schemas.microsoft.com/office/drawing/2014/main" id="{06B01939-2863-4259-9F52-D5A36158DF2B}"/>
              </a:ext>
            </a:extLst>
          </p:cNvPr>
          <p:cNvSpPr>
            <a:spLocks noChangeArrowheads="1"/>
          </p:cNvSpPr>
          <p:nvPr/>
        </p:nvSpPr>
        <p:spPr bwMode="auto">
          <a:xfrm>
            <a:off x="4348163" y="6115050"/>
            <a:ext cx="174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4" name="Rectangle 86">
            <a:extLst>
              <a:ext uri="{FF2B5EF4-FFF2-40B4-BE49-F238E27FC236}">
                <a16:creationId xmlns:a16="http://schemas.microsoft.com/office/drawing/2014/main" id="{D16AF0A8-989E-4DDF-8BB9-9BA0E862A60C}"/>
              </a:ext>
            </a:extLst>
          </p:cNvPr>
          <p:cNvSpPr>
            <a:spLocks noChangeArrowheads="1"/>
          </p:cNvSpPr>
          <p:nvPr/>
        </p:nvSpPr>
        <p:spPr bwMode="auto">
          <a:xfrm>
            <a:off x="4348163" y="6251575"/>
            <a:ext cx="174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5" name="Freeform 87">
            <a:extLst>
              <a:ext uri="{FF2B5EF4-FFF2-40B4-BE49-F238E27FC236}">
                <a16:creationId xmlns:a16="http://schemas.microsoft.com/office/drawing/2014/main" id="{81ACCD9A-88A5-483C-8842-4FE971FC5752}"/>
              </a:ext>
            </a:extLst>
          </p:cNvPr>
          <p:cNvSpPr>
            <a:spLocks/>
          </p:cNvSpPr>
          <p:nvPr/>
        </p:nvSpPr>
        <p:spPr bwMode="auto">
          <a:xfrm>
            <a:off x="6697663" y="2446338"/>
            <a:ext cx="698500" cy="3432175"/>
          </a:xfrm>
          <a:custGeom>
            <a:avLst/>
            <a:gdLst>
              <a:gd name="T0" fmla="*/ 457 w 1322"/>
              <a:gd name="T1" fmla="*/ 247 h 6487"/>
              <a:gd name="T2" fmla="*/ 1085 w 1322"/>
              <a:gd name="T3" fmla="*/ 247 h 6487"/>
              <a:gd name="T4" fmla="*/ 1085 w 1322"/>
              <a:gd name="T5" fmla="*/ 6027 h 6487"/>
              <a:gd name="T6" fmla="*/ 537 w 1322"/>
              <a:gd name="T7" fmla="*/ 6027 h 6487"/>
              <a:gd name="T8" fmla="*/ 537 w 1322"/>
              <a:gd name="T9" fmla="*/ 5823 h 6487"/>
              <a:gd name="T10" fmla="*/ 0 w 1322"/>
              <a:gd name="T11" fmla="*/ 6170 h 6487"/>
              <a:gd name="T12" fmla="*/ 555 w 1322"/>
              <a:gd name="T13" fmla="*/ 6487 h 6487"/>
              <a:gd name="T14" fmla="*/ 555 w 1322"/>
              <a:gd name="T15" fmla="*/ 6260 h 6487"/>
              <a:gd name="T16" fmla="*/ 1322 w 1322"/>
              <a:gd name="T17" fmla="*/ 6260 h 6487"/>
              <a:gd name="T18" fmla="*/ 1322 w 1322"/>
              <a:gd name="T19" fmla="*/ 2 h 6487"/>
              <a:gd name="T20" fmla="*/ 464 w 1322"/>
              <a:gd name="T21" fmla="*/ 0 h 6487"/>
              <a:gd name="T22" fmla="*/ 457 w 1322"/>
              <a:gd name="T23" fmla="*/ 247 h 64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2"/>
              <a:gd name="T37" fmla="*/ 0 h 6487"/>
              <a:gd name="T38" fmla="*/ 1322 w 1322"/>
              <a:gd name="T39" fmla="*/ 6487 h 64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2" h="6487">
                <a:moveTo>
                  <a:pt x="457" y="247"/>
                </a:moveTo>
                <a:lnTo>
                  <a:pt x="1085" y="247"/>
                </a:lnTo>
                <a:lnTo>
                  <a:pt x="1085" y="6027"/>
                </a:lnTo>
                <a:lnTo>
                  <a:pt x="537" y="6027"/>
                </a:lnTo>
                <a:lnTo>
                  <a:pt x="537" y="5823"/>
                </a:lnTo>
                <a:lnTo>
                  <a:pt x="0" y="6170"/>
                </a:lnTo>
                <a:lnTo>
                  <a:pt x="555" y="6487"/>
                </a:lnTo>
                <a:lnTo>
                  <a:pt x="555" y="6260"/>
                </a:lnTo>
                <a:lnTo>
                  <a:pt x="1322" y="6260"/>
                </a:lnTo>
                <a:lnTo>
                  <a:pt x="1322" y="2"/>
                </a:lnTo>
                <a:lnTo>
                  <a:pt x="464" y="0"/>
                </a:lnTo>
                <a:lnTo>
                  <a:pt x="457" y="247"/>
                </a:lnTo>
                <a:close/>
              </a:path>
            </a:pathLst>
          </a:custGeom>
          <a:solidFill>
            <a:srgbClr val="D2D2D2"/>
          </a:solidFill>
          <a:ln w="7938">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6" name="Rectangle 88">
            <a:extLst>
              <a:ext uri="{FF2B5EF4-FFF2-40B4-BE49-F238E27FC236}">
                <a16:creationId xmlns:a16="http://schemas.microsoft.com/office/drawing/2014/main" id="{6885A564-A707-4818-874F-E51FFAEDE5DB}"/>
              </a:ext>
            </a:extLst>
          </p:cNvPr>
          <p:cNvSpPr>
            <a:spLocks noChangeArrowheads="1"/>
          </p:cNvSpPr>
          <p:nvPr/>
        </p:nvSpPr>
        <p:spPr bwMode="auto">
          <a:xfrm>
            <a:off x="1908175" y="4792663"/>
            <a:ext cx="8413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DEPTNO</a:t>
            </a:r>
            <a:endParaRPr lang="es-ES" altLang="es-ES"/>
          </a:p>
        </p:txBody>
      </p:sp>
      <p:sp>
        <p:nvSpPr>
          <p:cNvPr id="100387" name="Rectangle 89">
            <a:extLst>
              <a:ext uri="{FF2B5EF4-FFF2-40B4-BE49-F238E27FC236}">
                <a16:creationId xmlns:a16="http://schemas.microsoft.com/office/drawing/2014/main" id="{38A3F6A1-DA41-445B-9689-47B263080DD7}"/>
              </a:ext>
            </a:extLst>
          </p:cNvPr>
          <p:cNvSpPr>
            <a:spLocks noChangeArrowheads="1"/>
          </p:cNvSpPr>
          <p:nvPr/>
        </p:nvSpPr>
        <p:spPr bwMode="auto">
          <a:xfrm>
            <a:off x="1989138" y="51911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a:p>
        </p:txBody>
      </p:sp>
      <p:sp>
        <p:nvSpPr>
          <p:cNvPr id="100388" name="Rectangle 90">
            <a:extLst>
              <a:ext uri="{FF2B5EF4-FFF2-40B4-BE49-F238E27FC236}">
                <a16:creationId xmlns:a16="http://schemas.microsoft.com/office/drawing/2014/main" id="{D43BF12A-D513-470A-BDF1-F3443B3C2FC7}"/>
              </a:ext>
            </a:extLst>
          </p:cNvPr>
          <p:cNvSpPr>
            <a:spLocks noChangeArrowheads="1"/>
          </p:cNvSpPr>
          <p:nvPr/>
        </p:nvSpPr>
        <p:spPr bwMode="auto">
          <a:xfrm>
            <a:off x="1989138" y="541178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a:p>
        </p:txBody>
      </p:sp>
      <p:sp>
        <p:nvSpPr>
          <p:cNvPr id="100389" name="Rectangle 91">
            <a:extLst>
              <a:ext uri="{FF2B5EF4-FFF2-40B4-BE49-F238E27FC236}">
                <a16:creationId xmlns:a16="http://schemas.microsoft.com/office/drawing/2014/main" id="{AAA4D9F5-833D-410A-9C89-E6EB033AECCE}"/>
              </a:ext>
            </a:extLst>
          </p:cNvPr>
          <p:cNvSpPr>
            <a:spLocks noChangeArrowheads="1"/>
          </p:cNvSpPr>
          <p:nvPr/>
        </p:nvSpPr>
        <p:spPr bwMode="auto">
          <a:xfrm>
            <a:off x="1989138" y="56340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a:p>
        </p:txBody>
      </p:sp>
      <p:sp>
        <p:nvSpPr>
          <p:cNvPr id="100390" name="Rectangle 92">
            <a:extLst>
              <a:ext uri="{FF2B5EF4-FFF2-40B4-BE49-F238E27FC236}">
                <a16:creationId xmlns:a16="http://schemas.microsoft.com/office/drawing/2014/main" id="{F6A56EBE-16E6-449B-A835-FC5BCCEC393A}"/>
              </a:ext>
            </a:extLst>
          </p:cNvPr>
          <p:cNvSpPr>
            <a:spLocks noChangeArrowheads="1"/>
          </p:cNvSpPr>
          <p:nvPr/>
        </p:nvSpPr>
        <p:spPr bwMode="auto">
          <a:xfrm>
            <a:off x="1989138" y="58547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a:p>
        </p:txBody>
      </p:sp>
      <p:sp>
        <p:nvSpPr>
          <p:cNvPr id="100391" name="Rectangle 93">
            <a:extLst>
              <a:ext uri="{FF2B5EF4-FFF2-40B4-BE49-F238E27FC236}">
                <a16:creationId xmlns:a16="http://schemas.microsoft.com/office/drawing/2014/main" id="{30D8F6BE-2C9B-4A06-AAC8-932958D208BF}"/>
              </a:ext>
            </a:extLst>
          </p:cNvPr>
          <p:cNvSpPr>
            <a:spLocks noChangeArrowheads="1"/>
          </p:cNvSpPr>
          <p:nvPr/>
        </p:nvSpPr>
        <p:spPr bwMode="auto">
          <a:xfrm>
            <a:off x="2838450" y="5191125"/>
            <a:ext cx="3325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SPIFFY COMPUTER SERVICE DIV.</a:t>
            </a:r>
            <a:endParaRPr lang="es-ES" altLang="es-ES"/>
          </a:p>
        </p:txBody>
      </p:sp>
      <p:sp>
        <p:nvSpPr>
          <p:cNvPr id="100392" name="Rectangle 94">
            <a:extLst>
              <a:ext uri="{FF2B5EF4-FFF2-40B4-BE49-F238E27FC236}">
                <a16:creationId xmlns:a16="http://schemas.microsoft.com/office/drawing/2014/main" id="{52B1BCDE-6BA4-4EC7-AB92-96CB0EF11D03}"/>
              </a:ext>
            </a:extLst>
          </p:cNvPr>
          <p:cNvSpPr>
            <a:spLocks noChangeArrowheads="1"/>
          </p:cNvSpPr>
          <p:nvPr/>
        </p:nvSpPr>
        <p:spPr bwMode="auto">
          <a:xfrm>
            <a:off x="2889250" y="5411788"/>
            <a:ext cx="231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INFORMATION CENTER</a:t>
            </a:r>
            <a:endParaRPr lang="es-ES" altLang="es-ES"/>
          </a:p>
        </p:txBody>
      </p:sp>
      <p:sp>
        <p:nvSpPr>
          <p:cNvPr id="100393" name="Rectangle 95">
            <a:extLst>
              <a:ext uri="{FF2B5EF4-FFF2-40B4-BE49-F238E27FC236}">
                <a16:creationId xmlns:a16="http://schemas.microsoft.com/office/drawing/2014/main" id="{BEDDB3BF-4D44-45C9-BF42-0BF4AC8DC10B}"/>
              </a:ext>
            </a:extLst>
          </p:cNvPr>
          <p:cNvSpPr>
            <a:spLocks noChangeArrowheads="1"/>
          </p:cNvSpPr>
          <p:nvPr/>
        </p:nvSpPr>
        <p:spPr bwMode="auto">
          <a:xfrm>
            <a:off x="2886075" y="5634038"/>
            <a:ext cx="242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DEVELOPMENT CENTER</a:t>
            </a:r>
            <a:endParaRPr lang="es-ES" altLang="es-ES"/>
          </a:p>
        </p:txBody>
      </p:sp>
      <p:sp>
        <p:nvSpPr>
          <p:cNvPr id="100394" name="Rectangle 96">
            <a:extLst>
              <a:ext uri="{FF2B5EF4-FFF2-40B4-BE49-F238E27FC236}">
                <a16:creationId xmlns:a16="http://schemas.microsoft.com/office/drawing/2014/main" id="{26320D2F-78F4-401E-8A70-E806C4FB5C3A}"/>
              </a:ext>
            </a:extLst>
          </p:cNvPr>
          <p:cNvSpPr>
            <a:spLocks noChangeArrowheads="1"/>
          </p:cNvSpPr>
          <p:nvPr/>
        </p:nvSpPr>
        <p:spPr bwMode="auto">
          <a:xfrm>
            <a:off x="2867025" y="5854700"/>
            <a:ext cx="276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ADMINISTRATION SYSTEMS</a:t>
            </a:r>
            <a:endParaRPr lang="es-ES" altLang="es-ES"/>
          </a:p>
        </p:txBody>
      </p:sp>
      <p:sp>
        <p:nvSpPr>
          <p:cNvPr id="100395" name="Rectangle 97">
            <a:extLst>
              <a:ext uri="{FF2B5EF4-FFF2-40B4-BE49-F238E27FC236}">
                <a16:creationId xmlns:a16="http://schemas.microsoft.com/office/drawing/2014/main" id="{209DDA75-A333-4ECD-B491-CF46DDBB3EFA}"/>
              </a:ext>
            </a:extLst>
          </p:cNvPr>
          <p:cNvSpPr>
            <a:spLocks noChangeArrowheads="1"/>
          </p:cNvSpPr>
          <p:nvPr/>
        </p:nvSpPr>
        <p:spPr bwMode="auto">
          <a:xfrm>
            <a:off x="1687513" y="2444750"/>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000010</a:t>
            </a:r>
            <a:endParaRPr lang="es-ES" altLang="es-ES"/>
          </a:p>
        </p:txBody>
      </p:sp>
      <p:sp>
        <p:nvSpPr>
          <p:cNvPr id="100396" name="Rectangle 98">
            <a:extLst>
              <a:ext uri="{FF2B5EF4-FFF2-40B4-BE49-F238E27FC236}">
                <a16:creationId xmlns:a16="http://schemas.microsoft.com/office/drawing/2014/main" id="{15A61EF6-B820-49C0-8282-D44BC5971EF6}"/>
              </a:ext>
            </a:extLst>
          </p:cNvPr>
          <p:cNvSpPr>
            <a:spLocks noChangeArrowheads="1"/>
          </p:cNvSpPr>
          <p:nvPr/>
        </p:nvSpPr>
        <p:spPr bwMode="auto">
          <a:xfrm>
            <a:off x="1685925" y="2657475"/>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000020</a:t>
            </a:r>
            <a:endParaRPr lang="es-ES" altLang="es-ES"/>
          </a:p>
        </p:txBody>
      </p:sp>
      <p:sp>
        <p:nvSpPr>
          <p:cNvPr id="100397" name="Rectangle 99">
            <a:extLst>
              <a:ext uri="{FF2B5EF4-FFF2-40B4-BE49-F238E27FC236}">
                <a16:creationId xmlns:a16="http://schemas.microsoft.com/office/drawing/2014/main" id="{3DF6E999-8C6E-4577-ACA6-4BAA0E7BDABB}"/>
              </a:ext>
            </a:extLst>
          </p:cNvPr>
          <p:cNvSpPr>
            <a:spLocks noChangeArrowheads="1"/>
          </p:cNvSpPr>
          <p:nvPr/>
        </p:nvSpPr>
        <p:spPr bwMode="auto">
          <a:xfrm>
            <a:off x="1687513" y="2878138"/>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000030</a:t>
            </a:r>
            <a:endParaRPr lang="es-ES" altLang="es-ES"/>
          </a:p>
        </p:txBody>
      </p:sp>
      <p:sp>
        <p:nvSpPr>
          <p:cNvPr id="100398" name="Rectangle 100">
            <a:extLst>
              <a:ext uri="{FF2B5EF4-FFF2-40B4-BE49-F238E27FC236}">
                <a16:creationId xmlns:a16="http://schemas.microsoft.com/office/drawing/2014/main" id="{4F6413A9-898A-4C7F-BF20-92C2CD0861FF}"/>
              </a:ext>
            </a:extLst>
          </p:cNvPr>
          <p:cNvSpPr>
            <a:spLocks noChangeArrowheads="1"/>
          </p:cNvSpPr>
          <p:nvPr/>
        </p:nvSpPr>
        <p:spPr bwMode="auto">
          <a:xfrm>
            <a:off x="1687513" y="3098800"/>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000040</a:t>
            </a:r>
            <a:endParaRPr lang="es-ES" altLang="es-ES"/>
          </a:p>
        </p:txBody>
      </p:sp>
      <p:sp>
        <p:nvSpPr>
          <p:cNvPr id="100399" name="Rectangle 101">
            <a:extLst>
              <a:ext uri="{FF2B5EF4-FFF2-40B4-BE49-F238E27FC236}">
                <a16:creationId xmlns:a16="http://schemas.microsoft.com/office/drawing/2014/main" id="{9434EEC9-3F02-4F8D-9D3F-17DAEABBA59F}"/>
              </a:ext>
            </a:extLst>
          </p:cNvPr>
          <p:cNvSpPr>
            <a:spLocks noChangeArrowheads="1"/>
          </p:cNvSpPr>
          <p:nvPr/>
        </p:nvSpPr>
        <p:spPr bwMode="auto">
          <a:xfrm>
            <a:off x="5635625" y="244475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a:p>
        </p:txBody>
      </p:sp>
      <p:sp>
        <p:nvSpPr>
          <p:cNvPr id="100400" name="Rectangle 102">
            <a:extLst>
              <a:ext uri="{FF2B5EF4-FFF2-40B4-BE49-F238E27FC236}">
                <a16:creationId xmlns:a16="http://schemas.microsoft.com/office/drawing/2014/main" id="{C070C59B-A7FB-4AD4-AE59-63C31F37D3CB}"/>
              </a:ext>
            </a:extLst>
          </p:cNvPr>
          <p:cNvSpPr>
            <a:spLocks noChangeArrowheads="1"/>
          </p:cNvSpPr>
          <p:nvPr/>
        </p:nvSpPr>
        <p:spPr bwMode="auto">
          <a:xfrm>
            <a:off x="5630863" y="265747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a:p>
        </p:txBody>
      </p:sp>
      <p:sp>
        <p:nvSpPr>
          <p:cNvPr id="100401" name="Rectangle 103">
            <a:extLst>
              <a:ext uri="{FF2B5EF4-FFF2-40B4-BE49-F238E27FC236}">
                <a16:creationId xmlns:a16="http://schemas.microsoft.com/office/drawing/2014/main" id="{0C018397-B278-4AB1-93DD-6EB49C2D85D8}"/>
              </a:ext>
            </a:extLst>
          </p:cNvPr>
          <p:cNvSpPr>
            <a:spLocks noChangeArrowheads="1"/>
          </p:cNvSpPr>
          <p:nvPr/>
        </p:nvSpPr>
        <p:spPr bwMode="auto">
          <a:xfrm>
            <a:off x="5629275" y="28781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a:p>
        </p:txBody>
      </p:sp>
      <p:sp>
        <p:nvSpPr>
          <p:cNvPr id="100402" name="Rectangle 104">
            <a:extLst>
              <a:ext uri="{FF2B5EF4-FFF2-40B4-BE49-F238E27FC236}">
                <a16:creationId xmlns:a16="http://schemas.microsoft.com/office/drawing/2014/main" id="{2DC138C9-3F78-402A-99A1-C7A2287E883E}"/>
              </a:ext>
            </a:extLst>
          </p:cNvPr>
          <p:cNvSpPr>
            <a:spLocks noChangeArrowheads="1"/>
          </p:cNvSpPr>
          <p:nvPr/>
        </p:nvSpPr>
        <p:spPr bwMode="auto">
          <a:xfrm>
            <a:off x="5629275" y="30988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a:p>
        </p:txBody>
      </p:sp>
      <p:sp>
        <p:nvSpPr>
          <p:cNvPr id="100403" name="Rectangle 105">
            <a:extLst>
              <a:ext uri="{FF2B5EF4-FFF2-40B4-BE49-F238E27FC236}">
                <a16:creationId xmlns:a16="http://schemas.microsoft.com/office/drawing/2014/main" id="{95C5EDD6-D60B-49C2-ABC8-40BC3DC90E64}"/>
              </a:ext>
            </a:extLst>
          </p:cNvPr>
          <p:cNvSpPr>
            <a:spLocks noChangeArrowheads="1"/>
          </p:cNvSpPr>
          <p:nvPr/>
        </p:nvSpPr>
        <p:spPr bwMode="auto">
          <a:xfrm>
            <a:off x="2652713" y="2444750"/>
            <a:ext cx="550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HAAS</a:t>
            </a:r>
            <a:endParaRPr lang="es-ES" altLang="es-ES"/>
          </a:p>
        </p:txBody>
      </p:sp>
      <p:sp>
        <p:nvSpPr>
          <p:cNvPr id="100404" name="Rectangle 106">
            <a:extLst>
              <a:ext uri="{FF2B5EF4-FFF2-40B4-BE49-F238E27FC236}">
                <a16:creationId xmlns:a16="http://schemas.microsoft.com/office/drawing/2014/main" id="{2842192A-1B10-455A-B974-C85E1C826DF7}"/>
              </a:ext>
            </a:extLst>
          </p:cNvPr>
          <p:cNvSpPr>
            <a:spLocks noChangeArrowheads="1"/>
          </p:cNvSpPr>
          <p:nvPr/>
        </p:nvSpPr>
        <p:spPr bwMode="auto">
          <a:xfrm>
            <a:off x="2678113" y="2657475"/>
            <a:ext cx="11731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THOMPSON</a:t>
            </a:r>
            <a:endParaRPr lang="es-ES" altLang="es-ES"/>
          </a:p>
        </p:txBody>
      </p:sp>
      <p:sp>
        <p:nvSpPr>
          <p:cNvPr id="100405" name="Rectangle 107">
            <a:extLst>
              <a:ext uri="{FF2B5EF4-FFF2-40B4-BE49-F238E27FC236}">
                <a16:creationId xmlns:a16="http://schemas.microsoft.com/office/drawing/2014/main" id="{23E56D93-586A-49E9-A304-A30589414590}"/>
              </a:ext>
            </a:extLst>
          </p:cNvPr>
          <p:cNvSpPr>
            <a:spLocks noChangeArrowheads="1"/>
          </p:cNvSpPr>
          <p:nvPr/>
        </p:nvSpPr>
        <p:spPr bwMode="auto">
          <a:xfrm>
            <a:off x="2700338" y="2878138"/>
            <a:ext cx="608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KWAN</a:t>
            </a:r>
            <a:endParaRPr lang="es-ES" altLang="es-ES"/>
          </a:p>
        </p:txBody>
      </p:sp>
      <p:sp>
        <p:nvSpPr>
          <p:cNvPr id="100406" name="Rectangle 108">
            <a:extLst>
              <a:ext uri="{FF2B5EF4-FFF2-40B4-BE49-F238E27FC236}">
                <a16:creationId xmlns:a16="http://schemas.microsoft.com/office/drawing/2014/main" id="{E6BFD556-7D70-4053-A930-AC5B3E3866D0}"/>
              </a:ext>
            </a:extLst>
          </p:cNvPr>
          <p:cNvSpPr>
            <a:spLocks noChangeArrowheads="1"/>
          </p:cNvSpPr>
          <p:nvPr/>
        </p:nvSpPr>
        <p:spPr bwMode="auto">
          <a:xfrm>
            <a:off x="2700338" y="3098800"/>
            <a:ext cx="8556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600">
                <a:solidFill>
                  <a:srgbClr val="000000"/>
                </a:solidFill>
              </a:rPr>
              <a:t>PULASKI</a:t>
            </a:r>
            <a:endParaRPr lang="es-ES" altLang="es-E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E08D1401-D464-4FC9-8F58-C358F0D0872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124CCF9-3C0B-44CD-8306-7DCEFA9989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AD76D2D-CB3D-4FCA-83F2-1D9DA6D9CCF1}" type="slidenum">
              <a:rPr lang="es-ES" altLang="es-ES" sz="1400">
                <a:solidFill>
                  <a:schemeClr val="folHlink"/>
                </a:solidFill>
                <a:latin typeface="Times New Roman" panose="02020603050405020304" pitchFamily="18" charset="0"/>
              </a:rPr>
              <a:pPr/>
              <a:t>87</a:t>
            </a:fld>
            <a:endParaRPr lang="es-ES" altLang="es-ES" sz="1400">
              <a:solidFill>
                <a:schemeClr val="folHlink"/>
              </a:solidFill>
              <a:latin typeface="Times New Roman" panose="02020603050405020304" pitchFamily="18" charset="0"/>
            </a:endParaRPr>
          </a:p>
        </p:txBody>
      </p:sp>
      <p:sp>
        <p:nvSpPr>
          <p:cNvPr id="6149" name="Rectangle 5">
            <a:extLst>
              <a:ext uri="{FF2B5EF4-FFF2-40B4-BE49-F238E27FC236}">
                <a16:creationId xmlns:a16="http://schemas.microsoft.com/office/drawing/2014/main" id="{80201F0B-D93B-406F-A860-A98064C407FC}"/>
              </a:ext>
            </a:extLst>
          </p:cNvPr>
          <p:cNvSpPr>
            <a:spLocks noGrp="1" noChangeArrowheads="1"/>
          </p:cNvSpPr>
          <p:nvPr>
            <p:ph type="title"/>
          </p:nvPr>
        </p:nvSpPr>
        <p:spPr>
          <a:xfrm>
            <a:off x="609600" y="125413"/>
            <a:ext cx="7900988" cy="855662"/>
          </a:xfrm>
        </p:spPr>
        <p:txBody>
          <a:bodyPr/>
          <a:lstStyle/>
          <a:p>
            <a:pPr eaLnBrk="1" hangingPunct="1"/>
            <a:r>
              <a:rPr lang="es-ES_tradnl" altLang="es-ES_tradnl" dirty="0"/>
              <a:t>Consultas en múltiples tablas (I)</a:t>
            </a:r>
          </a:p>
        </p:txBody>
      </p:sp>
      <p:sp>
        <p:nvSpPr>
          <p:cNvPr id="6" name="Rectangle 6">
            <a:extLst>
              <a:ext uri="{FF2B5EF4-FFF2-40B4-BE49-F238E27FC236}">
                <a16:creationId xmlns:a16="http://schemas.microsoft.com/office/drawing/2014/main" id="{57C39BC0-A1DB-45B9-8C08-118991E6385B}"/>
              </a:ext>
            </a:extLst>
          </p:cNvPr>
          <p:cNvSpPr txBox="1">
            <a:spLocks noChangeArrowheads="1"/>
          </p:cNvSpPr>
          <p:nvPr/>
        </p:nvSpPr>
        <p:spPr bwMode="auto">
          <a:xfrm>
            <a:off x="467544" y="1196975"/>
            <a:ext cx="8316093" cy="50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a:lstStyle>
          <a:p>
            <a:pPr eaLnBrk="1" hangingPunct="1"/>
            <a:r>
              <a:rPr lang="es-ES" altLang="es-ES" sz="2000" b="1" kern="0" dirty="0">
                <a:latin typeface="Courier New" panose="02070309020205020404" pitchFamily="49" charset="0"/>
                <a:sym typeface="Wingdings" panose="05000000000000000000" pitchFamily="2" charset="2"/>
              </a:rPr>
              <a:t>La potencia de SQL y del modelo relacional consiste en poder consultar los datos en dos más tablas de forma más o menos sencilla. Para ello las tablas origen de datos tienen que estar relacionadas entre ellas. Para poder combinar los registros que forman parte de las tablas tenemos dos operadores:</a:t>
            </a:r>
          </a:p>
          <a:p>
            <a:pPr lvl="1" eaLnBrk="1" hangingPunct="1"/>
            <a:r>
              <a:rPr lang="es-ES" altLang="es-ES" sz="1800" b="1" u="sng" kern="0" dirty="0">
                <a:latin typeface="Courier New" panose="02070309020205020404" pitchFamily="49" charset="0"/>
                <a:sym typeface="Wingdings" panose="05000000000000000000" pitchFamily="2" charset="2"/>
              </a:rPr>
              <a:t>Producto cartesiano</a:t>
            </a:r>
            <a:r>
              <a:rPr lang="es-ES" altLang="es-ES" sz="1800" kern="0" dirty="0">
                <a:latin typeface="Courier New" panose="02070309020205020404" pitchFamily="49" charset="0"/>
                <a:sym typeface="Wingdings" panose="05000000000000000000" pitchFamily="2" charset="2"/>
              </a:rPr>
              <a:t> (</a:t>
            </a:r>
            <a:r>
              <a:rPr lang="es-ES" altLang="es-ES" sz="1600" kern="0" dirty="0">
                <a:latin typeface="Courier New" panose="02070309020205020404" pitchFamily="49" charset="0"/>
                <a:sym typeface="Wingdings" panose="05000000000000000000" pitchFamily="2" charset="2"/>
              </a:rPr>
              <a:t>separación de tablas con ‘,’ en </a:t>
            </a:r>
            <a:r>
              <a:rPr lang="es-ES" altLang="es-ES" sz="1600" kern="0" dirty="0" err="1">
                <a:latin typeface="Courier New" panose="02070309020205020404" pitchFamily="49" charset="0"/>
                <a:sym typeface="Wingdings" panose="05000000000000000000" pitchFamily="2" charset="2"/>
              </a:rPr>
              <a:t>from</a:t>
            </a:r>
            <a:r>
              <a:rPr lang="es-ES" altLang="es-ES" sz="1600" kern="0" dirty="0">
                <a:latin typeface="Courier New" panose="02070309020205020404" pitchFamily="49" charset="0"/>
                <a:sym typeface="Wingdings" panose="05000000000000000000" pitchFamily="2" charset="2"/>
              </a:rPr>
              <a:t>)</a:t>
            </a:r>
            <a:endParaRPr lang="es-ES" altLang="es-ES" sz="1800" b="1" u="sng" kern="0" dirty="0">
              <a:latin typeface="Courier New" panose="02070309020205020404" pitchFamily="49" charset="0"/>
              <a:sym typeface="Wingdings" panose="05000000000000000000" pitchFamily="2" charset="2"/>
            </a:endParaRPr>
          </a:p>
          <a:p>
            <a:pPr lvl="2" eaLnBrk="1" hangingPunct="1"/>
            <a:r>
              <a:rPr lang="es-ES" altLang="es-ES" sz="1600" b="1" kern="0" dirty="0">
                <a:latin typeface="Courier New" panose="02070309020205020404" pitchFamily="49" charset="0"/>
                <a:sym typeface="Wingdings" panose="05000000000000000000" pitchFamily="2" charset="2"/>
              </a:rPr>
              <a:t>Es una operación que combina todos los registros de una tabla con los de la otra tabla.</a:t>
            </a:r>
          </a:p>
          <a:p>
            <a:pPr lvl="2" eaLnBrk="1" hangingPunct="1"/>
            <a:r>
              <a:rPr lang="es-ES" altLang="es-ES" sz="1600" b="1" kern="0" dirty="0">
                <a:latin typeface="Courier New" panose="02070309020205020404" pitchFamily="49" charset="0"/>
                <a:sym typeface="Wingdings" panose="05000000000000000000" pitchFamily="2" charset="2"/>
              </a:rPr>
              <a:t>El resultado de esta combinación contendría registros que nos están relacionados entre sí.</a:t>
            </a:r>
          </a:p>
          <a:p>
            <a:pPr lvl="2" eaLnBrk="1" hangingPunct="1"/>
            <a:r>
              <a:rPr lang="es-ES" altLang="es-ES" sz="1600" b="1" kern="0" dirty="0">
                <a:latin typeface="Courier New" panose="02070309020205020404" pitchFamily="49" charset="0"/>
                <a:sym typeface="Wingdings" panose="05000000000000000000" pitchFamily="2" charset="2"/>
              </a:rPr>
              <a:t>Tras la combinación de registros es necesario realizar un filtrado mediante una condición que permita seleccionar los registros que están </a:t>
            </a:r>
            <a:r>
              <a:rPr lang="es-ES" altLang="es-ES" sz="1600" b="1" kern="0">
                <a:latin typeface="Courier New" panose="02070309020205020404" pitchFamily="49" charset="0"/>
                <a:sym typeface="Wingdings" panose="05000000000000000000" pitchFamily="2" charset="2"/>
              </a:rPr>
              <a:t>relacionados entre si </a:t>
            </a:r>
            <a:r>
              <a:rPr lang="es-ES" altLang="es-ES" sz="1600" b="1" kern="0" dirty="0">
                <a:latin typeface="Courier New" panose="02070309020205020404" pitchFamily="49" charset="0"/>
                <a:sym typeface="Wingdings" panose="05000000000000000000" pitchFamily="2" charset="2"/>
              </a:rPr>
              <a:t>(</a:t>
            </a:r>
            <a:r>
              <a:rPr lang="es-ES" altLang="es-ES" sz="1600" b="1" kern="0">
                <a:latin typeface="Courier New" panose="02070309020205020404" pitchFamily="49" charset="0"/>
                <a:sym typeface="Wingdings" panose="05000000000000000000" pitchFamily="2" charset="2"/>
              </a:rPr>
              <a:t>PK &lt;–&gt; </a:t>
            </a:r>
            <a:r>
              <a:rPr lang="es-ES" altLang="es-ES" sz="1600" b="1" kern="0" dirty="0">
                <a:latin typeface="Courier New" panose="02070309020205020404" pitchFamily="49" charset="0"/>
                <a:sym typeface="Wingdings" panose="05000000000000000000" pitchFamily="2" charset="2"/>
              </a:rPr>
              <a:t>FK)</a:t>
            </a:r>
          </a:p>
          <a:p>
            <a:pPr lvl="2" eaLnBrk="1" hangingPunct="1"/>
            <a:r>
              <a:rPr lang="es-ES" altLang="es-ES" sz="1600" b="1" kern="0" dirty="0" err="1">
                <a:latin typeface="Courier New" panose="02070309020205020404" pitchFamily="49" charset="0"/>
                <a:sym typeface="Wingdings" panose="05000000000000000000" pitchFamily="2" charset="2"/>
              </a:rPr>
              <a:t>select</a:t>
            </a:r>
            <a:r>
              <a:rPr lang="es-ES" altLang="es-ES" sz="1600" b="1" kern="0" dirty="0">
                <a:latin typeface="Courier New" panose="02070309020205020404" pitchFamily="49" charset="0"/>
                <a:sym typeface="Wingdings" panose="05000000000000000000" pitchFamily="2" charset="2"/>
              </a:rPr>
              <a:t> * </a:t>
            </a:r>
            <a:r>
              <a:rPr lang="es-ES" altLang="es-ES" sz="1600" b="1" kern="0" dirty="0" err="1">
                <a:latin typeface="Courier New" panose="02070309020205020404" pitchFamily="49" charset="0"/>
                <a:sym typeface="Wingdings" panose="05000000000000000000" pitchFamily="2" charset="2"/>
              </a:rPr>
              <a:t>from</a:t>
            </a:r>
            <a:r>
              <a:rPr lang="es-ES" altLang="es-ES" sz="1600" b="1" kern="0" dirty="0">
                <a:latin typeface="Courier New" panose="02070309020205020404" pitchFamily="49" charset="0"/>
                <a:sym typeface="Wingdings" panose="05000000000000000000" pitchFamily="2" charset="2"/>
              </a:rPr>
              <a:t> </a:t>
            </a:r>
            <a:r>
              <a:rPr lang="es-ES" altLang="es-ES" sz="1600" b="1" kern="0" dirty="0">
                <a:highlight>
                  <a:srgbClr val="FFFF00"/>
                </a:highlight>
                <a:latin typeface="Courier New" panose="02070309020205020404" pitchFamily="49" charset="0"/>
                <a:sym typeface="Wingdings" panose="05000000000000000000" pitchFamily="2" charset="2"/>
              </a:rPr>
              <a:t>tabla1, tabla2 </a:t>
            </a:r>
            <a:r>
              <a:rPr lang="es-ES" altLang="es-ES" sz="1600" b="1" kern="0" dirty="0" err="1">
                <a:latin typeface="Courier New" panose="02070309020205020404" pitchFamily="49" charset="0"/>
                <a:sym typeface="Wingdings" panose="05000000000000000000" pitchFamily="2" charset="2"/>
              </a:rPr>
              <a:t>where</a:t>
            </a:r>
            <a:r>
              <a:rPr lang="es-ES" altLang="es-ES" sz="1600" b="1" kern="0" dirty="0">
                <a:latin typeface="Courier New" panose="02070309020205020404" pitchFamily="49" charset="0"/>
                <a:sym typeface="Wingdings" panose="05000000000000000000" pitchFamily="2" charset="2"/>
              </a:rPr>
              <a:t> tabla1.at1=tabla2.at2</a:t>
            </a:r>
          </a:p>
          <a:p>
            <a:pPr marL="0" indent="0" eaLnBrk="1" hangingPunct="1">
              <a:buNone/>
            </a:pPr>
            <a:r>
              <a:rPr lang="es-ES" altLang="es-ES" sz="1800" kern="0" dirty="0"/>
              <a:t>Ejemplo: </a:t>
            </a:r>
          </a:p>
          <a:p>
            <a:pPr marL="0" indent="0" eaLnBrk="1" hangingPunct="1">
              <a:buNone/>
            </a:pPr>
            <a:r>
              <a:rPr lang="es-ES" altLang="es-ES" sz="1800" kern="0" dirty="0"/>
              <a:t>            </a:t>
            </a:r>
            <a:r>
              <a:rPr lang="es-ES" altLang="es-ES" sz="1800" kern="0" dirty="0" err="1"/>
              <a:t>select</a:t>
            </a:r>
            <a:r>
              <a:rPr lang="es-ES" altLang="es-ES" sz="1800" kern="0" dirty="0"/>
              <a:t> * </a:t>
            </a:r>
            <a:r>
              <a:rPr lang="es-ES" altLang="es-ES" sz="1800" kern="0" dirty="0" err="1"/>
              <a:t>from</a:t>
            </a:r>
            <a:r>
              <a:rPr lang="es-ES" altLang="es-ES" sz="1800" kern="0" dirty="0"/>
              <a:t> </a:t>
            </a:r>
            <a:r>
              <a:rPr lang="es-ES" altLang="es-ES" sz="1800" kern="0" dirty="0" err="1"/>
              <a:t>clientes,provincias</a:t>
            </a:r>
            <a:r>
              <a:rPr lang="es-ES" altLang="es-ES" sz="1800" kern="0" dirty="0"/>
              <a:t> </a:t>
            </a:r>
            <a:r>
              <a:rPr lang="es-ES" altLang="es-ES" sz="1800" kern="0" dirty="0" err="1"/>
              <a:t>where</a:t>
            </a:r>
            <a:r>
              <a:rPr lang="es-ES" altLang="es-ES" sz="1800" kern="0" dirty="0"/>
              <a:t> </a:t>
            </a:r>
            <a:r>
              <a:rPr lang="es-ES" altLang="es-ES" sz="1800" kern="0" dirty="0" err="1"/>
              <a:t>clientes.cod_prov</a:t>
            </a:r>
            <a:r>
              <a:rPr lang="es-ES" altLang="es-ES" sz="1800" kern="0" dirty="0"/>
              <a:t>=</a:t>
            </a:r>
            <a:r>
              <a:rPr lang="es-ES" altLang="es-ES" sz="1800" kern="0" dirty="0" err="1"/>
              <a:t>provincias.cod_prov</a:t>
            </a:r>
            <a:r>
              <a:rPr lang="es-ES" altLang="es-ES" sz="1800" kern="0" dirty="0"/>
              <a:t>;</a:t>
            </a:r>
          </a:p>
        </p:txBody>
      </p:sp>
    </p:spTree>
    <p:extLst>
      <p:ext uri="{BB962C8B-B14F-4D97-AF65-F5344CB8AC3E}">
        <p14:creationId xmlns:p14="http://schemas.microsoft.com/office/powerpoint/2010/main" val="30040418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E08D1401-D464-4FC9-8F58-C358F0D0872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124CCF9-3C0B-44CD-8306-7DCEFA9989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AD76D2D-CB3D-4FCA-83F2-1D9DA6D9CCF1}" type="slidenum">
              <a:rPr lang="es-ES" altLang="es-ES" sz="1400">
                <a:solidFill>
                  <a:schemeClr val="folHlink"/>
                </a:solidFill>
                <a:latin typeface="Times New Roman" panose="02020603050405020304" pitchFamily="18" charset="0"/>
              </a:rPr>
              <a:pPr/>
              <a:t>88</a:t>
            </a:fld>
            <a:endParaRPr lang="es-ES" altLang="es-ES" sz="1400">
              <a:solidFill>
                <a:schemeClr val="folHlink"/>
              </a:solidFill>
              <a:latin typeface="Times New Roman" panose="02020603050405020304" pitchFamily="18" charset="0"/>
            </a:endParaRPr>
          </a:p>
        </p:txBody>
      </p:sp>
      <p:sp>
        <p:nvSpPr>
          <p:cNvPr id="6149" name="Rectangle 5">
            <a:extLst>
              <a:ext uri="{FF2B5EF4-FFF2-40B4-BE49-F238E27FC236}">
                <a16:creationId xmlns:a16="http://schemas.microsoft.com/office/drawing/2014/main" id="{80201F0B-D93B-406F-A860-A98064C407FC}"/>
              </a:ext>
            </a:extLst>
          </p:cNvPr>
          <p:cNvSpPr>
            <a:spLocks noGrp="1" noChangeArrowheads="1"/>
          </p:cNvSpPr>
          <p:nvPr>
            <p:ph type="title"/>
          </p:nvPr>
        </p:nvSpPr>
        <p:spPr>
          <a:xfrm>
            <a:off x="609600" y="125413"/>
            <a:ext cx="7900988" cy="855662"/>
          </a:xfrm>
        </p:spPr>
        <p:txBody>
          <a:bodyPr/>
          <a:lstStyle/>
          <a:p>
            <a:pPr eaLnBrk="1" hangingPunct="1"/>
            <a:r>
              <a:rPr lang="es-ES_tradnl" altLang="es-ES_tradnl" dirty="0"/>
              <a:t>Consultas en múltiples tablas (II)</a:t>
            </a:r>
          </a:p>
        </p:txBody>
      </p:sp>
      <p:sp>
        <p:nvSpPr>
          <p:cNvPr id="6" name="Rectangle 6">
            <a:extLst>
              <a:ext uri="{FF2B5EF4-FFF2-40B4-BE49-F238E27FC236}">
                <a16:creationId xmlns:a16="http://schemas.microsoft.com/office/drawing/2014/main" id="{57C39BC0-A1DB-45B9-8C08-118991E6385B}"/>
              </a:ext>
            </a:extLst>
          </p:cNvPr>
          <p:cNvSpPr txBox="1">
            <a:spLocks noChangeArrowheads="1"/>
          </p:cNvSpPr>
          <p:nvPr/>
        </p:nvSpPr>
        <p:spPr bwMode="auto">
          <a:xfrm>
            <a:off x="467544" y="1196975"/>
            <a:ext cx="831609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a:lstStyle>
          <a:p>
            <a:pPr lvl="1" eaLnBrk="1" hangingPunct="1"/>
            <a:r>
              <a:rPr lang="es-ES" altLang="es-ES" sz="1800" b="1" u="sng" kern="0" dirty="0">
                <a:latin typeface="Courier New" panose="02070309020205020404" pitchFamily="49" charset="0"/>
                <a:sym typeface="Wingdings" panose="05000000000000000000" pitchFamily="2" charset="2"/>
              </a:rPr>
              <a:t>Combinación de registros por JOIN</a:t>
            </a:r>
          </a:p>
          <a:p>
            <a:pPr lvl="2" eaLnBrk="1" hangingPunct="1"/>
            <a:r>
              <a:rPr lang="es-ES" altLang="es-ES" sz="1600" b="1" kern="0" dirty="0">
                <a:latin typeface="Courier New" panose="02070309020205020404" pitchFamily="49" charset="0"/>
                <a:sym typeface="Wingdings" panose="05000000000000000000" pitchFamily="2" charset="2"/>
              </a:rPr>
              <a:t>Es una operación que combina los registros de una tabla con los de otra, siempre y cuando cumplan una condición.</a:t>
            </a:r>
          </a:p>
          <a:p>
            <a:pPr lvl="2" eaLnBrk="1" hangingPunct="1"/>
            <a:r>
              <a:rPr lang="es-ES" altLang="es-ES" sz="1600" b="1" kern="0" dirty="0">
                <a:latin typeface="Courier New" panose="02070309020205020404" pitchFamily="49" charset="0"/>
                <a:sym typeface="Wingdings" panose="05000000000000000000" pitchFamily="2" charset="2"/>
              </a:rPr>
              <a:t>Si la condición no se cumple, no se realiza la combinación de registros.</a:t>
            </a:r>
          </a:p>
          <a:p>
            <a:pPr lvl="2" eaLnBrk="1" hangingPunct="1"/>
            <a:r>
              <a:rPr lang="es-ES" altLang="es-ES" sz="1600" b="1" kern="0" dirty="0">
                <a:latin typeface="Courier New" panose="02070309020205020404" pitchFamily="49" charset="0"/>
                <a:sym typeface="Wingdings" panose="05000000000000000000" pitchFamily="2" charset="2"/>
              </a:rPr>
              <a:t>Para poder hacer un </a:t>
            </a:r>
            <a:r>
              <a:rPr lang="es-ES" altLang="es-ES" sz="1600" b="1" kern="0" dirty="0" err="1">
                <a:latin typeface="Courier New" panose="02070309020205020404" pitchFamily="49" charset="0"/>
                <a:sym typeface="Wingdings" panose="05000000000000000000" pitchFamily="2" charset="2"/>
              </a:rPr>
              <a:t>join</a:t>
            </a:r>
            <a:r>
              <a:rPr lang="es-ES" altLang="es-ES" sz="1600" b="1" kern="0" dirty="0">
                <a:latin typeface="Courier New" panose="02070309020205020404" pitchFamily="49" charset="0"/>
                <a:sym typeface="Wingdings" panose="05000000000000000000" pitchFamily="2" charset="2"/>
              </a:rPr>
              <a:t> de varias tablas, estas tienen que estar relacionadas a través de uno o varios atributos</a:t>
            </a:r>
          </a:p>
          <a:p>
            <a:pPr lvl="2" eaLnBrk="1" hangingPunct="1"/>
            <a:r>
              <a:rPr lang="es-ES" altLang="es-ES" sz="1600" b="1" kern="0" dirty="0" err="1">
                <a:latin typeface="Courier New" panose="02070309020205020404" pitchFamily="49" charset="0"/>
                <a:sym typeface="Wingdings" panose="05000000000000000000" pitchFamily="2" charset="2"/>
              </a:rPr>
              <a:t>select</a:t>
            </a:r>
            <a:r>
              <a:rPr lang="es-ES" altLang="es-ES" sz="1600" b="1" kern="0" dirty="0">
                <a:latin typeface="Courier New" panose="02070309020205020404" pitchFamily="49" charset="0"/>
                <a:sym typeface="Wingdings" panose="05000000000000000000" pitchFamily="2" charset="2"/>
              </a:rPr>
              <a:t> * </a:t>
            </a:r>
            <a:r>
              <a:rPr lang="es-ES" altLang="es-ES" sz="1600" b="1" kern="0" dirty="0" err="1">
                <a:latin typeface="Courier New" panose="02070309020205020404" pitchFamily="49" charset="0"/>
                <a:sym typeface="Wingdings" panose="05000000000000000000" pitchFamily="2" charset="2"/>
              </a:rPr>
              <a:t>from</a:t>
            </a:r>
            <a:r>
              <a:rPr lang="es-ES" altLang="es-ES" sz="1600" b="1" kern="0" dirty="0">
                <a:latin typeface="Courier New" panose="02070309020205020404" pitchFamily="49" charset="0"/>
                <a:sym typeface="Wingdings" panose="05000000000000000000" pitchFamily="2" charset="2"/>
              </a:rPr>
              <a:t> </a:t>
            </a:r>
            <a:r>
              <a:rPr lang="es-ES" altLang="es-ES" sz="1600" b="1" kern="0" dirty="0">
                <a:highlight>
                  <a:srgbClr val="FFFF00"/>
                </a:highlight>
                <a:latin typeface="Courier New" panose="02070309020205020404" pitchFamily="49" charset="0"/>
                <a:sym typeface="Wingdings" panose="05000000000000000000" pitchFamily="2" charset="2"/>
              </a:rPr>
              <a:t>tabla1 </a:t>
            </a:r>
            <a:r>
              <a:rPr lang="es-ES" altLang="es-ES" sz="1600" b="1" kern="0" dirty="0" err="1">
                <a:highlight>
                  <a:srgbClr val="FFFF00"/>
                </a:highlight>
                <a:latin typeface="Courier New" panose="02070309020205020404" pitchFamily="49" charset="0"/>
                <a:sym typeface="Wingdings" panose="05000000000000000000" pitchFamily="2" charset="2"/>
              </a:rPr>
              <a:t>join</a:t>
            </a:r>
            <a:r>
              <a:rPr lang="es-ES" altLang="es-ES" sz="1600" b="1" kern="0" dirty="0">
                <a:highlight>
                  <a:srgbClr val="FFFF00"/>
                </a:highlight>
                <a:latin typeface="Courier New" panose="02070309020205020404" pitchFamily="49" charset="0"/>
                <a:sym typeface="Wingdings" panose="05000000000000000000" pitchFamily="2" charset="2"/>
              </a:rPr>
              <a:t> tabla2 </a:t>
            </a:r>
            <a:r>
              <a:rPr lang="es-ES" altLang="es-ES" sz="1600" b="1" kern="0" dirty="0" err="1">
                <a:highlight>
                  <a:srgbClr val="FFFF00"/>
                </a:highlight>
                <a:latin typeface="Courier New" panose="02070309020205020404" pitchFamily="49" charset="0"/>
                <a:sym typeface="Wingdings" panose="05000000000000000000" pitchFamily="2" charset="2"/>
              </a:rPr>
              <a:t>on</a:t>
            </a:r>
            <a:r>
              <a:rPr lang="es-ES" altLang="es-ES" sz="1600" b="1" kern="0" dirty="0">
                <a:highlight>
                  <a:srgbClr val="FFFF00"/>
                </a:highlight>
                <a:latin typeface="Courier New" panose="02070309020205020404" pitchFamily="49" charset="0"/>
                <a:sym typeface="Wingdings" panose="05000000000000000000" pitchFamily="2" charset="2"/>
              </a:rPr>
              <a:t> tabla1.c1=tabla2.c2</a:t>
            </a:r>
          </a:p>
          <a:p>
            <a:pPr lvl="2" eaLnBrk="1" hangingPunct="1"/>
            <a:r>
              <a:rPr lang="es-ES" altLang="es-ES" sz="1600" b="1" kern="0" dirty="0" err="1">
                <a:latin typeface="Courier New" panose="02070309020205020404" pitchFamily="49" charset="0"/>
                <a:sym typeface="Wingdings" panose="05000000000000000000" pitchFamily="2" charset="2"/>
              </a:rPr>
              <a:t>Join</a:t>
            </a:r>
            <a:r>
              <a:rPr lang="es-ES" altLang="es-ES" sz="1600" b="1" kern="0" dirty="0">
                <a:latin typeface="Courier New" panose="02070309020205020404" pitchFamily="49" charset="0"/>
                <a:sym typeface="Wingdings" panose="05000000000000000000" pitchFamily="2" charset="2"/>
              </a:rPr>
              <a:t> o </a:t>
            </a:r>
            <a:r>
              <a:rPr lang="es-ES" altLang="es-ES" sz="1600" b="1" kern="0" dirty="0" err="1">
                <a:latin typeface="Courier New" panose="02070309020205020404" pitchFamily="49" charset="0"/>
                <a:sym typeface="Wingdings" panose="05000000000000000000" pitchFamily="2" charset="2"/>
              </a:rPr>
              <a:t>Inner</a:t>
            </a:r>
            <a:r>
              <a:rPr lang="es-ES" altLang="es-ES" sz="1600" b="1" kern="0" dirty="0">
                <a:latin typeface="Courier New" panose="02070309020205020404" pitchFamily="49" charset="0"/>
                <a:sym typeface="Wingdings" panose="05000000000000000000" pitchFamily="2" charset="2"/>
              </a:rPr>
              <a:t> </a:t>
            </a:r>
            <a:r>
              <a:rPr lang="es-ES" altLang="es-ES" sz="1600" b="1" kern="0" dirty="0" err="1">
                <a:latin typeface="Courier New" panose="02070309020205020404" pitchFamily="49" charset="0"/>
                <a:sym typeface="Wingdings" panose="05000000000000000000" pitchFamily="2" charset="2"/>
              </a:rPr>
              <a:t>Join</a:t>
            </a:r>
            <a:r>
              <a:rPr lang="es-ES" altLang="es-ES" sz="1600" b="1" kern="0" dirty="0">
                <a:latin typeface="Courier New" panose="02070309020205020404" pitchFamily="49" charset="0"/>
                <a:sym typeface="Wingdings" panose="05000000000000000000" pitchFamily="2" charset="2"/>
              </a:rPr>
              <a:t>  combinación de los registros que cumplan la condición.</a:t>
            </a:r>
          </a:p>
          <a:p>
            <a:pPr lvl="2" eaLnBrk="1" hangingPunct="1"/>
            <a:r>
              <a:rPr lang="es-ES" altLang="es-ES" sz="1600" b="1" kern="0" dirty="0" err="1">
                <a:latin typeface="Courier New" panose="02070309020205020404" pitchFamily="49" charset="0"/>
                <a:sym typeface="Wingdings" panose="05000000000000000000" pitchFamily="2" charset="2"/>
              </a:rPr>
              <a:t>Right</a:t>
            </a:r>
            <a:r>
              <a:rPr lang="es-ES" altLang="es-ES" sz="1600" b="1" kern="0" dirty="0">
                <a:latin typeface="Courier New" panose="02070309020205020404" pitchFamily="49" charset="0"/>
                <a:sym typeface="Wingdings" panose="05000000000000000000" pitchFamily="2" charset="2"/>
              </a:rPr>
              <a:t> </a:t>
            </a:r>
            <a:r>
              <a:rPr lang="es-ES" altLang="es-ES" sz="1600" b="1" kern="0" dirty="0" err="1">
                <a:latin typeface="Courier New" panose="02070309020205020404" pitchFamily="49" charset="0"/>
                <a:sym typeface="Wingdings" panose="05000000000000000000" pitchFamily="2" charset="2"/>
              </a:rPr>
              <a:t>Join</a:t>
            </a:r>
            <a:r>
              <a:rPr lang="es-ES" altLang="es-ES" sz="1600" b="1" kern="0" dirty="0">
                <a:latin typeface="Courier New" panose="02070309020205020404" pitchFamily="49" charset="0"/>
                <a:sym typeface="Wingdings" panose="05000000000000000000" pitchFamily="2" charset="2"/>
              </a:rPr>
              <a:t>  todos los registros de la tabla de la derecha con los de la izquierda (valores NULL para los que NO cumplan la condición)</a:t>
            </a:r>
          </a:p>
          <a:p>
            <a:pPr lvl="2" eaLnBrk="1" hangingPunct="1"/>
            <a:r>
              <a:rPr lang="es-ES" altLang="es-ES" sz="1600" b="1" kern="0" dirty="0" err="1">
                <a:latin typeface="Courier New" panose="02070309020205020404" pitchFamily="49" charset="0"/>
                <a:sym typeface="Wingdings" panose="05000000000000000000" pitchFamily="2" charset="2"/>
              </a:rPr>
              <a:t>Left</a:t>
            </a:r>
            <a:r>
              <a:rPr lang="es-ES" altLang="es-ES" sz="1600" b="1" kern="0" dirty="0">
                <a:latin typeface="Courier New" panose="02070309020205020404" pitchFamily="49" charset="0"/>
                <a:sym typeface="Wingdings" panose="05000000000000000000" pitchFamily="2" charset="2"/>
              </a:rPr>
              <a:t> </a:t>
            </a:r>
            <a:r>
              <a:rPr lang="es-ES" altLang="es-ES" sz="1600" b="1" kern="0" dirty="0" err="1">
                <a:latin typeface="Courier New" panose="02070309020205020404" pitchFamily="49" charset="0"/>
                <a:sym typeface="Wingdings" panose="05000000000000000000" pitchFamily="2" charset="2"/>
              </a:rPr>
              <a:t>Join</a:t>
            </a:r>
            <a:r>
              <a:rPr lang="es-ES" altLang="es-ES" sz="1600" b="1" kern="0" dirty="0">
                <a:latin typeface="Courier New" panose="02070309020205020404" pitchFamily="49" charset="0"/>
                <a:sym typeface="Wingdings" panose="05000000000000000000" pitchFamily="2" charset="2"/>
              </a:rPr>
              <a:t>  todos los registros de la tabla de la izquierda con aquellos de la derecha (valores NULL para los que NO cumplan la condición)</a:t>
            </a:r>
          </a:p>
          <a:p>
            <a:pPr marL="0" indent="0" eaLnBrk="1" hangingPunct="1">
              <a:buNone/>
            </a:pPr>
            <a:r>
              <a:rPr lang="es-ES" altLang="es-ES" sz="1800" kern="0" dirty="0"/>
              <a:t>Ejemplo: </a:t>
            </a:r>
          </a:p>
          <a:p>
            <a:pPr marL="0" indent="0" eaLnBrk="1" hangingPunct="1">
              <a:buNone/>
            </a:pPr>
            <a:r>
              <a:rPr lang="es-ES" altLang="es-ES" sz="1800" kern="0" dirty="0" err="1"/>
              <a:t>select</a:t>
            </a:r>
            <a:r>
              <a:rPr lang="es-ES" altLang="es-ES" sz="1800" kern="0" dirty="0"/>
              <a:t> * </a:t>
            </a:r>
            <a:r>
              <a:rPr lang="es-ES" altLang="es-ES" sz="1800" kern="0" dirty="0" err="1"/>
              <a:t>from</a:t>
            </a:r>
            <a:r>
              <a:rPr lang="es-ES" altLang="es-ES" sz="1800" kern="0" dirty="0"/>
              <a:t> clientes </a:t>
            </a:r>
            <a:r>
              <a:rPr lang="es-ES" altLang="es-ES" sz="1800" kern="0" dirty="0" err="1"/>
              <a:t>join</a:t>
            </a:r>
            <a:r>
              <a:rPr lang="es-ES" altLang="es-ES" sz="1800" kern="0" dirty="0"/>
              <a:t> provincias </a:t>
            </a:r>
            <a:r>
              <a:rPr lang="es-ES" altLang="es-ES" sz="1800" kern="0" dirty="0" err="1"/>
              <a:t>on</a:t>
            </a:r>
            <a:r>
              <a:rPr lang="es-ES" altLang="es-ES" sz="1800" kern="0" dirty="0"/>
              <a:t> </a:t>
            </a:r>
            <a:r>
              <a:rPr lang="es-ES" altLang="es-ES" sz="1800" kern="0" dirty="0" err="1"/>
              <a:t>clientes.cod_prov</a:t>
            </a:r>
            <a:r>
              <a:rPr lang="es-ES" altLang="es-ES" sz="1800" kern="0" dirty="0"/>
              <a:t>=</a:t>
            </a:r>
            <a:r>
              <a:rPr lang="es-ES" altLang="es-ES" sz="1800" kern="0" dirty="0" err="1"/>
              <a:t>provincias.cod_prov</a:t>
            </a:r>
            <a:r>
              <a:rPr lang="es-ES" altLang="es-ES" sz="1800" kern="0" dirty="0"/>
              <a:t>;</a:t>
            </a:r>
          </a:p>
          <a:p>
            <a:pPr marL="0" indent="0" eaLnBrk="1" hangingPunct="1">
              <a:buNone/>
            </a:pPr>
            <a:endParaRPr lang="es-ES" altLang="es-ES" kern="0" dirty="0"/>
          </a:p>
        </p:txBody>
      </p:sp>
    </p:spTree>
    <p:extLst>
      <p:ext uri="{BB962C8B-B14F-4D97-AF65-F5344CB8AC3E}">
        <p14:creationId xmlns:p14="http://schemas.microsoft.com/office/powerpoint/2010/main" val="19651384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E08D1401-D464-4FC9-8F58-C358F0D0872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124CCF9-3C0B-44CD-8306-7DCEFA9989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AD76D2D-CB3D-4FCA-83F2-1D9DA6D9CCF1}" type="slidenum">
              <a:rPr lang="es-ES" altLang="es-ES" sz="1400">
                <a:solidFill>
                  <a:schemeClr val="folHlink"/>
                </a:solidFill>
                <a:latin typeface="Times New Roman" panose="02020603050405020304" pitchFamily="18" charset="0"/>
              </a:rPr>
              <a:pPr/>
              <a:t>89</a:t>
            </a:fld>
            <a:endParaRPr lang="es-ES" altLang="es-ES" sz="1400">
              <a:solidFill>
                <a:schemeClr val="folHlink"/>
              </a:solidFill>
              <a:latin typeface="Times New Roman" panose="02020603050405020304" pitchFamily="18" charset="0"/>
            </a:endParaRPr>
          </a:p>
        </p:txBody>
      </p:sp>
      <p:sp>
        <p:nvSpPr>
          <p:cNvPr id="6149" name="Rectangle 5">
            <a:extLst>
              <a:ext uri="{FF2B5EF4-FFF2-40B4-BE49-F238E27FC236}">
                <a16:creationId xmlns:a16="http://schemas.microsoft.com/office/drawing/2014/main" id="{80201F0B-D93B-406F-A860-A98064C407FC}"/>
              </a:ext>
            </a:extLst>
          </p:cNvPr>
          <p:cNvSpPr>
            <a:spLocks noGrp="1" noChangeArrowheads="1"/>
          </p:cNvSpPr>
          <p:nvPr>
            <p:ph type="title"/>
          </p:nvPr>
        </p:nvSpPr>
        <p:spPr>
          <a:xfrm>
            <a:off x="609600" y="125413"/>
            <a:ext cx="7900988" cy="855662"/>
          </a:xfrm>
        </p:spPr>
        <p:txBody>
          <a:bodyPr/>
          <a:lstStyle/>
          <a:p>
            <a:pPr eaLnBrk="1" hangingPunct="1"/>
            <a:r>
              <a:rPr lang="es-ES_tradnl" altLang="es-ES_tradnl" dirty="0"/>
              <a:t>Combinación de tablas:  Producto Cartesiano </a:t>
            </a:r>
          </a:p>
        </p:txBody>
      </p:sp>
      <p:graphicFrame>
        <p:nvGraphicFramePr>
          <p:cNvPr id="6146" name="Object 4">
            <a:extLst>
              <a:ext uri="{FF2B5EF4-FFF2-40B4-BE49-F238E27FC236}">
                <a16:creationId xmlns:a16="http://schemas.microsoft.com/office/drawing/2014/main" id="{E5867831-A3EE-4F18-A940-C78D3CD3BFDB}"/>
              </a:ext>
            </a:extLst>
          </p:cNvPr>
          <p:cNvGraphicFramePr>
            <a:graphicFrameLocks noChangeAspect="1"/>
          </p:cNvGraphicFramePr>
          <p:nvPr>
            <p:extLst>
              <p:ext uri="{D42A27DB-BD31-4B8C-83A1-F6EECF244321}">
                <p14:modId xmlns:p14="http://schemas.microsoft.com/office/powerpoint/2010/main" val="751625175"/>
              </p:ext>
            </p:extLst>
          </p:nvPr>
        </p:nvGraphicFramePr>
        <p:xfrm>
          <a:off x="467544" y="1701254"/>
          <a:ext cx="8534400" cy="4464050"/>
        </p:xfrm>
        <a:graphic>
          <a:graphicData uri="http://schemas.openxmlformats.org/presentationml/2006/ole">
            <mc:AlternateContent xmlns:mc="http://schemas.openxmlformats.org/markup-compatibility/2006">
              <mc:Choice xmlns:v="urn:schemas-microsoft-com:vml" Requires="v">
                <p:oleObj name="Dibujo" r:id="rId2" imgW="2710800" imgH="1418400" progId="FLW3Drawing">
                  <p:embed/>
                </p:oleObj>
              </mc:Choice>
              <mc:Fallback>
                <p:oleObj name="Dibujo" r:id="rId2" imgW="2710800" imgH="1418400" progId="FLW3Drawing">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1254"/>
                        <a:ext cx="85344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9</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Creación de usuarios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r>
              <a:rPr lang="es-ES" altLang="es-ES" dirty="0"/>
              <a:t>Se utiliza el comando CREATE USER seguido del nombre de usuario, el ámbito de conexión y la contraseña.  </a:t>
            </a:r>
          </a:p>
          <a:p>
            <a:pPr lvl="1" eaLnBrk="1" hangingPunct="1"/>
            <a:endParaRPr lang="es-ES" altLang="es-ES" dirty="0"/>
          </a:p>
          <a:p>
            <a:pPr lvl="1" eaLnBrk="1" hangingPunct="1"/>
            <a:r>
              <a:rPr lang="es-ES" altLang="es-ES" dirty="0"/>
              <a:t>CREATE USER 'NOMBRE'@'AMBITO' IDENTIFIED BY 'CONTRASEÑA’; </a:t>
            </a:r>
          </a:p>
          <a:p>
            <a:pPr lvl="1" eaLnBrk="1" hangingPunct="1"/>
            <a:r>
              <a:rPr lang="es-ES" altLang="es-ES" dirty="0"/>
              <a:t>Ámbito localhost: el usuario sólo se va a conectar desde el mismo servidor.</a:t>
            </a:r>
          </a:p>
          <a:p>
            <a:pPr lvl="1" eaLnBrk="1" hangingPunct="1"/>
            <a:r>
              <a:rPr lang="es-ES" altLang="es-ES" dirty="0"/>
              <a:t>Ámbito % : el usuario se puede conectar desde cualquier equipo de la red</a:t>
            </a:r>
          </a:p>
          <a:p>
            <a:pPr eaLnBrk="1" hangingPunct="1"/>
            <a:endParaRPr lang="es-ES" altLang="es-ES" dirty="0"/>
          </a:p>
          <a:p>
            <a:pPr lvl="1" eaLnBrk="1" hangingPunct="1"/>
            <a:r>
              <a:rPr lang="es-ES" altLang="es-ES" sz="1800" dirty="0"/>
              <a:t>CREATE USER ‘</a:t>
            </a:r>
            <a:r>
              <a:rPr lang="es-ES" altLang="es-ES" sz="1800" dirty="0" err="1"/>
              <a:t>admin</a:t>
            </a:r>
            <a:r>
              <a:rPr lang="es-ES" altLang="es-ES" sz="1800" dirty="0"/>
              <a:t>'@'localhost' IDENTIFIED BY ‘admin1234'; </a:t>
            </a:r>
          </a:p>
          <a:p>
            <a:pPr lvl="1" eaLnBrk="1" hangingPunct="1"/>
            <a:r>
              <a:rPr lang="es-ES" altLang="es-ES" sz="1800" dirty="0"/>
              <a:t>CREATE USER ‘web'@'%' IDENTIFIED BY ‘web'; </a:t>
            </a:r>
          </a:p>
          <a:p>
            <a:pPr marL="0" indent="0" eaLnBrk="1" hangingPunct="1">
              <a:buNone/>
            </a:pPr>
            <a:endParaRPr lang="es-ES" altLang="es-ES" dirty="0"/>
          </a:p>
        </p:txBody>
      </p:sp>
    </p:spTree>
    <p:extLst>
      <p:ext uri="{BB962C8B-B14F-4D97-AF65-F5344CB8AC3E}">
        <p14:creationId xmlns:p14="http://schemas.microsoft.com/office/powerpoint/2010/main" val="1068399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4 Marcador de pie de página">
            <a:extLst>
              <a:ext uri="{FF2B5EF4-FFF2-40B4-BE49-F238E27FC236}">
                <a16:creationId xmlns:a16="http://schemas.microsoft.com/office/drawing/2014/main" id="{E57B54B0-EDBC-4412-A469-EFD43F35C9C9}"/>
              </a:ext>
            </a:extLst>
          </p:cNvPr>
          <p:cNvSpPr>
            <a:spLocks noGrp="1"/>
          </p:cNvSpPr>
          <p:nvPr>
            <p:ph type="ftr" sz="quarter" idx="11"/>
          </p:nvPr>
        </p:nvSpPr>
        <p:spPr/>
        <p:txBody>
          <a:bodyPr/>
          <a:lstStyle/>
          <a:p>
            <a:pPr>
              <a:defRPr/>
            </a:pPr>
            <a:r>
              <a:rPr lang="es-ES"/>
              <a:t>Lenguaje SQL</a:t>
            </a:r>
          </a:p>
        </p:txBody>
      </p:sp>
      <p:sp>
        <p:nvSpPr>
          <p:cNvPr id="122" name="5 Marcador de número de diapositiva">
            <a:extLst>
              <a:ext uri="{FF2B5EF4-FFF2-40B4-BE49-F238E27FC236}">
                <a16:creationId xmlns:a16="http://schemas.microsoft.com/office/drawing/2014/main" id="{8F8503B4-F476-4E97-8CFE-7A61411D07A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6F54F21-D7ED-482F-AD17-6ABD0FA24BF6}" type="slidenum">
              <a:rPr lang="es-ES" altLang="es-ES" sz="1400">
                <a:solidFill>
                  <a:schemeClr val="folHlink"/>
                </a:solidFill>
                <a:latin typeface="Times New Roman" panose="02020603050405020304" pitchFamily="18" charset="0"/>
              </a:rPr>
              <a:pPr/>
              <a:t>90</a:t>
            </a:fld>
            <a:endParaRPr lang="es-ES" altLang="es-ES" sz="1400">
              <a:solidFill>
                <a:schemeClr val="folHlink"/>
              </a:solidFill>
              <a:latin typeface="Times New Roman" panose="02020603050405020304" pitchFamily="18" charset="0"/>
            </a:endParaRPr>
          </a:p>
        </p:txBody>
      </p:sp>
      <p:sp>
        <p:nvSpPr>
          <p:cNvPr id="101380" name="Rectangle 5">
            <a:extLst>
              <a:ext uri="{FF2B5EF4-FFF2-40B4-BE49-F238E27FC236}">
                <a16:creationId xmlns:a16="http://schemas.microsoft.com/office/drawing/2014/main" id="{DF2C7733-05D3-457B-95BA-CE633ECFC465}"/>
              </a:ext>
            </a:extLst>
          </p:cNvPr>
          <p:cNvSpPr>
            <a:spLocks noGrp="1" noChangeArrowheads="1"/>
          </p:cNvSpPr>
          <p:nvPr>
            <p:ph type="title"/>
          </p:nvPr>
        </p:nvSpPr>
        <p:spPr/>
        <p:txBody>
          <a:bodyPr/>
          <a:lstStyle/>
          <a:p>
            <a:pPr eaLnBrk="1" hangingPunct="1"/>
            <a:r>
              <a:rPr lang="es-ES_tradnl" altLang="es-ES_tradnl" dirty="0"/>
              <a:t>Combinación de tres tablas</a:t>
            </a:r>
          </a:p>
        </p:txBody>
      </p:sp>
      <p:sp>
        <p:nvSpPr>
          <p:cNvPr id="101381" name="AutoShape 7">
            <a:extLst>
              <a:ext uri="{FF2B5EF4-FFF2-40B4-BE49-F238E27FC236}">
                <a16:creationId xmlns:a16="http://schemas.microsoft.com/office/drawing/2014/main" id="{F4875F8A-1025-4020-9958-080AA1D89409}"/>
              </a:ext>
            </a:extLst>
          </p:cNvPr>
          <p:cNvSpPr>
            <a:spLocks noChangeAspect="1" noChangeArrowheads="1" noTextEdit="1"/>
          </p:cNvSpPr>
          <p:nvPr/>
        </p:nvSpPr>
        <p:spPr bwMode="auto">
          <a:xfrm>
            <a:off x="827088" y="1412875"/>
            <a:ext cx="6913562"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101382" name="Rectangle 9">
            <a:extLst>
              <a:ext uri="{FF2B5EF4-FFF2-40B4-BE49-F238E27FC236}">
                <a16:creationId xmlns:a16="http://schemas.microsoft.com/office/drawing/2014/main" id="{B88476CA-4CA7-46AC-98FC-F04F5CFAEDE2}"/>
              </a:ext>
            </a:extLst>
          </p:cNvPr>
          <p:cNvSpPr>
            <a:spLocks noChangeArrowheads="1"/>
          </p:cNvSpPr>
          <p:nvPr/>
        </p:nvSpPr>
        <p:spPr bwMode="auto">
          <a:xfrm>
            <a:off x="3686175" y="4106863"/>
            <a:ext cx="3992563" cy="1635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3" name="Rectangle 10">
            <a:extLst>
              <a:ext uri="{FF2B5EF4-FFF2-40B4-BE49-F238E27FC236}">
                <a16:creationId xmlns:a16="http://schemas.microsoft.com/office/drawing/2014/main" id="{36A72A85-002B-4513-8B18-EAF248364A6E}"/>
              </a:ext>
            </a:extLst>
          </p:cNvPr>
          <p:cNvSpPr>
            <a:spLocks noChangeArrowheads="1"/>
          </p:cNvSpPr>
          <p:nvPr/>
        </p:nvSpPr>
        <p:spPr bwMode="auto">
          <a:xfrm>
            <a:off x="2359025" y="5943600"/>
            <a:ext cx="4016375" cy="1651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4" name="Rectangle 11">
            <a:extLst>
              <a:ext uri="{FF2B5EF4-FFF2-40B4-BE49-F238E27FC236}">
                <a16:creationId xmlns:a16="http://schemas.microsoft.com/office/drawing/2014/main" id="{E7E8263C-48FE-499A-829F-FFA4B4DD7447}"/>
              </a:ext>
            </a:extLst>
          </p:cNvPr>
          <p:cNvSpPr>
            <a:spLocks noChangeArrowheads="1"/>
          </p:cNvSpPr>
          <p:nvPr/>
        </p:nvSpPr>
        <p:spPr bwMode="auto">
          <a:xfrm>
            <a:off x="884238" y="1890713"/>
            <a:ext cx="3871912" cy="620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5" name="Rectangle 12">
            <a:extLst>
              <a:ext uri="{FF2B5EF4-FFF2-40B4-BE49-F238E27FC236}">
                <a16:creationId xmlns:a16="http://schemas.microsoft.com/office/drawing/2014/main" id="{D32A1F0C-3F0B-49DF-8C0C-8A1A93DA7E4C}"/>
              </a:ext>
            </a:extLst>
          </p:cNvPr>
          <p:cNvSpPr>
            <a:spLocks noChangeArrowheads="1"/>
          </p:cNvSpPr>
          <p:nvPr/>
        </p:nvSpPr>
        <p:spPr bwMode="auto">
          <a:xfrm>
            <a:off x="2366963" y="4991100"/>
            <a:ext cx="3994150" cy="147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6" name="Rectangle 13">
            <a:extLst>
              <a:ext uri="{FF2B5EF4-FFF2-40B4-BE49-F238E27FC236}">
                <a16:creationId xmlns:a16="http://schemas.microsoft.com/office/drawing/2014/main" id="{4366DA1F-E009-4677-A767-D2434214A86E}"/>
              </a:ext>
            </a:extLst>
          </p:cNvPr>
          <p:cNvSpPr>
            <a:spLocks noChangeArrowheads="1"/>
          </p:cNvSpPr>
          <p:nvPr/>
        </p:nvSpPr>
        <p:spPr bwMode="auto">
          <a:xfrm>
            <a:off x="3698875" y="3144838"/>
            <a:ext cx="3994150" cy="1328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7" name="Line 14">
            <a:extLst>
              <a:ext uri="{FF2B5EF4-FFF2-40B4-BE49-F238E27FC236}">
                <a16:creationId xmlns:a16="http://schemas.microsoft.com/office/drawing/2014/main" id="{1DCA2449-CF1C-4E1C-8D83-911B02F639B0}"/>
              </a:ext>
            </a:extLst>
          </p:cNvPr>
          <p:cNvSpPr>
            <a:spLocks noChangeShapeType="1"/>
          </p:cNvSpPr>
          <p:nvPr/>
        </p:nvSpPr>
        <p:spPr bwMode="auto">
          <a:xfrm>
            <a:off x="2362200" y="5181600"/>
            <a:ext cx="40020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88" name="Line 15">
            <a:extLst>
              <a:ext uri="{FF2B5EF4-FFF2-40B4-BE49-F238E27FC236}">
                <a16:creationId xmlns:a16="http://schemas.microsoft.com/office/drawing/2014/main" id="{899D8161-AD51-43D7-ACB7-66D51D00ACB5}"/>
              </a:ext>
            </a:extLst>
          </p:cNvPr>
          <p:cNvSpPr>
            <a:spLocks noChangeShapeType="1"/>
          </p:cNvSpPr>
          <p:nvPr/>
        </p:nvSpPr>
        <p:spPr bwMode="auto">
          <a:xfrm>
            <a:off x="3694113" y="3340100"/>
            <a:ext cx="40020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89" name="Line 16">
            <a:extLst>
              <a:ext uri="{FF2B5EF4-FFF2-40B4-BE49-F238E27FC236}">
                <a16:creationId xmlns:a16="http://schemas.microsoft.com/office/drawing/2014/main" id="{A74080F8-E4AD-40E4-A9CC-5BC6F31A8035}"/>
              </a:ext>
            </a:extLst>
          </p:cNvPr>
          <p:cNvSpPr>
            <a:spLocks noChangeShapeType="1"/>
          </p:cNvSpPr>
          <p:nvPr/>
        </p:nvSpPr>
        <p:spPr bwMode="auto">
          <a:xfrm>
            <a:off x="3076575" y="4987925"/>
            <a:ext cx="1588" cy="148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0" name="Line 17">
            <a:extLst>
              <a:ext uri="{FF2B5EF4-FFF2-40B4-BE49-F238E27FC236}">
                <a16:creationId xmlns:a16="http://schemas.microsoft.com/office/drawing/2014/main" id="{9508ED10-D119-4FAD-8342-9015A50C0F04}"/>
              </a:ext>
            </a:extLst>
          </p:cNvPr>
          <p:cNvSpPr>
            <a:spLocks noChangeShapeType="1"/>
          </p:cNvSpPr>
          <p:nvPr/>
        </p:nvSpPr>
        <p:spPr bwMode="auto">
          <a:xfrm>
            <a:off x="4408488" y="3140075"/>
            <a:ext cx="1587" cy="1343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1" name="Line 18">
            <a:extLst>
              <a:ext uri="{FF2B5EF4-FFF2-40B4-BE49-F238E27FC236}">
                <a16:creationId xmlns:a16="http://schemas.microsoft.com/office/drawing/2014/main" id="{3C1423BC-513B-41EE-9691-3E9462E3BDC0}"/>
              </a:ext>
            </a:extLst>
          </p:cNvPr>
          <p:cNvSpPr>
            <a:spLocks noChangeShapeType="1"/>
          </p:cNvSpPr>
          <p:nvPr/>
        </p:nvSpPr>
        <p:spPr bwMode="auto">
          <a:xfrm>
            <a:off x="4211638" y="4999038"/>
            <a:ext cx="1587" cy="146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2" name="Line 19">
            <a:extLst>
              <a:ext uri="{FF2B5EF4-FFF2-40B4-BE49-F238E27FC236}">
                <a16:creationId xmlns:a16="http://schemas.microsoft.com/office/drawing/2014/main" id="{5C809CA0-4AF6-4E3C-92DC-ECFCB0C855A9}"/>
              </a:ext>
            </a:extLst>
          </p:cNvPr>
          <p:cNvSpPr>
            <a:spLocks noChangeShapeType="1"/>
          </p:cNvSpPr>
          <p:nvPr/>
        </p:nvSpPr>
        <p:spPr bwMode="auto">
          <a:xfrm>
            <a:off x="6769100" y="3151188"/>
            <a:ext cx="1588" cy="1323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3" name="Line 20">
            <a:extLst>
              <a:ext uri="{FF2B5EF4-FFF2-40B4-BE49-F238E27FC236}">
                <a16:creationId xmlns:a16="http://schemas.microsoft.com/office/drawing/2014/main" id="{D8EC8CEF-D55A-475A-8B7B-B122C49C93A3}"/>
              </a:ext>
            </a:extLst>
          </p:cNvPr>
          <p:cNvSpPr>
            <a:spLocks noChangeShapeType="1"/>
          </p:cNvSpPr>
          <p:nvPr/>
        </p:nvSpPr>
        <p:spPr bwMode="auto">
          <a:xfrm>
            <a:off x="6034088" y="4999038"/>
            <a:ext cx="1587" cy="146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4" name="Line 21">
            <a:extLst>
              <a:ext uri="{FF2B5EF4-FFF2-40B4-BE49-F238E27FC236}">
                <a16:creationId xmlns:a16="http://schemas.microsoft.com/office/drawing/2014/main" id="{11E6D92B-13AF-401D-B7B4-A4064283C4DA}"/>
              </a:ext>
            </a:extLst>
          </p:cNvPr>
          <p:cNvSpPr>
            <a:spLocks noChangeShapeType="1"/>
          </p:cNvSpPr>
          <p:nvPr/>
        </p:nvSpPr>
        <p:spPr bwMode="auto">
          <a:xfrm>
            <a:off x="4875213" y="4999038"/>
            <a:ext cx="1587" cy="146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5" name="Line 22">
            <a:extLst>
              <a:ext uri="{FF2B5EF4-FFF2-40B4-BE49-F238E27FC236}">
                <a16:creationId xmlns:a16="http://schemas.microsoft.com/office/drawing/2014/main" id="{96AA1063-5E97-4FBA-831B-A81DD20CE8EE}"/>
              </a:ext>
            </a:extLst>
          </p:cNvPr>
          <p:cNvSpPr>
            <a:spLocks noChangeShapeType="1"/>
          </p:cNvSpPr>
          <p:nvPr/>
        </p:nvSpPr>
        <p:spPr bwMode="auto">
          <a:xfrm>
            <a:off x="7416800" y="3136900"/>
            <a:ext cx="1588" cy="1325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6" name="Rectangle 23">
            <a:extLst>
              <a:ext uri="{FF2B5EF4-FFF2-40B4-BE49-F238E27FC236}">
                <a16:creationId xmlns:a16="http://schemas.microsoft.com/office/drawing/2014/main" id="{DB29A0CE-F425-4FF9-ADAD-7E3C4E7352CE}"/>
              </a:ext>
            </a:extLst>
          </p:cNvPr>
          <p:cNvSpPr>
            <a:spLocks noChangeArrowheads="1"/>
          </p:cNvSpPr>
          <p:nvPr/>
        </p:nvSpPr>
        <p:spPr bwMode="auto">
          <a:xfrm>
            <a:off x="876300" y="1514475"/>
            <a:ext cx="3889375" cy="1198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97" name="Line 24">
            <a:extLst>
              <a:ext uri="{FF2B5EF4-FFF2-40B4-BE49-F238E27FC236}">
                <a16:creationId xmlns:a16="http://schemas.microsoft.com/office/drawing/2014/main" id="{251CB38A-6FF2-4088-B7B4-0E6CA93F3881}"/>
              </a:ext>
            </a:extLst>
          </p:cNvPr>
          <p:cNvSpPr>
            <a:spLocks noChangeShapeType="1"/>
          </p:cNvSpPr>
          <p:nvPr/>
        </p:nvSpPr>
        <p:spPr bwMode="auto">
          <a:xfrm>
            <a:off x="866775" y="1717675"/>
            <a:ext cx="390366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8" name="Line 25">
            <a:extLst>
              <a:ext uri="{FF2B5EF4-FFF2-40B4-BE49-F238E27FC236}">
                <a16:creationId xmlns:a16="http://schemas.microsoft.com/office/drawing/2014/main" id="{60DDA64D-A729-42FE-8E27-4719A1BE7121}"/>
              </a:ext>
            </a:extLst>
          </p:cNvPr>
          <p:cNvSpPr>
            <a:spLocks noChangeShapeType="1"/>
          </p:cNvSpPr>
          <p:nvPr/>
        </p:nvSpPr>
        <p:spPr bwMode="auto">
          <a:xfrm>
            <a:off x="1600200" y="1508125"/>
            <a:ext cx="1588" cy="1198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9" name="Line 26">
            <a:extLst>
              <a:ext uri="{FF2B5EF4-FFF2-40B4-BE49-F238E27FC236}">
                <a16:creationId xmlns:a16="http://schemas.microsoft.com/office/drawing/2014/main" id="{A5A5CA24-708C-420B-8838-F9950095A0FC}"/>
              </a:ext>
            </a:extLst>
          </p:cNvPr>
          <p:cNvSpPr>
            <a:spLocks noChangeShapeType="1"/>
          </p:cNvSpPr>
          <p:nvPr/>
        </p:nvSpPr>
        <p:spPr bwMode="auto">
          <a:xfrm>
            <a:off x="3706813" y="1517650"/>
            <a:ext cx="1587"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400" name="Line 27">
            <a:extLst>
              <a:ext uri="{FF2B5EF4-FFF2-40B4-BE49-F238E27FC236}">
                <a16:creationId xmlns:a16="http://schemas.microsoft.com/office/drawing/2014/main" id="{D53FA6B9-1E63-4A36-A7DD-56631138847A}"/>
              </a:ext>
            </a:extLst>
          </p:cNvPr>
          <p:cNvSpPr>
            <a:spLocks noChangeShapeType="1"/>
          </p:cNvSpPr>
          <p:nvPr/>
        </p:nvSpPr>
        <p:spPr bwMode="auto">
          <a:xfrm>
            <a:off x="4413250" y="1517650"/>
            <a:ext cx="1588"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401" name="Rectangle 28">
            <a:extLst>
              <a:ext uri="{FF2B5EF4-FFF2-40B4-BE49-F238E27FC236}">
                <a16:creationId xmlns:a16="http://schemas.microsoft.com/office/drawing/2014/main" id="{2C5F1F7E-6C10-41C4-9168-C3E5BA5C5110}"/>
              </a:ext>
            </a:extLst>
          </p:cNvPr>
          <p:cNvSpPr>
            <a:spLocks noChangeArrowheads="1"/>
          </p:cNvSpPr>
          <p:nvPr/>
        </p:nvSpPr>
        <p:spPr bwMode="auto">
          <a:xfrm>
            <a:off x="3198813" y="5032375"/>
            <a:ext cx="6492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FIRSTNME</a:t>
            </a:r>
            <a:endParaRPr lang="es-ES" altLang="es-ES"/>
          </a:p>
        </p:txBody>
      </p:sp>
      <p:sp>
        <p:nvSpPr>
          <p:cNvPr id="101402" name="Rectangle 29">
            <a:extLst>
              <a:ext uri="{FF2B5EF4-FFF2-40B4-BE49-F238E27FC236}">
                <a16:creationId xmlns:a16="http://schemas.microsoft.com/office/drawing/2014/main" id="{AE2DB735-1FB7-4EA9-91B8-6598D07A47B8}"/>
              </a:ext>
            </a:extLst>
          </p:cNvPr>
          <p:cNvSpPr>
            <a:spLocks noChangeArrowheads="1"/>
          </p:cNvSpPr>
          <p:nvPr/>
        </p:nvSpPr>
        <p:spPr bwMode="auto">
          <a:xfrm>
            <a:off x="5018088" y="5032375"/>
            <a:ext cx="682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LASTNAME</a:t>
            </a:r>
            <a:endParaRPr lang="es-ES" altLang="es-ES"/>
          </a:p>
        </p:txBody>
      </p:sp>
      <p:sp>
        <p:nvSpPr>
          <p:cNvPr id="101403" name="Rectangle 30">
            <a:extLst>
              <a:ext uri="{FF2B5EF4-FFF2-40B4-BE49-F238E27FC236}">
                <a16:creationId xmlns:a16="http://schemas.microsoft.com/office/drawing/2014/main" id="{D5EE4411-683B-430B-9D78-BFC93F34B59A}"/>
              </a:ext>
            </a:extLst>
          </p:cNvPr>
          <p:cNvSpPr>
            <a:spLocks noChangeArrowheads="1"/>
          </p:cNvSpPr>
          <p:nvPr/>
        </p:nvSpPr>
        <p:spPr bwMode="auto">
          <a:xfrm>
            <a:off x="4327525" y="5032375"/>
            <a:ext cx="473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MIDINIT</a:t>
            </a:r>
            <a:endParaRPr lang="es-ES" altLang="es-ES"/>
          </a:p>
        </p:txBody>
      </p:sp>
      <p:sp>
        <p:nvSpPr>
          <p:cNvPr id="101404" name="Rectangle 31">
            <a:extLst>
              <a:ext uri="{FF2B5EF4-FFF2-40B4-BE49-F238E27FC236}">
                <a16:creationId xmlns:a16="http://schemas.microsoft.com/office/drawing/2014/main" id="{06DFFD8C-F359-48F7-9022-687BC705A22B}"/>
              </a:ext>
            </a:extLst>
          </p:cNvPr>
          <p:cNvSpPr>
            <a:spLocks noChangeArrowheads="1"/>
          </p:cNvSpPr>
          <p:nvPr/>
        </p:nvSpPr>
        <p:spPr bwMode="auto">
          <a:xfrm>
            <a:off x="4540250" y="3192463"/>
            <a:ext cx="704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DEPTNAME</a:t>
            </a:r>
            <a:endParaRPr lang="es-ES" altLang="es-ES"/>
          </a:p>
        </p:txBody>
      </p:sp>
      <p:sp>
        <p:nvSpPr>
          <p:cNvPr id="101405" name="Rectangle 32">
            <a:extLst>
              <a:ext uri="{FF2B5EF4-FFF2-40B4-BE49-F238E27FC236}">
                <a16:creationId xmlns:a16="http://schemas.microsoft.com/office/drawing/2014/main" id="{532293B0-9EA4-4208-824A-F02E032F84E9}"/>
              </a:ext>
            </a:extLst>
          </p:cNvPr>
          <p:cNvSpPr>
            <a:spLocks noChangeArrowheads="1"/>
          </p:cNvSpPr>
          <p:nvPr/>
        </p:nvSpPr>
        <p:spPr bwMode="auto">
          <a:xfrm>
            <a:off x="6881813" y="3175000"/>
            <a:ext cx="487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MGRNO</a:t>
            </a:r>
            <a:endParaRPr lang="es-ES" altLang="es-ES"/>
          </a:p>
        </p:txBody>
      </p:sp>
      <p:sp>
        <p:nvSpPr>
          <p:cNvPr id="101406" name="Rectangle 33">
            <a:extLst>
              <a:ext uri="{FF2B5EF4-FFF2-40B4-BE49-F238E27FC236}">
                <a16:creationId xmlns:a16="http://schemas.microsoft.com/office/drawing/2014/main" id="{13AFB86F-26BD-4B55-B04D-84FA228A07DC}"/>
              </a:ext>
            </a:extLst>
          </p:cNvPr>
          <p:cNvSpPr>
            <a:spLocks noChangeArrowheads="1"/>
          </p:cNvSpPr>
          <p:nvPr/>
        </p:nvSpPr>
        <p:spPr bwMode="auto">
          <a:xfrm>
            <a:off x="1763713" y="1560513"/>
            <a:ext cx="704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PROJNAME</a:t>
            </a:r>
            <a:endParaRPr lang="es-ES" altLang="es-ES"/>
          </a:p>
        </p:txBody>
      </p:sp>
      <p:sp>
        <p:nvSpPr>
          <p:cNvPr id="101407" name="Rectangle 34">
            <a:extLst>
              <a:ext uri="{FF2B5EF4-FFF2-40B4-BE49-F238E27FC236}">
                <a16:creationId xmlns:a16="http://schemas.microsoft.com/office/drawing/2014/main" id="{DE3F8578-5002-457F-8263-09595EBC44E8}"/>
              </a:ext>
            </a:extLst>
          </p:cNvPr>
          <p:cNvSpPr>
            <a:spLocks noChangeArrowheads="1"/>
          </p:cNvSpPr>
          <p:nvPr/>
        </p:nvSpPr>
        <p:spPr bwMode="auto">
          <a:xfrm>
            <a:off x="3822700" y="1560513"/>
            <a:ext cx="5286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DEPTNO</a:t>
            </a:r>
            <a:endParaRPr lang="es-ES" altLang="es-ES"/>
          </a:p>
        </p:txBody>
      </p:sp>
      <p:sp>
        <p:nvSpPr>
          <p:cNvPr id="101408" name="Rectangle 35">
            <a:extLst>
              <a:ext uri="{FF2B5EF4-FFF2-40B4-BE49-F238E27FC236}">
                <a16:creationId xmlns:a16="http://schemas.microsoft.com/office/drawing/2014/main" id="{81ED04F3-93F7-4C9E-B461-BC9BB48A02A2}"/>
              </a:ext>
            </a:extLst>
          </p:cNvPr>
          <p:cNvSpPr>
            <a:spLocks noChangeArrowheads="1"/>
          </p:cNvSpPr>
          <p:nvPr/>
        </p:nvSpPr>
        <p:spPr bwMode="auto">
          <a:xfrm>
            <a:off x="7491413" y="3167063"/>
            <a:ext cx="174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a:t>
            </a:r>
            <a:endParaRPr lang="es-ES" altLang="es-ES"/>
          </a:p>
        </p:txBody>
      </p:sp>
      <p:sp>
        <p:nvSpPr>
          <p:cNvPr id="101409" name="Rectangle 36">
            <a:extLst>
              <a:ext uri="{FF2B5EF4-FFF2-40B4-BE49-F238E27FC236}">
                <a16:creationId xmlns:a16="http://schemas.microsoft.com/office/drawing/2014/main" id="{71D7277B-CA4D-4936-8C76-0EF4AC260913}"/>
              </a:ext>
            </a:extLst>
          </p:cNvPr>
          <p:cNvSpPr>
            <a:spLocks noChangeArrowheads="1"/>
          </p:cNvSpPr>
          <p:nvPr/>
        </p:nvSpPr>
        <p:spPr bwMode="auto">
          <a:xfrm>
            <a:off x="5211763" y="2967038"/>
            <a:ext cx="966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100">
                <a:solidFill>
                  <a:srgbClr val="000000"/>
                </a:solidFill>
              </a:rPr>
              <a:t>DEPARTMENT</a:t>
            </a:r>
            <a:endParaRPr lang="es-ES" altLang="es-ES"/>
          </a:p>
        </p:txBody>
      </p:sp>
      <p:sp>
        <p:nvSpPr>
          <p:cNvPr id="101410" name="Rectangle 37">
            <a:extLst>
              <a:ext uri="{FF2B5EF4-FFF2-40B4-BE49-F238E27FC236}">
                <a16:creationId xmlns:a16="http://schemas.microsoft.com/office/drawing/2014/main" id="{4397AD97-7765-4533-8F28-CF6D9169675F}"/>
              </a:ext>
            </a:extLst>
          </p:cNvPr>
          <p:cNvSpPr>
            <a:spLocks noChangeArrowheads="1"/>
          </p:cNvSpPr>
          <p:nvPr/>
        </p:nvSpPr>
        <p:spPr bwMode="auto">
          <a:xfrm>
            <a:off x="3830638" y="4833938"/>
            <a:ext cx="7699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100">
                <a:solidFill>
                  <a:srgbClr val="000000"/>
                </a:solidFill>
              </a:rPr>
              <a:t>EMPLOYEE</a:t>
            </a:r>
            <a:endParaRPr lang="es-ES" altLang="es-ES"/>
          </a:p>
        </p:txBody>
      </p:sp>
      <p:sp>
        <p:nvSpPr>
          <p:cNvPr id="101411" name="Rectangle 38">
            <a:extLst>
              <a:ext uri="{FF2B5EF4-FFF2-40B4-BE49-F238E27FC236}">
                <a16:creationId xmlns:a16="http://schemas.microsoft.com/office/drawing/2014/main" id="{482AF574-AAF1-41A7-80C8-86928457E201}"/>
              </a:ext>
            </a:extLst>
          </p:cNvPr>
          <p:cNvSpPr>
            <a:spLocks noChangeArrowheads="1"/>
          </p:cNvSpPr>
          <p:nvPr/>
        </p:nvSpPr>
        <p:spPr bwMode="auto">
          <a:xfrm>
            <a:off x="2479675" y="5024438"/>
            <a:ext cx="465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EMPNO</a:t>
            </a:r>
            <a:endParaRPr lang="es-ES" altLang="es-ES"/>
          </a:p>
        </p:txBody>
      </p:sp>
      <p:sp>
        <p:nvSpPr>
          <p:cNvPr id="101412" name="Rectangle 39">
            <a:extLst>
              <a:ext uri="{FF2B5EF4-FFF2-40B4-BE49-F238E27FC236}">
                <a16:creationId xmlns:a16="http://schemas.microsoft.com/office/drawing/2014/main" id="{A0A03B57-5951-4F38-A76F-E98B738AA1F5}"/>
              </a:ext>
            </a:extLst>
          </p:cNvPr>
          <p:cNvSpPr>
            <a:spLocks noChangeArrowheads="1"/>
          </p:cNvSpPr>
          <p:nvPr/>
        </p:nvSpPr>
        <p:spPr bwMode="auto">
          <a:xfrm>
            <a:off x="3811588" y="3184525"/>
            <a:ext cx="5286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DEPTNO</a:t>
            </a:r>
            <a:endParaRPr lang="es-ES" altLang="es-ES"/>
          </a:p>
        </p:txBody>
      </p:sp>
      <p:sp>
        <p:nvSpPr>
          <p:cNvPr id="101413" name="Rectangle 40">
            <a:extLst>
              <a:ext uri="{FF2B5EF4-FFF2-40B4-BE49-F238E27FC236}">
                <a16:creationId xmlns:a16="http://schemas.microsoft.com/office/drawing/2014/main" id="{BA1F930D-6029-47E5-A00D-FD8F58FF2CC9}"/>
              </a:ext>
            </a:extLst>
          </p:cNvPr>
          <p:cNvSpPr>
            <a:spLocks noChangeArrowheads="1"/>
          </p:cNvSpPr>
          <p:nvPr/>
        </p:nvSpPr>
        <p:spPr bwMode="auto">
          <a:xfrm>
            <a:off x="982663" y="1560513"/>
            <a:ext cx="5286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PROJNO</a:t>
            </a:r>
            <a:endParaRPr lang="es-ES" altLang="es-ES"/>
          </a:p>
        </p:txBody>
      </p:sp>
      <p:sp>
        <p:nvSpPr>
          <p:cNvPr id="101414" name="Rectangle 41">
            <a:extLst>
              <a:ext uri="{FF2B5EF4-FFF2-40B4-BE49-F238E27FC236}">
                <a16:creationId xmlns:a16="http://schemas.microsoft.com/office/drawing/2014/main" id="{B9D92982-D54D-48D1-96E0-92D1973777F8}"/>
              </a:ext>
            </a:extLst>
          </p:cNvPr>
          <p:cNvSpPr>
            <a:spLocks noChangeArrowheads="1"/>
          </p:cNvSpPr>
          <p:nvPr/>
        </p:nvSpPr>
        <p:spPr bwMode="auto">
          <a:xfrm>
            <a:off x="1185863" y="2649538"/>
            <a:ext cx="174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5" name="Rectangle 42">
            <a:extLst>
              <a:ext uri="{FF2B5EF4-FFF2-40B4-BE49-F238E27FC236}">
                <a16:creationId xmlns:a16="http://schemas.microsoft.com/office/drawing/2014/main" id="{7A513EEA-8F97-4A9C-BF28-8D2AF0A3FC46}"/>
              </a:ext>
            </a:extLst>
          </p:cNvPr>
          <p:cNvSpPr>
            <a:spLocks noChangeArrowheads="1"/>
          </p:cNvSpPr>
          <p:nvPr/>
        </p:nvSpPr>
        <p:spPr bwMode="auto">
          <a:xfrm>
            <a:off x="4060825" y="26495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6" name="Rectangle 43">
            <a:extLst>
              <a:ext uri="{FF2B5EF4-FFF2-40B4-BE49-F238E27FC236}">
                <a16:creationId xmlns:a16="http://schemas.microsoft.com/office/drawing/2014/main" id="{B4071EE2-4A4C-4F1A-ABBD-423205DB7F18}"/>
              </a:ext>
            </a:extLst>
          </p:cNvPr>
          <p:cNvSpPr>
            <a:spLocks noChangeArrowheads="1"/>
          </p:cNvSpPr>
          <p:nvPr/>
        </p:nvSpPr>
        <p:spPr bwMode="auto">
          <a:xfrm>
            <a:off x="2741613"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7" name="Rectangle 44">
            <a:extLst>
              <a:ext uri="{FF2B5EF4-FFF2-40B4-BE49-F238E27FC236}">
                <a16:creationId xmlns:a16="http://schemas.microsoft.com/office/drawing/2014/main" id="{87B88564-8464-4927-8EE4-733724AA0136}"/>
              </a:ext>
            </a:extLst>
          </p:cNvPr>
          <p:cNvSpPr>
            <a:spLocks noChangeArrowheads="1"/>
          </p:cNvSpPr>
          <p:nvPr/>
        </p:nvSpPr>
        <p:spPr bwMode="auto">
          <a:xfrm>
            <a:off x="4494213"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8" name="Rectangle 45">
            <a:extLst>
              <a:ext uri="{FF2B5EF4-FFF2-40B4-BE49-F238E27FC236}">
                <a16:creationId xmlns:a16="http://schemas.microsoft.com/office/drawing/2014/main" id="{51851B25-3025-44CD-9058-FF3553956102}"/>
              </a:ext>
            </a:extLst>
          </p:cNvPr>
          <p:cNvSpPr>
            <a:spLocks noChangeArrowheads="1"/>
          </p:cNvSpPr>
          <p:nvPr/>
        </p:nvSpPr>
        <p:spPr bwMode="auto">
          <a:xfrm>
            <a:off x="5281613"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9" name="Rectangle 46">
            <a:extLst>
              <a:ext uri="{FF2B5EF4-FFF2-40B4-BE49-F238E27FC236}">
                <a16:creationId xmlns:a16="http://schemas.microsoft.com/office/drawing/2014/main" id="{31A775D8-02DB-407C-B33C-BA429B120654}"/>
              </a:ext>
            </a:extLst>
          </p:cNvPr>
          <p:cNvSpPr>
            <a:spLocks noChangeArrowheads="1"/>
          </p:cNvSpPr>
          <p:nvPr/>
        </p:nvSpPr>
        <p:spPr bwMode="auto">
          <a:xfrm>
            <a:off x="3921125" y="4414838"/>
            <a:ext cx="190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0" name="Rectangle 47">
            <a:extLst>
              <a:ext uri="{FF2B5EF4-FFF2-40B4-BE49-F238E27FC236}">
                <a16:creationId xmlns:a16="http://schemas.microsoft.com/office/drawing/2014/main" id="{75BD12B3-D25A-40A0-83DD-492ABB8C6FB4}"/>
              </a:ext>
            </a:extLst>
          </p:cNvPr>
          <p:cNvSpPr>
            <a:spLocks noChangeArrowheads="1"/>
          </p:cNvSpPr>
          <p:nvPr/>
        </p:nvSpPr>
        <p:spPr bwMode="auto">
          <a:xfrm>
            <a:off x="5246688" y="4414838"/>
            <a:ext cx="190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1" name="Rectangle 48">
            <a:extLst>
              <a:ext uri="{FF2B5EF4-FFF2-40B4-BE49-F238E27FC236}">
                <a16:creationId xmlns:a16="http://schemas.microsoft.com/office/drawing/2014/main" id="{1C1BB8E3-3E2E-4256-A80E-5476DD7C666D}"/>
              </a:ext>
            </a:extLst>
          </p:cNvPr>
          <p:cNvSpPr>
            <a:spLocks noChangeArrowheads="1"/>
          </p:cNvSpPr>
          <p:nvPr/>
        </p:nvSpPr>
        <p:spPr bwMode="auto">
          <a:xfrm>
            <a:off x="7089775" y="4414838"/>
            <a:ext cx="174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2" name="Freeform 49">
            <a:extLst>
              <a:ext uri="{FF2B5EF4-FFF2-40B4-BE49-F238E27FC236}">
                <a16:creationId xmlns:a16="http://schemas.microsoft.com/office/drawing/2014/main" id="{9430E9F8-DE73-4F35-BAAD-EC03554507CB}"/>
              </a:ext>
            </a:extLst>
          </p:cNvPr>
          <p:cNvSpPr>
            <a:spLocks/>
          </p:cNvSpPr>
          <p:nvPr/>
        </p:nvSpPr>
        <p:spPr bwMode="auto">
          <a:xfrm>
            <a:off x="2609850" y="4487863"/>
            <a:ext cx="4481513" cy="433387"/>
          </a:xfrm>
          <a:custGeom>
            <a:avLst/>
            <a:gdLst>
              <a:gd name="T0" fmla="*/ 5534 w 5646"/>
              <a:gd name="T1" fmla="*/ 0 h 819"/>
              <a:gd name="T2" fmla="*/ 5533 w 5646"/>
              <a:gd name="T3" fmla="*/ 217 h 819"/>
              <a:gd name="T4" fmla="*/ 114 w 5646"/>
              <a:gd name="T5" fmla="*/ 217 h 819"/>
              <a:gd name="T6" fmla="*/ 114 w 5646"/>
              <a:gd name="T7" fmla="*/ 537 h 819"/>
              <a:gd name="T8" fmla="*/ 0 w 5646"/>
              <a:gd name="T9" fmla="*/ 537 h 819"/>
              <a:gd name="T10" fmla="*/ 159 w 5646"/>
              <a:gd name="T11" fmla="*/ 819 h 819"/>
              <a:gd name="T12" fmla="*/ 331 w 5646"/>
              <a:gd name="T13" fmla="*/ 547 h 819"/>
              <a:gd name="T14" fmla="*/ 230 w 5646"/>
              <a:gd name="T15" fmla="*/ 547 h 819"/>
              <a:gd name="T16" fmla="*/ 230 w 5646"/>
              <a:gd name="T17" fmla="*/ 337 h 819"/>
              <a:gd name="T18" fmla="*/ 5646 w 5646"/>
              <a:gd name="T19" fmla="*/ 337 h 819"/>
              <a:gd name="T20" fmla="*/ 5646 w 5646"/>
              <a:gd name="T21" fmla="*/ 9 h 819"/>
              <a:gd name="T22" fmla="*/ 5534 w 5646"/>
              <a:gd name="T23" fmla="*/ 0 h 8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46"/>
              <a:gd name="T37" fmla="*/ 0 h 819"/>
              <a:gd name="T38" fmla="*/ 5646 w 5646"/>
              <a:gd name="T39" fmla="*/ 819 h 8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46" h="819">
                <a:moveTo>
                  <a:pt x="5534" y="0"/>
                </a:moveTo>
                <a:lnTo>
                  <a:pt x="5533" y="217"/>
                </a:lnTo>
                <a:lnTo>
                  <a:pt x="114" y="217"/>
                </a:lnTo>
                <a:lnTo>
                  <a:pt x="114" y="537"/>
                </a:lnTo>
                <a:lnTo>
                  <a:pt x="0" y="537"/>
                </a:lnTo>
                <a:lnTo>
                  <a:pt x="159" y="819"/>
                </a:lnTo>
                <a:lnTo>
                  <a:pt x="331" y="547"/>
                </a:lnTo>
                <a:lnTo>
                  <a:pt x="230" y="547"/>
                </a:lnTo>
                <a:lnTo>
                  <a:pt x="230" y="337"/>
                </a:lnTo>
                <a:lnTo>
                  <a:pt x="5646" y="337"/>
                </a:lnTo>
                <a:lnTo>
                  <a:pt x="5646" y="9"/>
                </a:lnTo>
                <a:lnTo>
                  <a:pt x="5534" y="0"/>
                </a:lnTo>
                <a:close/>
              </a:path>
            </a:pathLst>
          </a:custGeom>
          <a:solidFill>
            <a:srgbClr val="D2D2D2"/>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3" name="Freeform 50">
            <a:extLst>
              <a:ext uri="{FF2B5EF4-FFF2-40B4-BE49-F238E27FC236}">
                <a16:creationId xmlns:a16="http://schemas.microsoft.com/office/drawing/2014/main" id="{9E53E95C-FE59-4529-88AF-7BCE1DF68ECC}"/>
              </a:ext>
            </a:extLst>
          </p:cNvPr>
          <p:cNvSpPr>
            <a:spLocks/>
          </p:cNvSpPr>
          <p:nvPr/>
        </p:nvSpPr>
        <p:spPr bwMode="auto">
          <a:xfrm>
            <a:off x="3929063" y="2755900"/>
            <a:ext cx="263525" cy="317500"/>
          </a:xfrm>
          <a:custGeom>
            <a:avLst/>
            <a:gdLst>
              <a:gd name="T0" fmla="*/ 114 w 331"/>
              <a:gd name="T1" fmla="*/ 0 h 601"/>
              <a:gd name="T2" fmla="*/ 114 w 331"/>
              <a:gd name="T3" fmla="*/ 321 h 601"/>
              <a:gd name="T4" fmla="*/ 0 w 331"/>
              <a:gd name="T5" fmla="*/ 321 h 601"/>
              <a:gd name="T6" fmla="*/ 160 w 331"/>
              <a:gd name="T7" fmla="*/ 601 h 601"/>
              <a:gd name="T8" fmla="*/ 331 w 331"/>
              <a:gd name="T9" fmla="*/ 330 h 601"/>
              <a:gd name="T10" fmla="*/ 231 w 331"/>
              <a:gd name="T11" fmla="*/ 330 h 601"/>
              <a:gd name="T12" fmla="*/ 231 w 331"/>
              <a:gd name="T13" fmla="*/ 14 h 601"/>
              <a:gd name="T14" fmla="*/ 114 w 331"/>
              <a:gd name="T15" fmla="*/ 0 h 601"/>
              <a:gd name="T16" fmla="*/ 0 60000 65536"/>
              <a:gd name="T17" fmla="*/ 0 60000 65536"/>
              <a:gd name="T18" fmla="*/ 0 60000 65536"/>
              <a:gd name="T19" fmla="*/ 0 60000 65536"/>
              <a:gd name="T20" fmla="*/ 0 60000 65536"/>
              <a:gd name="T21" fmla="*/ 0 60000 65536"/>
              <a:gd name="T22" fmla="*/ 0 60000 65536"/>
              <a:gd name="T23" fmla="*/ 0 60000 65536"/>
              <a:gd name="T24" fmla="*/ 0 w 331"/>
              <a:gd name="T25" fmla="*/ 0 h 601"/>
              <a:gd name="T26" fmla="*/ 331 w 331"/>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1" h="601">
                <a:moveTo>
                  <a:pt x="114" y="0"/>
                </a:moveTo>
                <a:lnTo>
                  <a:pt x="114" y="321"/>
                </a:lnTo>
                <a:lnTo>
                  <a:pt x="0" y="321"/>
                </a:lnTo>
                <a:lnTo>
                  <a:pt x="160" y="601"/>
                </a:lnTo>
                <a:lnTo>
                  <a:pt x="331" y="330"/>
                </a:lnTo>
                <a:lnTo>
                  <a:pt x="231" y="330"/>
                </a:lnTo>
                <a:lnTo>
                  <a:pt x="231" y="14"/>
                </a:lnTo>
                <a:lnTo>
                  <a:pt x="114" y="0"/>
                </a:lnTo>
                <a:close/>
              </a:path>
            </a:pathLst>
          </a:custGeom>
          <a:solidFill>
            <a:srgbClr val="D2D2D2"/>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4" name="Rectangle 51">
            <a:extLst>
              <a:ext uri="{FF2B5EF4-FFF2-40B4-BE49-F238E27FC236}">
                <a16:creationId xmlns:a16="http://schemas.microsoft.com/office/drawing/2014/main" id="{38F86A6A-DE04-4739-B16A-A35B1CA25970}"/>
              </a:ext>
            </a:extLst>
          </p:cNvPr>
          <p:cNvSpPr>
            <a:spLocks noChangeArrowheads="1"/>
          </p:cNvSpPr>
          <p:nvPr/>
        </p:nvSpPr>
        <p:spPr bwMode="auto">
          <a:xfrm>
            <a:off x="973138" y="1725613"/>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AD3100</a:t>
            </a:r>
            <a:endParaRPr lang="es-ES" altLang="es-ES"/>
          </a:p>
        </p:txBody>
      </p:sp>
      <p:sp>
        <p:nvSpPr>
          <p:cNvPr id="101425" name="Rectangle 52">
            <a:extLst>
              <a:ext uri="{FF2B5EF4-FFF2-40B4-BE49-F238E27FC236}">
                <a16:creationId xmlns:a16="http://schemas.microsoft.com/office/drawing/2014/main" id="{43574150-2829-4D17-BBD6-82100F87EE46}"/>
              </a:ext>
            </a:extLst>
          </p:cNvPr>
          <p:cNvSpPr>
            <a:spLocks noChangeArrowheads="1"/>
          </p:cNvSpPr>
          <p:nvPr/>
        </p:nvSpPr>
        <p:spPr bwMode="auto">
          <a:xfrm>
            <a:off x="973138" y="1882775"/>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AD3110</a:t>
            </a:r>
            <a:endParaRPr lang="es-ES" altLang="es-ES"/>
          </a:p>
        </p:txBody>
      </p:sp>
      <p:sp>
        <p:nvSpPr>
          <p:cNvPr id="101426" name="Rectangle 53">
            <a:extLst>
              <a:ext uri="{FF2B5EF4-FFF2-40B4-BE49-F238E27FC236}">
                <a16:creationId xmlns:a16="http://schemas.microsoft.com/office/drawing/2014/main" id="{38BF0D9E-1DF8-41AC-ACE6-B4EA56AA1969}"/>
              </a:ext>
            </a:extLst>
          </p:cNvPr>
          <p:cNvSpPr>
            <a:spLocks noChangeArrowheads="1"/>
          </p:cNvSpPr>
          <p:nvPr/>
        </p:nvSpPr>
        <p:spPr bwMode="auto">
          <a:xfrm>
            <a:off x="973138" y="2038350"/>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AD3111</a:t>
            </a:r>
            <a:endParaRPr lang="es-ES" altLang="es-ES"/>
          </a:p>
        </p:txBody>
      </p:sp>
      <p:sp>
        <p:nvSpPr>
          <p:cNvPr id="101427" name="Rectangle 54">
            <a:extLst>
              <a:ext uri="{FF2B5EF4-FFF2-40B4-BE49-F238E27FC236}">
                <a16:creationId xmlns:a16="http://schemas.microsoft.com/office/drawing/2014/main" id="{504F4EAF-9314-47DF-9C6F-50B641D5AA95}"/>
              </a:ext>
            </a:extLst>
          </p:cNvPr>
          <p:cNvSpPr>
            <a:spLocks noChangeArrowheads="1"/>
          </p:cNvSpPr>
          <p:nvPr/>
        </p:nvSpPr>
        <p:spPr bwMode="auto">
          <a:xfrm>
            <a:off x="973138" y="2203450"/>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AD3112</a:t>
            </a:r>
            <a:endParaRPr lang="es-ES" altLang="es-ES"/>
          </a:p>
        </p:txBody>
      </p:sp>
      <p:sp>
        <p:nvSpPr>
          <p:cNvPr id="101428" name="Rectangle 55">
            <a:extLst>
              <a:ext uri="{FF2B5EF4-FFF2-40B4-BE49-F238E27FC236}">
                <a16:creationId xmlns:a16="http://schemas.microsoft.com/office/drawing/2014/main" id="{F6956A5F-F06D-45A8-B2F7-307383ED084F}"/>
              </a:ext>
            </a:extLst>
          </p:cNvPr>
          <p:cNvSpPr>
            <a:spLocks noChangeArrowheads="1"/>
          </p:cNvSpPr>
          <p:nvPr/>
        </p:nvSpPr>
        <p:spPr bwMode="auto">
          <a:xfrm>
            <a:off x="973138" y="2359025"/>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AD3113</a:t>
            </a:r>
            <a:endParaRPr lang="es-ES" altLang="es-ES"/>
          </a:p>
        </p:txBody>
      </p:sp>
      <p:sp>
        <p:nvSpPr>
          <p:cNvPr id="101429" name="Rectangle 56">
            <a:extLst>
              <a:ext uri="{FF2B5EF4-FFF2-40B4-BE49-F238E27FC236}">
                <a16:creationId xmlns:a16="http://schemas.microsoft.com/office/drawing/2014/main" id="{C6A4FE47-A8CD-4378-81E2-D433D42BC3FF}"/>
              </a:ext>
            </a:extLst>
          </p:cNvPr>
          <p:cNvSpPr>
            <a:spLocks noChangeArrowheads="1"/>
          </p:cNvSpPr>
          <p:nvPr/>
        </p:nvSpPr>
        <p:spPr bwMode="auto">
          <a:xfrm>
            <a:off x="971550" y="2516188"/>
            <a:ext cx="3921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IF1000</a:t>
            </a:r>
            <a:endParaRPr lang="es-ES" altLang="es-ES"/>
          </a:p>
        </p:txBody>
      </p:sp>
      <p:sp>
        <p:nvSpPr>
          <p:cNvPr id="101430" name="Rectangle 57">
            <a:extLst>
              <a:ext uri="{FF2B5EF4-FFF2-40B4-BE49-F238E27FC236}">
                <a16:creationId xmlns:a16="http://schemas.microsoft.com/office/drawing/2014/main" id="{2D8C7D42-A77B-45DF-A80E-C5F18C48F23E}"/>
              </a:ext>
            </a:extLst>
          </p:cNvPr>
          <p:cNvSpPr>
            <a:spLocks noChangeArrowheads="1"/>
          </p:cNvSpPr>
          <p:nvPr/>
        </p:nvSpPr>
        <p:spPr bwMode="auto">
          <a:xfrm>
            <a:off x="1682750" y="1725613"/>
            <a:ext cx="1084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ADMIN SERVICES</a:t>
            </a:r>
            <a:endParaRPr lang="es-ES" altLang="es-ES"/>
          </a:p>
        </p:txBody>
      </p:sp>
      <p:sp>
        <p:nvSpPr>
          <p:cNvPr id="101431" name="Rectangle 58">
            <a:extLst>
              <a:ext uri="{FF2B5EF4-FFF2-40B4-BE49-F238E27FC236}">
                <a16:creationId xmlns:a16="http://schemas.microsoft.com/office/drawing/2014/main" id="{137F8E33-5B14-49F2-89F1-2AC7362EBECF}"/>
              </a:ext>
            </a:extLst>
          </p:cNvPr>
          <p:cNvSpPr>
            <a:spLocks noChangeArrowheads="1"/>
          </p:cNvSpPr>
          <p:nvPr/>
        </p:nvSpPr>
        <p:spPr bwMode="auto">
          <a:xfrm>
            <a:off x="1693863" y="1882775"/>
            <a:ext cx="14557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GENERAL AD SYSTEMS</a:t>
            </a:r>
            <a:endParaRPr lang="es-ES" altLang="es-ES"/>
          </a:p>
        </p:txBody>
      </p:sp>
      <p:sp>
        <p:nvSpPr>
          <p:cNvPr id="101432" name="Rectangle 59">
            <a:extLst>
              <a:ext uri="{FF2B5EF4-FFF2-40B4-BE49-F238E27FC236}">
                <a16:creationId xmlns:a16="http://schemas.microsoft.com/office/drawing/2014/main" id="{B730FDE5-DE8C-4159-9A7D-5BF5099BDBAA}"/>
              </a:ext>
            </a:extLst>
          </p:cNvPr>
          <p:cNvSpPr>
            <a:spLocks noChangeArrowheads="1"/>
          </p:cNvSpPr>
          <p:nvPr/>
        </p:nvSpPr>
        <p:spPr bwMode="auto">
          <a:xfrm>
            <a:off x="1698625" y="2038350"/>
            <a:ext cx="16049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PAYROLL PROGRAMMING</a:t>
            </a:r>
            <a:endParaRPr lang="es-ES" altLang="es-ES"/>
          </a:p>
        </p:txBody>
      </p:sp>
      <p:sp>
        <p:nvSpPr>
          <p:cNvPr id="101433" name="Rectangle 60">
            <a:extLst>
              <a:ext uri="{FF2B5EF4-FFF2-40B4-BE49-F238E27FC236}">
                <a16:creationId xmlns:a16="http://schemas.microsoft.com/office/drawing/2014/main" id="{8EF8156D-1207-496D-B6C6-9807B31ADADA}"/>
              </a:ext>
            </a:extLst>
          </p:cNvPr>
          <p:cNvSpPr>
            <a:spLocks noChangeArrowheads="1"/>
          </p:cNvSpPr>
          <p:nvPr/>
        </p:nvSpPr>
        <p:spPr bwMode="auto">
          <a:xfrm>
            <a:off x="1701800" y="2203450"/>
            <a:ext cx="17811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PERSONELL PROGRAMMING</a:t>
            </a:r>
            <a:endParaRPr lang="es-ES" altLang="es-ES"/>
          </a:p>
        </p:txBody>
      </p:sp>
      <p:sp>
        <p:nvSpPr>
          <p:cNvPr id="101434" name="Rectangle 61">
            <a:extLst>
              <a:ext uri="{FF2B5EF4-FFF2-40B4-BE49-F238E27FC236}">
                <a16:creationId xmlns:a16="http://schemas.microsoft.com/office/drawing/2014/main" id="{8429D4A0-F7AA-46AF-92A6-811548D54389}"/>
              </a:ext>
            </a:extLst>
          </p:cNvPr>
          <p:cNvSpPr>
            <a:spLocks noChangeArrowheads="1"/>
          </p:cNvSpPr>
          <p:nvPr/>
        </p:nvSpPr>
        <p:spPr bwMode="auto">
          <a:xfrm>
            <a:off x="1698625" y="2359025"/>
            <a:ext cx="1685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ACCOUNT. PROGRAMMING</a:t>
            </a:r>
            <a:endParaRPr lang="es-ES" altLang="es-ES"/>
          </a:p>
        </p:txBody>
      </p:sp>
      <p:sp>
        <p:nvSpPr>
          <p:cNvPr id="101435" name="Rectangle 62">
            <a:extLst>
              <a:ext uri="{FF2B5EF4-FFF2-40B4-BE49-F238E27FC236}">
                <a16:creationId xmlns:a16="http://schemas.microsoft.com/office/drawing/2014/main" id="{0B1A14BB-14B5-42E1-B89C-200D840905A5}"/>
              </a:ext>
            </a:extLst>
          </p:cNvPr>
          <p:cNvSpPr>
            <a:spLocks noChangeArrowheads="1"/>
          </p:cNvSpPr>
          <p:nvPr/>
        </p:nvSpPr>
        <p:spPr bwMode="auto">
          <a:xfrm>
            <a:off x="1684338" y="2516188"/>
            <a:ext cx="11255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QUERY SERVICES</a:t>
            </a:r>
            <a:endParaRPr lang="es-ES" altLang="es-ES"/>
          </a:p>
        </p:txBody>
      </p:sp>
      <p:sp>
        <p:nvSpPr>
          <p:cNvPr id="101436" name="Rectangle 63">
            <a:extLst>
              <a:ext uri="{FF2B5EF4-FFF2-40B4-BE49-F238E27FC236}">
                <a16:creationId xmlns:a16="http://schemas.microsoft.com/office/drawing/2014/main" id="{5BCE6384-BC59-4B0B-B2F4-C0E717E76F03}"/>
              </a:ext>
            </a:extLst>
          </p:cNvPr>
          <p:cNvSpPr>
            <a:spLocks noChangeArrowheads="1"/>
          </p:cNvSpPr>
          <p:nvPr/>
        </p:nvSpPr>
        <p:spPr bwMode="auto">
          <a:xfrm>
            <a:off x="3967163" y="1725613"/>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D01</a:t>
            </a:r>
            <a:endParaRPr lang="es-ES" altLang="es-ES"/>
          </a:p>
        </p:txBody>
      </p:sp>
      <p:sp>
        <p:nvSpPr>
          <p:cNvPr id="101437" name="Rectangle 64">
            <a:extLst>
              <a:ext uri="{FF2B5EF4-FFF2-40B4-BE49-F238E27FC236}">
                <a16:creationId xmlns:a16="http://schemas.microsoft.com/office/drawing/2014/main" id="{E9022560-81F2-475A-8C4D-2572351AFBF3}"/>
              </a:ext>
            </a:extLst>
          </p:cNvPr>
          <p:cNvSpPr>
            <a:spLocks noChangeArrowheads="1"/>
          </p:cNvSpPr>
          <p:nvPr/>
        </p:nvSpPr>
        <p:spPr bwMode="auto">
          <a:xfrm>
            <a:off x="3967163" y="188277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38" name="Rectangle 65">
            <a:extLst>
              <a:ext uri="{FF2B5EF4-FFF2-40B4-BE49-F238E27FC236}">
                <a16:creationId xmlns:a16="http://schemas.microsoft.com/office/drawing/2014/main" id="{D64FE3A4-1D11-4C2A-BA98-8EFBC8632E0A}"/>
              </a:ext>
            </a:extLst>
          </p:cNvPr>
          <p:cNvSpPr>
            <a:spLocks noChangeArrowheads="1"/>
          </p:cNvSpPr>
          <p:nvPr/>
        </p:nvSpPr>
        <p:spPr bwMode="auto">
          <a:xfrm>
            <a:off x="3967163" y="2038350"/>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39" name="Rectangle 66">
            <a:extLst>
              <a:ext uri="{FF2B5EF4-FFF2-40B4-BE49-F238E27FC236}">
                <a16:creationId xmlns:a16="http://schemas.microsoft.com/office/drawing/2014/main" id="{CE96A327-5891-408F-8420-9F8385340F65}"/>
              </a:ext>
            </a:extLst>
          </p:cNvPr>
          <p:cNvSpPr>
            <a:spLocks noChangeArrowheads="1"/>
          </p:cNvSpPr>
          <p:nvPr/>
        </p:nvSpPr>
        <p:spPr bwMode="auto">
          <a:xfrm>
            <a:off x="3967163" y="2203450"/>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40" name="Rectangle 67">
            <a:extLst>
              <a:ext uri="{FF2B5EF4-FFF2-40B4-BE49-F238E27FC236}">
                <a16:creationId xmlns:a16="http://schemas.microsoft.com/office/drawing/2014/main" id="{141D5362-08EC-4583-857A-FDB45C76EDD4}"/>
              </a:ext>
            </a:extLst>
          </p:cNvPr>
          <p:cNvSpPr>
            <a:spLocks noChangeArrowheads="1"/>
          </p:cNvSpPr>
          <p:nvPr/>
        </p:nvSpPr>
        <p:spPr bwMode="auto">
          <a:xfrm>
            <a:off x="3967163" y="235902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41" name="Rectangle 68">
            <a:extLst>
              <a:ext uri="{FF2B5EF4-FFF2-40B4-BE49-F238E27FC236}">
                <a16:creationId xmlns:a16="http://schemas.microsoft.com/office/drawing/2014/main" id="{ABD4EB2D-5CD5-4A6D-82BF-AAEFBCE3E24F}"/>
              </a:ext>
            </a:extLst>
          </p:cNvPr>
          <p:cNvSpPr>
            <a:spLocks noChangeArrowheads="1"/>
          </p:cNvSpPr>
          <p:nvPr/>
        </p:nvSpPr>
        <p:spPr bwMode="auto">
          <a:xfrm>
            <a:off x="3967163" y="2516188"/>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C01</a:t>
            </a:r>
            <a:endParaRPr lang="es-ES" altLang="es-ES"/>
          </a:p>
        </p:txBody>
      </p:sp>
      <p:sp>
        <p:nvSpPr>
          <p:cNvPr id="101442" name="Rectangle 69">
            <a:extLst>
              <a:ext uri="{FF2B5EF4-FFF2-40B4-BE49-F238E27FC236}">
                <a16:creationId xmlns:a16="http://schemas.microsoft.com/office/drawing/2014/main" id="{9E8CA4E1-0EAF-44BA-A5AB-46E359F90386}"/>
              </a:ext>
            </a:extLst>
          </p:cNvPr>
          <p:cNvSpPr>
            <a:spLocks noChangeArrowheads="1"/>
          </p:cNvSpPr>
          <p:nvPr/>
        </p:nvSpPr>
        <p:spPr bwMode="auto">
          <a:xfrm>
            <a:off x="3795713" y="3330575"/>
            <a:ext cx="223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A00</a:t>
            </a:r>
            <a:endParaRPr lang="es-ES" altLang="es-ES"/>
          </a:p>
        </p:txBody>
      </p:sp>
      <p:sp>
        <p:nvSpPr>
          <p:cNvPr id="101443" name="Rectangle 70">
            <a:extLst>
              <a:ext uri="{FF2B5EF4-FFF2-40B4-BE49-F238E27FC236}">
                <a16:creationId xmlns:a16="http://schemas.microsoft.com/office/drawing/2014/main" id="{D1B981FC-99AB-4708-BB47-7301C76DFB2B}"/>
              </a:ext>
            </a:extLst>
          </p:cNvPr>
          <p:cNvSpPr>
            <a:spLocks noChangeArrowheads="1"/>
          </p:cNvSpPr>
          <p:nvPr/>
        </p:nvSpPr>
        <p:spPr bwMode="auto">
          <a:xfrm>
            <a:off x="3795713" y="3487738"/>
            <a:ext cx="223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B01</a:t>
            </a:r>
            <a:endParaRPr lang="es-ES" altLang="es-ES"/>
          </a:p>
        </p:txBody>
      </p:sp>
      <p:sp>
        <p:nvSpPr>
          <p:cNvPr id="101444" name="Rectangle 71">
            <a:extLst>
              <a:ext uri="{FF2B5EF4-FFF2-40B4-BE49-F238E27FC236}">
                <a16:creationId xmlns:a16="http://schemas.microsoft.com/office/drawing/2014/main" id="{6CE473BC-8E39-408C-A52E-E00B0C2C9174}"/>
              </a:ext>
            </a:extLst>
          </p:cNvPr>
          <p:cNvSpPr>
            <a:spLocks noChangeArrowheads="1"/>
          </p:cNvSpPr>
          <p:nvPr/>
        </p:nvSpPr>
        <p:spPr bwMode="auto">
          <a:xfrm>
            <a:off x="3794125" y="3643313"/>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C01</a:t>
            </a:r>
            <a:endParaRPr lang="es-ES" altLang="es-ES"/>
          </a:p>
        </p:txBody>
      </p:sp>
      <p:sp>
        <p:nvSpPr>
          <p:cNvPr id="101445" name="Rectangle 72">
            <a:extLst>
              <a:ext uri="{FF2B5EF4-FFF2-40B4-BE49-F238E27FC236}">
                <a16:creationId xmlns:a16="http://schemas.microsoft.com/office/drawing/2014/main" id="{8B9E5395-6EAA-46E4-9342-7FC0AC99B4FB}"/>
              </a:ext>
            </a:extLst>
          </p:cNvPr>
          <p:cNvSpPr>
            <a:spLocks noChangeArrowheads="1"/>
          </p:cNvSpPr>
          <p:nvPr/>
        </p:nvSpPr>
        <p:spPr bwMode="auto">
          <a:xfrm>
            <a:off x="3794125" y="380047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D01</a:t>
            </a:r>
            <a:endParaRPr lang="es-ES" altLang="es-ES"/>
          </a:p>
        </p:txBody>
      </p:sp>
      <p:sp>
        <p:nvSpPr>
          <p:cNvPr id="101446" name="Rectangle 73">
            <a:extLst>
              <a:ext uri="{FF2B5EF4-FFF2-40B4-BE49-F238E27FC236}">
                <a16:creationId xmlns:a16="http://schemas.microsoft.com/office/drawing/2014/main" id="{459D1340-EF1A-49E1-B9A0-16E4D8B5EDC2}"/>
              </a:ext>
            </a:extLst>
          </p:cNvPr>
          <p:cNvSpPr>
            <a:spLocks noChangeArrowheads="1"/>
          </p:cNvSpPr>
          <p:nvPr/>
        </p:nvSpPr>
        <p:spPr bwMode="auto">
          <a:xfrm>
            <a:off x="3794125" y="396557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D11</a:t>
            </a:r>
            <a:endParaRPr lang="es-ES" altLang="es-ES"/>
          </a:p>
        </p:txBody>
      </p:sp>
      <p:sp>
        <p:nvSpPr>
          <p:cNvPr id="101447" name="Rectangle 74">
            <a:extLst>
              <a:ext uri="{FF2B5EF4-FFF2-40B4-BE49-F238E27FC236}">
                <a16:creationId xmlns:a16="http://schemas.microsoft.com/office/drawing/2014/main" id="{A6A3CE1D-494A-43B4-B778-E88073584864}"/>
              </a:ext>
            </a:extLst>
          </p:cNvPr>
          <p:cNvSpPr>
            <a:spLocks noChangeArrowheads="1"/>
          </p:cNvSpPr>
          <p:nvPr/>
        </p:nvSpPr>
        <p:spPr bwMode="auto">
          <a:xfrm>
            <a:off x="3794125" y="4121150"/>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48" name="Rectangle 75">
            <a:extLst>
              <a:ext uri="{FF2B5EF4-FFF2-40B4-BE49-F238E27FC236}">
                <a16:creationId xmlns:a16="http://schemas.microsoft.com/office/drawing/2014/main" id="{3B2941AD-171A-418D-ABD1-9194A299AA15}"/>
              </a:ext>
            </a:extLst>
          </p:cNvPr>
          <p:cNvSpPr>
            <a:spLocks noChangeArrowheads="1"/>
          </p:cNvSpPr>
          <p:nvPr/>
        </p:nvSpPr>
        <p:spPr bwMode="auto">
          <a:xfrm>
            <a:off x="3795713" y="4278313"/>
            <a:ext cx="223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E01</a:t>
            </a:r>
            <a:endParaRPr lang="es-ES" altLang="es-ES"/>
          </a:p>
        </p:txBody>
      </p:sp>
      <p:sp>
        <p:nvSpPr>
          <p:cNvPr id="101449" name="Rectangle 76">
            <a:extLst>
              <a:ext uri="{FF2B5EF4-FFF2-40B4-BE49-F238E27FC236}">
                <a16:creationId xmlns:a16="http://schemas.microsoft.com/office/drawing/2014/main" id="{ED78DB40-D861-4F0D-B7B5-2ADAD2BB1E53}"/>
              </a:ext>
            </a:extLst>
          </p:cNvPr>
          <p:cNvSpPr>
            <a:spLocks noChangeArrowheads="1"/>
          </p:cNvSpPr>
          <p:nvPr/>
        </p:nvSpPr>
        <p:spPr bwMode="auto">
          <a:xfrm>
            <a:off x="6905625" y="3314700"/>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000010</a:t>
            </a:r>
            <a:endParaRPr lang="es-ES" altLang="es-ES"/>
          </a:p>
        </p:txBody>
      </p:sp>
      <p:sp>
        <p:nvSpPr>
          <p:cNvPr id="101450" name="Rectangle 77">
            <a:extLst>
              <a:ext uri="{FF2B5EF4-FFF2-40B4-BE49-F238E27FC236}">
                <a16:creationId xmlns:a16="http://schemas.microsoft.com/office/drawing/2014/main" id="{837C605E-C2AF-4463-8F5B-010527EB7FFF}"/>
              </a:ext>
            </a:extLst>
          </p:cNvPr>
          <p:cNvSpPr>
            <a:spLocks noChangeArrowheads="1"/>
          </p:cNvSpPr>
          <p:nvPr/>
        </p:nvSpPr>
        <p:spPr bwMode="auto">
          <a:xfrm>
            <a:off x="6905625" y="347027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000020</a:t>
            </a:r>
            <a:endParaRPr lang="es-ES" altLang="es-ES"/>
          </a:p>
        </p:txBody>
      </p:sp>
      <p:sp>
        <p:nvSpPr>
          <p:cNvPr id="101451" name="Rectangle 78">
            <a:extLst>
              <a:ext uri="{FF2B5EF4-FFF2-40B4-BE49-F238E27FC236}">
                <a16:creationId xmlns:a16="http://schemas.microsoft.com/office/drawing/2014/main" id="{3B176731-5902-4D44-83F9-7E9914F42086}"/>
              </a:ext>
            </a:extLst>
          </p:cNvPr>
          <p:cNvSpPr>
            <a:spLocks noChangeArrowheads="1"/>
          </p:cNvSpPr>
          <p:nvPr/>
        </p:nvSpPr>
        <p:spPr bwMode="auto">
          <a:xfrm>
            <a:off x="6905625" y="363537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000030</a:t>
            </a:r>
            <a:endParaRPr lang="es-ES" altLang="es-ES"/>
          </a:p>
        </p:txBody>
      </p:sp>
      <p:sp>
        <p:nvSpPr>
          <p:cNvPr id="101452" name="Rectangle 79">
            <a:extLst>
              <a:ext uri="{FF2B5EF4-FFF2-40B4-BE49-F238E27FC236}">
                <a16:creationId xmlns:a16="http://schemas.microsoft.com/office/drawing/2014/main" id="{487A38D2-3B5B-46FF-8D3D-8B4BD815A1E2}"/>
              </a:ext>
            </a:extLst>
          </p:cNvPr>
          <p:cNvSpPr>
            <a:spLocks noChangeArrowheads="1"/>
          </p:cNvSpPr>
          <p:nvPr/>
        </p:nvSpPr>
        <p:spPr bwMode="auto">
          <a:xfrm>
            <a:off x="6904038" y="3790950"/>
            <a:ext cx="431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 - - -</a:t>
            </a:r>
            <a:endParaRPr lang="es-ES" altLang="es-ES"/>
          </a:p>
        </p:txBody>
      </p:sp>
      <p:sp>
        <p:nvSpPr>
          <p:cNvPr id="101453" name="Rectangle 80">
            <a:extLst>
              <a:ext uri="{FF2B5EF4-FFF2-40B4-BE49-F238E27FC236}">
                <a16:creationId xmlns:a16="http://schemas.microsoft.com/office/drawing/2014/main" id="{25D803FC-0F38-4EE8-8B94-6FB3CA276FD3}"/>
              </a:ext>
            </a:extLst>
          </p:cNvPr>
          <p:cNvSpPr>
            <a:spLocks noChangeArrowheads="1"/>
          </p:cNvSpPr>
          <p:nvPr/>
        </p:nvSpPr>
        <p:spPr bwMode="auto">
          <a:xfrm>
            <a:off x="6905625" y="3948113"/>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000060</a:t>
            </a:r>
            <a:endParaRPr lang="es-ES" altLang="es-ES"/>
          </a:p>
        </p:txBody>
      </p:sp>
      <p:sp>
        <p:nvSpPr>
          <p:cNvPr id="101454" name="Rectangle 81">
            <a:extLst>
              <a:ext uri="{FF2B5EF4-FFF2-40B4-BE49-F238E27FC236}">
                <a16:creationId xmlns:a16="http://schemas.microsoft.com/office/drawing/2014/main" id="{AE254BD5-47FA-45FD-B46F-5D6176CE5E63}"/>
              </a:ext>
            </a:extLst>
          </p:cNvPr>
          <p:cNvSpPr>
            <a:spLocks noChangeArrowheads="1"/>
          </p:cNvSpPr>
          <p:nvPr/>
        </p:nvSpPr>
        <p:spPr bwMode="auto">
          <a:xfrm>
            <a:off x="6905625" y="4103688"/>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000070</a:t>
            </a:r>
            <a:endParaRPr lang="es-ES" altLang="es-ES"/>
          </a:p>
        </p:txBody>
      </p:sp>
      <p:sp>
        <p:nvSpPr>
          <p:cNvPr id="101455" name="Rectangle 82">
            <a:extLst>
              <a:ext uri="{FF2B5EF4-FFF2-40B4-BE49-F238E27FC236}">
                <a16:creationId xmlns:a16="http://schemas.microsoft.com/office/drawing/2014/main" id="{1ED81CC9-6D30-4D23-AD8E-552017BCD4A7}"/>
              </a:ext>
            </a:extLst>
          </p:cNvPr>
          <p:cNvSpPr>
            <a:spLocks noChangeArrowheads="1"/>
          </p:cNvSpPr>
          <p:nvPr/>
        </p:nvSpPr>
        <p:spPr bwMode="auto">
          <a:xfrm>
            <a:off x="6905625" y="4268788"/>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000050</a:t>
            </a:r>
            <a:endParaRPr lang="es-ES" altLang="es-ES"/>
          </a:p>
        </p:txBody>
      </p:sp>
      <p:sp>
        <p:nvSpPr>
          <p:cNvPr id="101456" name="Rectangle 83">
            <a:extLst>
              <a:ext uri="{FF2B5EF4-FFF2-40B4-BE49-F238E27FC236}">
                <a16:creationId xmlns:a16="http://schemas.microsoft.com/office/drawing/2014/main" id="{F2AF9851-839E-475E-BB70-33510FFF1ACA}"/>
              </a:ext>
            </a:extLst>
          </p:cNvPr>
          <p:cNvSpPr>
            <a:spLocks noChangeArrowheads="1"/>
          </p:cNvSpPr>
          <p:nvPr/>
        </p:nvSpPr>
        <p:spPr bwMode="auto">
          <a:xfrm>
            <a:off x="4518025" y="3330575"/>
            <a:ext cx="2076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SPIFFY COMPUTER SERVICE DIV.</a:t>
            </a:r>
            <a:endParaRPr lang="es-ES" altLang="es-ES"/>
          </a:p>
        </p:txBody>
      </p:sp>
      <p:sp>
        <p:nvSpPr>
          <p:cNvPr id="101457" name="Rectangle 84">
            <a:extLst>
              <a:ext uri="{FF2B5EF4-FFF2-40B4-BE49-F238E27FC236}">
                <a16:creationId xmlns:a16="http://schemas.microsoft.com/office/drawing/2014/main" id="{86D8798D-5B14-433F-B5B6-A2E6BBF3A2F4}"/>
              </a:ext>
            </a:extLst>
          </p:cNvPr>
          <p:cNvSpPr>
            <a:spLocks noChangeArrowheads="1"/>
          </p:cNvSpPr>
          <p:nvPr/>
        </p:nvSpPr>
        <p:spPr bwMode="auto">
          <a:xfrm>
            <a:off x="4478338" y="3487738"/>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PLANNING</a:t>
            </a:r>
            <a:endParaRPr lang="es-ES" altLang="es-ES"/>
          </a:p>
        </p:txBody>
      </p:sp>
      <p:sp>
        <p:nvSpPr>
          <p:cNvPr id="101458" name="Rectangle 85">
            <a:extLst>
              <a:ext uri="{FF2B5EF4-FFF2-40B4-BE49-F238E27FC236}">
                <a16:creationId xmlns:a16="http://schemas.microsoft.com/office/drawing/2014/main" id="{DBFA2D64-A9C8-40FB-B5F4-92C33EA954EE}"/>
              </a:ext>
            </a:extLst>
          </p:cNvPr>
          <p:cNvSpPr>
            <a:spLocks noChangeArrowheads="1"/>
          </p:cNvSpPr>
          <p:nvPr/>
        </p:nvSpPr>
        <p:spPr bwMode="auto">
          <a:xfrm>
            <a:off x="4498975" y="3643313"/>
            <a:ext cx="14462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INFORMATION CENTER</a:t>
            </a:r>
            <a:endParaRPr lang="es-ES" altLang="es-ES"/>
          </a:p>
        </p:txBody>
      </p:sp>
      <p:sp>
        <p:nvSpPr>
          <p:cNvPr id="101459" name="Rectangle 86">
            <a:extLst>
              <a:ext uri="{FF2B5EF4-FFF2-40B4-BE49-F238E27FC236}">
                <a16:creationId xmlns:a16="http://schemas.microsoft.com/office/drawing/2014/main" id="{A2972432-1514-4379-AC23-2581A0B925FA}"/>
              </a:ext>
            </a:extLst>
          </p:cNvPr>
          <p:cNvSpPr>
            <a:spLocks noChangeArrowheads="1"/>
          </p:cNvSpPr>
          <p:nvPr/>
        </p:nvSpPr>
        <p:spPr bwMode="auto">
          <a:xfrm>
            <a:off x="4502150" y="3800475"/>
            <a:ext cx="15144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DEVELOPMENT CENTER</a:t>
            </a:r>
            <a:endParaRPr lang="es-ES" altLang="es-ES"/>
          </a:p>
        </p:txBody>
      </p:sp>
      <p:sp>
        <p:nvSpPr>
          <p:cNvPr id="101460" name="Rectangle 87">
            <a:extLst>
              <a:ext uri="{FF2B5EF4-FFF2-40B4-BE49-F238E27FC236}">
                <a16:creationId xmlns:a16="http://schemas.microsoft.com/office/drawing/2014/main" id="{7409F269-6437-44C7-8318-0DD21A3A2D75}"/>
              </a:ext>
            </a:extLst>
          </p:cNvPr>
          <p:cNvSpPr>
            <a:spLocks noChangeArrowheads="1"/>
          </p:cNvSpPr>
          <p:nvPr/>
        </p:nvSpPr>
        <p:spPr bwMode="auto">
          <a:xfrm>
            <a:off x="4506913" y="3965575"/>
            <a:ext cx="1755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MANUFACTURING SYSTEMS</a:t>
            </a:r>
            <a:endParaRPr lang="es-ES" altLang="es-ES"/>
          </a:p>
        </p:txBody>
      </p:sp>
      <p:sp>
        <p:nvSpPr>
          <p:cNvPr id="101461" name="Rectangle 88">
            <a:extLst>
              <a:ext uri="{FF2B5EF4-FFF2-40B4-BE49-F238E27FC236}">
                <a16:creationId xmlns:a16="http://schemas.microsoft.com/office/drawing/2014/main" id="{D53642CC-0415-4C6A-B682-3DFC91F0413C}"/>
              </a:ext>
            </a:extLst>
          </p:cNvPr>
          <p:cNvSpPr>
            <a:spLocks noChangeArrowheads="1"/>
          </p:cNvSpPr>
          <p:nvPr/>
        </p:nvSpPr>
        <p:spPr bwMode="auto">
          <a:xfrm>
            <a:off x="4508500" y="4121150"/>
            <a:ext cx="17256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ADMINISTRATION SYSTEMS</a:t>
            </a:r>
            <a:endParaRPr lang="es-ES" altLang="es-ES"/>
          </a:p>
        </p:txBody>
      </p:sp>
      <p:sp>
        <p:nvSpPr>
          <p:cNvPr id="101462" name="Rectangle 89">
            <a:extLst>
              <a:ext uri="{FF2B5EF4-FFF2-40B4-BE49-F238E27FC236}">
                <a16:creationId xmlns:a16="http://schemas.microsoft.com/office/drawing/2014/main" id="{7B2B113D-11CF-4ADC-AC92-DB2C6897B008}"/>
              </a:ext>
            </a:extLst>
          </p:cNvPr>
          <p:cNvSpPr>
            <a:spLocks noChangeArrowheads="1"/>
          </p:cNvSpPr>
          <p:nvPr/>
        </p:nvSpPr>
        <p:spPr bwMode="auto">
          <a:xfrm>
            <a:off x="4495800" y="4278313"/>
            <a:ext cx="12874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SUPPORT SERVICES</a:t>
            </a:r>
            <a:endParaRPr lang="es-ES" altLang="es-ES"/>
          </a:p>
        </p:txBody>
      </p:sp>
      <p:sp>
        <p:nvSpPr>
          <p:cNvPr id="101463" name="Rectangle 90">
            <a:extLst>
              <a:ext uri="{FF2B5EF4-FFF2-40B4-BE49-F238E27FC236}">
                <a16:creationId xmlns:a16="http://schemas.microsoft.com/office/drawing/2014/main" id="{FB3B32B4-27F4-47F4-A0B6-44E8CF46C117}"/>
              </a:ext>
            </a:extLst>
          </p:cNvPr>
          <p:cNvSpPr>
            <a:spLocks noChangeArrowheads="1"/>
          </p:cNvSpPr>
          <p:nvPr/>
        </p:nvSpPr>
        <p:spPr bwMode="auto">
          <a:xfrm>
            <a:off x="4991100" y="5162550"/>
            <a:ext cx="3444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HAAS</a:t>
            </a:r>
            <a:endParaRPr lang="es-ES" altLang="es-ES"/>
          </a:p>
        </p:txBody>
      </p:sp>
      <p:sp>
        <p:nvSpPr>
          <p:cNvPr id="101464" name="Rectangle 91">
            <a:extLst>
              <a:ext uri="{FF2B5EF4-FFF2-40B4-BE49-F238E27FC236}">
                <a16:creationId xmlns:a16="http://schemas.microsoft.com/office/drawing/2014/main" id="{0A02EF29-7A23-48C1-832F-EB1C5B1ADF7B}"/>
              </a:ext>
            </a:extLst>
          </p:cNvPr>
          <p:cNvSpPr>
            <a:spLocks noChangeArrowheads="1"/>
          </p:cNvSpPr>
          <p:nvPr/>
        </p:nvSpPr>
        <p:spPr bwMode="auto">
          <a:xfrm>
            <a:off x="5002213" y="5327650"/>
            <a:ext cx="733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THOMPSON</a:t>
            </a:r>
            <a:endParaRPr lang="es-ES" altLang="es-ES"/>
          </a:p>
        </p:txBody>
      </p:sp>
      <p:sp>
        <p:nvSpPr>
          <p:cNvPr id="101465" name="Rectangle 92">
            <a:extLst>
              <a:ext uri="{FF2B5EF4-FFF2-40B4-BE49-F238E27FC236}">
                <a16:creationId xmlns:a16="http://schemas.microsoft.com/office/drawing/2014/main" id="{A47E8DFE-7E72-451C-8B74-8008192DFA8B}"/>
              </a:ext>
            </a:extLst>
          </p:cNvPr>
          <p:cNvSpPr>
            <a:spLocks noChangeArrowheads="1"/>
          </p:cNvSpPr>
          <p:nvPr/>
        </p:nvSpPr>
        <p:spPr bwMode="auto">
          <a:xfrm>
            <a:off x="4991100" y="5483225"/>
            <a:ext cx="381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KWAN</a:t>
            </a:r>
            <a:endParaRPr lang="es-ES" altLang="es-ES"/>
          </a:p>
        </p:txBody>
      </p:sp>
      <p:sp>
        <p:nvSpPr>
          <p:cNvPr id="101466" name="Rectangle 93">
            <a:extLst>
              <a:ext uri="{FF2B5EF4-FFF2-40B4-BE49-F238E27FC236}">
                <a16:creationId xmlns:a16="http://schemas.microsoft.com/office/drawing/2014/main" id="{A1C5915E-7FE9-4331-AA36-22C0F8EF4313}"/>
              </a:ext>
            </a:extLst>
          </p:cNvPr>
          <p:cNvSpPr>
            <a:spLocks noChangeArrowheads="1"/>
          </p:cNvSpPr>
          <p:nvPr/>
        </p:nvSpPr>
        <p:spPr bwMode="auto">
          <a:xfrm>
            <a:off x="4994275" y="5640388"/>
            <a:ext cx="4429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GEYER</a:t>
            </a:r>
            <a:endParaRPr lang="es-ES" altLang="es-ES"/>
          </a:p>
        </p:txBody>
      </p:sp>
      <p:sp>
        <p:nvSpPr>
          <p:cNvPr id="101467" name="Rectangle 94">
            <a:extLst>
              <a:ext uri="{FF2B5EF4-FFF2-40B4-BE49-F238E27FC236}">
                <a16:creationId xmlns:a16="http://schemas.microsoft.com/office/drawing/2014/main" id="{75C6B3C0-BB39-48BE-9A33-41DCEDC21857}"/>
              </a:ext>
            </a:extLst>
          </p:cNvPr>
          <p:cNvSpPr>
            <a:spLocks noChangeArrowheads="1"/>
          </p:cNvSpPr>
          <p:nvPr/>
        </p:nvSpPr>
        <p:spPr bwMode="auto">
          <a:xfrm>
            <a:off x="4992688" y="5795963"/>
            <a:ext cx="4302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STERN</a:t>
            </a:r>
            <a:endParaRPr lang="es-ES" altLang="es-ES"/>
          </a:p>
        </p:txBody>
      </p:sp>
      <p:sp>
        <p:nvSpPr>
          <p:cNvPr id="101468" name="Rectangle 95">
            <a:extLst>
              <a:ext uri="{FF2B5EF4-FFF2-40B4-BE49-F238E27FC236}">
                <a16:creationId xmlns:a16="http://schemas.microsoft.com/office/drawing/2014/main" id="{C235E11D-C91D-4E15-960A-390FC8DE6E2C}"/>
              </a:ext>
            </a:extLst>
          </p:cNvPr>
          <p:cNvSpPr>
            <a:spLocks noChangeArrowheads="1"/>
          </p:cNvSpPr>
          <p:nvPr/>
        </p:nvSpPr>
        <p:spPr bwMode="auto">
          <a:xfrm>
            <a:off x="4997450" y="5953125"/>
            <a:ext cx="533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PULASKI</a:t>
            </a:r>
            <a:endParaRPr lang="es-ES" altLang="es-ES"/>
          </a:p>
        </p:txBody>
      </p:sp>
      <p:sp>
        <p:nvSpPr>
          <p:cNvPr id="101469" name="Rectangle 96">
            <a:extLst>
              <a:ext uri="{FF2B5EF4-FFF2-40B4-BE49-F238E27FC236}">
                <a16:creationId xmlns:a16="http://schemas.microsoft.com/office/drawing/2014/main" id="{28528547-90F7-4A0D-BAD8-1B088DFF3654}"/>
              </a:ext>
            </a:extLst>
          </p:cNvPr>
          <p:cNvSpPr>
            <a:spLocks noChangeArrowheads="1"/>
          </p:cNvSpPr>
          <p:nvPr/>
        </p:nvSpPr>
        <p:spPr bwMode="auto">
          <a:xfrm>
            <a:off x="5002213" y="6118225"/>
            <a:ext cx="8112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HENDERSON</a:t>
            </a:r>
            <a:endParaRPr lang="es-ES" altLang="es-ES"/>
          </a:p>
        </p:txBody>
      </p:sp>
      <p:sp>
        <p:nvSpPr>
          <p:cNvPr id="101470" name="Rectangle 97">
            <a:extLst>
              <a:ext uri="{FF2B5EF4-FFF2-40B4-BE49-F238E27FC236}">
                <a16:creationId xmlns:a16="http://schemas.microsoft.com/office/drawing/2014/main" id="{4CDAD1BB-A54E-4ECE-A912-11DB01C8FDC0}"/>
              </a:ext>
            </a:extLst>
          </p:cNvPr>
          <p:cNvSpPr>
            <a:spLocks noChangeArrowheads="1"/>
          </p:cNvSpPr>
          <p:nvPr/>
        </p:nvSpPr>
        <p:spPr bwMode="auto">
          <a:xfrm>
            <a:off x="4997450" y="6264275"/>
            <a:ext cx="6048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SPENSER</a:t>
            </a:r>
            <a:endParaRPr lang="es-ES" altLang="es-ES"/>
          </a:p>
        </p:txBody>
      </p:sp>
      <p:sp>
        <p:nvSpPr>
          <p:cNvPr id="101471" name="Rectangle 98">
            <a:extLst>
              <a:ext uri="{FF2B5EF4-FFF2-40B4-BE49-F238E27FC236}">
                <a16:creationId xmlns:a16="http://schemas.microsoft.com/office/drawing/2014/main" id="{60E2596C-7ADF-45B5-8BFA-56AB61FB2194}"/>
              </a:ext>
            </a:extLst>
          </p:cNvPr>
          <p:cNvSpPr>
            <a:spLocks noChangeArrowheads="1"/>
          </p:cNvSpPr>
          <p:nvPr/>
        </p:nvSpPr>
        <p:spPr bwMode="auto">
          <a:xfrm>
            <a:off x="4494213" y="51625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a:t>
            </a:r>
            <a:endParaRPr lang="es-ES" altLang="es-ES"/>
          </a:p>
        </p:txBody>
      </p:sp>
      <p:sp>
        <p:nvSpPr>
          <p:cNvPr id="101472" name="Rectangle 99">
            <a:extLst>
              <a:ext uri="{FF2B5EF4-FFF2-40B4-BE49-F238E27FC236}">
                <a16:creationId xmlns:a16="http://schemas.microsoft.com/office/drawing/2014/main" id="{25F13B46-BD84-4D7E-BFF0-03869312C61A}"/>
              </a:ext>
            </a:extLst>
          </p:cNvPr>
          <p:cNvSpPr>
            <a:spLocks noChangeArrowheads="1"/>
          </p:cNvSpPr>
          <p:nvPr/>
        </p:nvSpPr>
        <p:spPr bwMode="auto">
          <a:xfrm>
            <a:off x="4495800" y="53276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L</a:t>
            </a:r>
            <a:endParaRPr lang="es-ES" altLang="es-ES"/>
          </a:p>
        </p:txBody>
      </p:sp>
      <p:sp>
        <p:nvSpPr>
          <p:cNvPr id="101473" name="Rectangle 100">
            <a:extLst>
              <a:ext uri="{FF2B5EF4-FFF2-40B4-BE49-F238E27FC236}">
                <a16:creationId xmlns:a16="http://schemas.microsoft.com/office/drawing/2014/main" id="{852C60A5-02CC-43C6-9748-650B769E806A}"/>
              </a:ext>
            </a:extLst>
          </p:cNvPr>
          <p:cNvSpPr>
            <a:spLocks noChangeArrowheads="1"/>
          </p:cNvSpPr>
          <p:nvPr/>
        </p:nvSpPr>
        <p:spPr bwMode="auto">
          <a:xfrm>
            <a:off x="4495800" y="5483225"/>
            <a:ext cx="84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a:t>
            </a:r>
            <a:endParaRPr lang="es-ES" altLang="es-ES"/>
          </a:p>
        </p:txBody>
      </p:sp>
      <p:sp>
        <p:nvSpPr>
          <p:cNvPr id="101474" name="Rectangle 101">
            <a:extLst>
              <a:ext uri="{FF2B5EF4-FFF2-40B4-BE49-F238E27FC236}">
                <a16:creationId xmlns:a16="http://schemas.microsoft.com/office/drawing/2014/main" id="{8130C055-A538-4D04-A6FE-EE10F1F5EB08}"/>
              </a:ext>
            </a:extLst>
          </p:cNvPr>
          <p:cNvSpPr>
            <a:spLocks noChangeArrowheads="1"/>
          </p:cNvSpPr>
          <p:nvPr/>
        </p:nvSpPr>
        <p:spPr bwMode="auto">
          <a:xfrm>
            <a:off x="4495800" y="5640388"/>
            <a:ext cx="84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B</a:t>
            </a:r>
            <a:endParaRPr lang="es-ES" altLang="es-ES"/>
          </a:p>
        </p:txBody>
      </p:sp>
      <p:sp>
        <p:nvSpPr>
          <p:cNvPr id="101475" name="Rectangle 102">
            <a:extLst>
              <a:ext uri="{FF2B5EF4-FFF2-40B4-BE49-F238E27FC236}">
                <a16:creationId xmlns:a16="http://schemas.microsoft.com/office/drawing/2014/main" id="{A607AA04-D32C-4386-8E08-0937A95BF032}"/>
              </a:ext>
            </a:extLst>
          </p:cNvPr>
          <p:cNvSpPr>
            <a:spLocks noChangeArrowheads="1"/>
          </p:cNvSpPr>
          <p:nvPr/>
        </p:nvSpPr>
        <p:spPr bwMode="auto">
          <a:xfrm>
            <a:off x="4494213" y="5795963"/>
            <a:ext cx="77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F</a:t>
            </a:r>
            <a:endParaRPr lang="es-ES" altLang="es-ES"/>
          </a:p>
        </p:txBody>
      </p:sp>
      <p:sp>
        <p:nvSpPr>
          <p:cNvPr id="101476" name="Rectangle 103">
            <a:extLst>
              <a:ext uri="{FF2B5EF4-FFF2-40B4-BE49-F238E27FC236}">
                <a16:creationId xmlns:a16="http://schemas.microsoft.com/office/drawing/2014/main" id="{781FC705-684C-4239-AF21-F1D355AF920B}"/>
              </a:ext>
            </a:extLst>
          </p:cNvPr>
          <p:cNvSpPr>
            <a:spLocks noChangeArrowheads="1"/>
          </p:cNvSpPr>
          <p:nvPr/>
        </p:nvSpPr>
        <p:spPr bwMode="auto">
          <a:xfrm>
            <a:off x="4495800" y="595312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a:t>
            </a:r>
            <a:endParaRPr lang="es-ES" altLang="es-ES"/>
          </a:p>
        </p:txBody>
      </p:sp>
      <p:sp>
        <p:nvSpPr>
          <p:cNvPr id="101477" name="Rectangle 104">
            <a:extLst>
              <a:ext uri="{FF2B5EF4-FFF2-40B4-BE49-F238E27FC236}">
                <a16:creationId xmlns:a16="http://schemas.microsoft.com/office/drawing/2014/main" id="{215B2920-53C2-41AB-A96E-7CECF0F055D6}"/>
              </a:ext>
            </a:extLst>
          </p:cNvPr>
          <p:cNvSpPr>
            <a:spLocks noChangeArrowheads="1"/>
          </p:cNvSpPr>
          <p:nvPr/>
        </p:nvSpPr>
        <p:spPr bwMode="auto">
          <a:xfrm>
            <a:off x="4495800" y="6118225"/>
            <a:ext cx="1206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W</a:t>
            </a:r>
            <a:endParaRPr lang="es-ES" altLang="es-ES"/>
          </a:p>
        </p:txBody>
      </p:sp>
      <p:sp>
        <p:nvSpPr>
          <p:cNvPr id="101478" name="Rectangle 105">
            <a:extLst>
              <a:ext uri="{FF2B5EF4-FFF2-40B4-BE49-F238E27FC236}">
                <a16:creationId xmlns:a16="http://schemas.microsoft.com/office/drawing/2014/main" id="{20191D72-C297-466D-92F2-2904E6E181F9}"/>
              </a:ext>
            </a:extLst>
          </p:cNvPr>
          <p:cNvSpPr>
            <a:spLocks noChangeArrowheads="1"/>
          </p:cNvSpPr>
          <p:nvPr/>
        </p:nvSpPr>
        <p:spPr bwMode="auto">
          <a:xfrm>
            <a:off x="4495800" y="6264275"/>
            <a:ext cx="98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Q</a:t>
            </a:r>
            <a:endParaRPr lang="es-ES" altLang="es-ES"/>
          </a:p>
        </p:txBody>
      </p:sp>
      <p:sp>
        <p:nvSpPr>
          <p:cNvPr id="101479" name="Rectangle 106">
            <a:extLst>
              <a:ext uri="{FF2B5EF4-FFF2-40B4-BE49-F238E27FC236}">
                <a16:creationId xmlns:a16="http://schemas.microsoft.com/office/drawing/2014/main" id="{8B3FF6C7-9F96-4745-9989-C97ACF606A2D}"/>
              </a:ext>
            </a:extLst>
          </p:cNvPr>
          <p:cNvSpPr>
            <a:spLocks noChangeArrowheads="1"/>
          </p:cNvSpPr>
          <p:nvPr/>
        </p:nvSpPr>
        <p:spPr bwMode="auto">
          <a:xfrm>
            <a:off x="3159125" y="5162550"/>
            <a:ext cx="5572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CHRISTA</a:t>
            </a:r>
            <a:endParaRPr lang="es-ES" altLang="es-ES"/>
          </a:p>
        </p:txBody>
      </p:sp>
      <p:sp>
        <p:nvSpPr>
          <p:cNvPr id="101480" name="Rectangle 107">
            <a:extLst>
              <a:ext uri="{FF2B5EF4-FFF2-40B4-BE49-F238E27FC236}">
                <a16:creationId xmlns:a16="http://schemas.microsoft.com/office/drawing/2014/main" id="{897E3FB6-ACC1-42FB-AFEE-C4D83D2598C4}"/>
              </a:ext>
            </a:extLst>
          </p:cNvPr>
          <p:cNvSpPr>
            <a:spLocks noChangeArrowheads="1"/>
          </p:cNvSpPr>
          <p:nvPr/>
        </p:nvSpPr>
        <p:spPr bwMode="auto">
          <a:xfrm>
            <a:off x="3160713" y="5327650"/>
            <a:ext cx="5635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MICHAEL</a:t>
            </a:r>
            <a:endParaRPr lang="es-ES" altLang="es-ES"/>
          </a:p>
        </p:txBody>
      </p:sp>
      <p:sp>
        <p:nvSpPr>
          <p:cNvPr id="101481" name="Rectangle 108">
            <a:extLst>
              <a:ext uri="{FF2B5EF4-FFF2-40B4-BE49-F238E27FC236}">
                <a16:creationId xmlns:a16="http://schemas.microsoft.com/office/drawing/2014/main" id="{1D768EE6-BE5B-40A2-9BDA-75F8A36B7740}"/>
              </a:ext>
            </a:extLst>
          </p:cNvPr>
          <p:cNvSpPr>
            <a:spLocks noChangeArrowheads="1"/>
          </p:cNvSpPr>
          <p:nvPr/>
        </p:nvSpPr>
        <p:spPr bwMode="auto">
          <a:xfrm>
            <a:off x="3157538" y="5483225"/>
            <a:ext cx="3921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SALLY</a:t>
            </a:r>
            <a:endParaRPr lang="es-ES" altLang="es-ES"/>
          </a:p>
        </p:txBody>
      </p:sp>
      <p:sp>
        <p:nvSpPr>
          <p:cNvPr id="101482" name="Rectangle 109">
            <a:extLst>
              <a:ext uri="{FF2B5EF4-FFF2-40B4-BE49-F238E27FC236}">
                <a16:creationId xmlns:a16="http://schemas.microsoft.com/office/drawing/2014/main" id="{FDD60A38-9F8F-41FA-8A1A-1365C92CB65B}"/>
              </a:ext>
            </a:extLst>
          </p:cNvPr>
          <p:cNvSpPr>
            <a:spLocks noChangeArrowheads="1"/>
          </p:cNvSpPr>
          <p:nvPr/>
        </p:nvSpPr>
        <p:spPr bwMode="auto">
          <a:xfrm>
            <a:off x="3154363" y="5640388"/>
            <a:ext cx="346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JOHN</a:t>
            </a:r>
            <a:endParaRPr lang="es-ES" altLang="es-ES"/>
          </a:p>
        </p:txBody>
      </p:sp>
      <p:sp>
        <p:nvSpPr>
          <p:cNvPr id="101483" name="Rectangle 110">
            <a:extLst>
              <a:ext uri="{FF2B5EF4-FFF2-40B4-BE49-F238E27FC236}">
                <a16:creationId xmlns:a16="http://schemas.microsoft.com/office/drawing/2014/main" id="{F11BA5D5-6836-4590-882C-4D12A3F3A297}"/>
              </a:ext>
            </a:extLst>
          </p:cNvPr>
          <p:cNvSpPr>
            <a:spLocks noChangeArrowheads="1"/>
          </p:cNvSpPr>
          <p:nvPr/>
        </p:nvSpPr>
        <p:spPr bwMode="auto">
          <a:xfrm>
            <a:off x="3157538" y="5795963"/>
            <a:ext cx="4365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IRVING</a:t>
            </a:r>
            <a:endParaRPr lang="es-ES" altLang="es-ES"/>
          </a:p>
        </p:txBody>
      </p:sp>
      <p:sp>
        <p:nvSpPr>
          <p:cNvPr id="101484" name="Rectangle 111">
            <a:extLst>
              <a:ext uri="{FF2B5EF4-FFF2-40B4-BE49-F238E27FC236}">
                <a16:creationId xmlns:a16="http://schemas.microsoft.com/office/drawing/2014/main" id="{B1284231-075E-4F88-82D8-5170FE3343EC}"/>
              </a:ext>
            </a:extLst>
          </p:cNvPr>
          <p:cNvSpPr>
            <a:spLocks noChangeArrowheads="1"/>
          </p:cNvSpPr>
          <p:nvPr/>
        </p:nvSpPr>
        <p:spPr bwMode="auto">
          <a:xfrm>
            <a:off x="3152775" y="5953125"/>
            <a:ext cx="2524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EVA</a:t>
            </a:r>
            <a:endParaRPr lang="es-ES" altLang="es-ES"/>
          </a:p>
        </p:txBody>
      </p:sp>
      <p:sp>
        <p:nvSpPr>
          <p:cNvPr id="101485" name="Rectangle 112">
            <a:extLst>
              <a:ext uri="{FF2B5EF4-FFF2-40B4-BE49-F238E27FC236}">
                <a16:creationId xmlns:a16="http://schemas.microsoft.com/office/drawing/2014/main" id="{F3ABFF3E-E559-461A-AC1F-422831EE85C1}"/>
              </a:ext>
            </a:extLst>
          </p:cNvPr>
          <p:cNvSpPr>
            <a:spLocks noChangeArrowheads="1"/>
          </p:cNvSpPr>
          <p:nvPr/>
        </p:nvSpPr>
        <p:spPr bwMode="auto">
          <a:xfrm>
            <a:off x="3157538" y="6118225"/>
            <a:ext cx="449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EILEEN</a:t>
            </a:r>
            <a:endParaRPr lang="es-ES" altLang="es-ES"/>
          </a:p>
        </p:txBody>
      </p:sp>
      <p:sp>
        <p:nvSpPr>
          <p:cNvPr id="101486" name="Rectangle 113">
            <a:extLst>
              <a:ext uri="{FF2B5EF4-FFF2-40B4-BE49-F238E27FC236}">
                <a16:creationId xmlns:a16="http://schemas.microsoft.com/office/drawing/2014/main" id="{0C7C283E-44DE-4D81-8CDC-327557FD3F57}"/>
              </a:ext>
            </a:extLst>
          </p:cNvPr>
          <p:cNvSpPr>
            <a:spLocks noChangeArrowheads="1"/>
          </p:cNvSpPr>
          <p:nvPr/>
        </p:nvSpPr>
        <p:spPr bwMode="auto">
          <a:xfrm>
            <a:off x="3163888" y="6264275"/>
            <a:ext cx="7191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THEODORE</a:t>
            </a:r>
            <a:endParaRPr lang="es-ES" altLang="es-ES"/>
          </a:p>
        </p:txBody>
      </p:sp>
      <p:sp>
        <p:nvSpPr>
          <p:cNvPr id="101487" name="Rectangle 114">
            <a:extLst>
              <a:ext uri="{FF2B5EF4-FFF2-40B4-BE49-F238E27FC236}">
                <a16:creationId xmlns:a16="http://schemas.microsoft.com/office/drawing/2014/main" id="{ED6BD5C9-65F5-451A-9B50-51C7EF4C3A5B}"/>
              </a:ext>
            </a:extLst>
          </p:cNvPr>
          <p:cNvSpPr>
            <a:spLocks noChangeArrowheads="1"/>
          </p:cNvSpPr>
          <p:nvPr/>
        </p:nvSpPr>
        <p:spPr bwMode="auto">
          <a:xfrm>
            <a:off x="3449638"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88" name="Rectangle 115">
            <a:extLst>
              <a:ext uri="{FF2B5EF4-FFF2-40B4-BE49-F238E27FC236}">
                <a16:creationId xmlns:a16="http://schemas.microsoft.com/office/drawing/2014/main" id="{31F62F27-EFBD-44ED-BC6B-AA90EA06AE8E}"/>
              </a:ext>
            </a:extLst>
          </p:cNvPr>
          <p:cNvSpPr>
            <a:spLocks noChangeArrowheads="1"/>
          </p:cNvSpPr>
          <p:nvPr/>
        </p:nvSpPr>
        <p:spPr bwMode="auto">
          <a:xfrm>
            <a:off x="2473325" y="5162550"/>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000010</a:t>
            </a:r>
            <a:endParaRPr lang="es-ES" altLang="es-ES"/>
          </a:p>
        </p:txBody>
      </p:sp>
      <p:sp>
        <p:nvSpPr>
          <p:cNvPr id="101489" name="Rectangle 116">
            <a:extLst>
              <a:ext uri="{FF2B5EF4-FFF2-40B4-BE49-F238E27FC236}">
                <a16:creationId xmlns:a16="http://schemas.microsoft.com/office/drawing/2014/main" id="{ADEFE1EF-C144-4C23-A2A1-B926F2F3AA7F}"/>
              </a:ext>
            </a:extLst>
          </p:cNvPr>
          <p:cNvSpPr>
            <a:spLocks noChangeArrowheads="1"/>
          </p:cNvSpPr>
          <p:nvPr/>
        </p:nvSpPr>
        <p:spPr bwMode="auto">
          <a:xfrm>
            <a:off x="2473325" y="5327650"/>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000020</a:t>
            </a:r>
            <a:endParaRPr lang="es-ES" altLang="es-ES"/>
          </a:p>
        </p:txBody>
      </p:sp>
      <p:sp>
        <p:nvSpPr>
          <p:cNvPr id="101490" name="Rectangle 117">
            <a:extLst>
              <a:ext uri="{FF2B5EF4-FFF2-40B4-BE49-F238E27FC236}">
                <a16:creationId xmlns:a16="http://schemas.microsoft.com/office/drawing/2014/main" id="{DF7F8746-B5AB-4F4C-930E-A9A39244F7E4}"/>
              </a:ext>
            </a:extLst>
          </p:cNvPr>
          <p:cNvSpPr>
            <a:spLocks noChangeArrowheads="1"/>
          </p:cNvSpPr>
          <p:nvPr/>
        </p:nvSpPr>
        <p:spPr bwMode="auto">
          <a:xfrm>
            <a:off x="2473325" y="548322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000030</a:t>
            </a:r>
            <a:endParaRPr lang="es-ES" altLang="es-ES"/>
          </a:p>
        </p:txBody>
      </p:sp>
      <p:sp>
        <p:nvSpPr>
          <p:cNvPr id="101491" name="Rectangle 118">
            <a:extLst>
              <a:ext uri="{FF2B5EF4-FFF2-40B4-BE49-F238E27FC236}">
                <a16:creationId xmlns:a16="http://schemas.microsoft.com/office/drawing/2014/main" id="{F8B7B988-594F-4BED-B233-BDD8DC28F846}"/>
              </a:ext>
            </a:extLst>
          </p:cNvPr>
          <p:cNvSpPr>
            <a:spLocks noChangeArrowheads="1"/>
          </p:cNvSpPr>
          <p:nvPr/>
        </p:nvSpPr>
        <p:spPr bwMode="auto">
          <a:xfrm>
            <a:off x="2473325" y="5640388"/>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000050</a:t>
            </a:r>
            <a:endParaRPr lang="es-ES" altLang="es-ES"/>
          </a:p>
        </p:txBody>
      </p:sp>
      <p:sp>
        <p:nvSpPr>
          <p:cNvPr id="101492" name="Rectangle 119">
            <a:extLst>
              <a:ext uri="{FF2B5EF4-FFF2-40B4-BE49-F238E27FC236}">
                <a16:creationId xmlns:a16="http://schemas.microsoft.com/office/drawing/2014/main" id="{DCC3756C-B056-498E-A6B5-B817ACEADB28}"/>
              </a:ext>
            </a:extLst>
          </p:cNvPr>
          <p:cNvSpPr>
            <a:spLocks noChangeArrowheads="1"/>
          </p:cNvSpPr>
          <p:nvPr/>
        </p:nvSpPr>
        <p:spPr bwMode="auto">
          <a:xfrm>
            <a:off x="2473325" y="5795963"/>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000060</a:t>
            </a:r>
            <a:endParaRPr lang="es-ES" altLang="es-ES"/>
          </a:p>
        </p:txBody>
      </p:sp>
      <p:sp>
        <p:nvSpPr>
          <p:cNvPr id="101493" name="Rectangle 120">
            <a:extLst>
              <a:ext uri="{FF2B5EF4-FFF2-40B4-BE49-F238E27FC236}">
                <a16:creationId xmlns:a16="http://schemas.microsoft.com/office/drawing/2014/main" id="{080E2077-E742-4397-90F8-3B65976A19F1}"/>
              </a:ext>
            </a:extLst>
          </p:cNvPr>
          <p:cNvSpPr>
            <a:spLocks noChangeArrowheads="1"/>
          </p:cNvSpPr>
          <p:nvPr/>
        </p:nvSpPr>
        <p:spPr bwMode="auto">
          <a:xfrm>
            <a:off x="2473325" y="595312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000070</a:t>
            </a:r>
            <a:endParaRPr lang="es-ES" altLang="es-ES"/>
          </a:p>
        </p:txBody>
      </p:sp>
      <p:sp>
        <p:nvSpPr>
          <p:cNvPr id="101494" name="Rectangle 121">
            <a:extLst>
              <a:ext uri="{FF2B5EF4-FFF2-40B4-BE49-F238E27FC236}">
                <a16:creationId xmlns:a16="http://schemas.microsoft.com/office/drawing/2014/main" id="{AB9CEC9D-F7ED-4188-9D35-8472E0C11FB1}"/>
              </a:ext>
            </a:extLst>
          </p:cNvPr>
          <p:cNvSpPr>
            <a:spLocks noChangeArrowheads="1"/>
          </p:cNvSpPr>
          <p:nvPr/>
        </p:nvSpPr>
        <p:spPr bwMode="auto">
          <a:xfrm>
            <a:off x="2473325" y="611822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000090</a:t>
            </a:r>
            <a:endParaRPr lang="es-ES" altLang="es-ES"/>
          </a:p>
        </p:txBody>
      </p:sp>
      <p:sp>
        <p:nvSpPr>
          <p:cNvPr id="101495" name="Rectangle 122">
            <a:extLst>
              <a:ext uri="{FF2B5EF4-FFF2-40B4-BE49-F238E27FC236}">
                <a16:creationId xmlns:a16="http://schemas.microsoft.com/office/drawing/2014/main" id="{F9191E87-EAFF-493A-9956-957570A4403D}"/>
              </a:ext>
            </a:extLst>
          </p:cNvPr>
          <p:cNvSpPr>
            <a:spLocks noChangeArrowheads="1"/>
          </p:cNvSpPr>
          <p:nvPr/>
        </p:nvSpPr>
        <p:spPr bwMode="auto">
          <a:xfrm>
            <a:off x="2473325" y="626427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000100</a:t>
            </a:r>
            <a:endParaRPr lang="es-ES" altLang="es-ES"/>
          </a:p>
        </p:txBody>
      </p:sp>
      <p:sp>
        <p:nvSpPr>
          <p:cNvPr id="101496" name="Rectangle 123">
            <a:extLst>
              <a:ext uri="{FF2B5EF4-FFF2-40B4-BE49-F238E27FC236}">
                <a16:creationId xmlns:a16="http://schemas.microsoft.com/office/drawing/2014/main" id="{73A1C2EE-5C84-4931-ABD9-54E0EC38F37E}"/>
              </a:ext>
            </a:extLst>
          </p:cNvPr>
          <p:cNvSpPr>
            <a:spLocks noChangeArrowheads="1"/>
          </p:cNvSpPr>
          <p:nvPr/>
        </p:nvSpPr>
        <p:spPr bwMode="auto">
          <a:xfrm>
            <a:off x="2243138" y="1344613"/>
            <a:ext cx="6540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100">
                <a:solidFill>
                  <a:srgbClr val="000000"/>
                </a:solidFill>
              </a:rPr>
              <a:t>PROJECT</a:t>
            </a:r>
            <a:endParaRPr lang="es-ES" altLang="es-ES"/>
          </a:p>
        </p:txBody>
      </p:sp>
      <p:sp>
        <p:nvSpPr>
          <p:cNvPr id="101497" name="Rectangle 124">
            <a:extLst>
              <a:ext uri="{FF2B5EF4-FFF2-40B4-BE49-F238E27FC236}">
                <a16:creationId xmlns:a16="http://schemas.microsoft.com/office/drawing/2014/main" id="{C5FD6585-BF24-4351-8BC2-2B65319EFEB2}"/>
              </a:ext>
            </a:extLst>
          </p:cNvPr>
          <p:cNvSpPr>
            <a:spLocks noChangeArrowheads="1"/>
          </p:cNvSpPr>
          <p:nvPr/>
        </p:nvSpPr>
        <p:spPr bwMode="auto">
          <a:xfrm>
            <a:off x="6122988" y="5024438"/>
            <a:ext cx="174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a:t>
            </a:r>
            <a:endParaRPr lang="es-ES" altLang="es-ES"/>
          </a:p>
        </p:txBody>
      </p:sp>
      <p:sp>
        <p:nvSpPr>
          <p:cNvPr id="101498" name="Rectangle 125">
            <a:extLst>
              <a:ext uri="{FF2B5EF4-FFF2-40B4-BE49-F238E27FC236}">
                <a16:creationId xmlns:a16="http://schemas.microsoft.com/office/drawing/2014/main" id="{965ED573-63BC-41C9-8D74-5EE9AE93D67C}"/>
              </a:ext>
            </a:extLst>
          </p:cNvPr>
          <p:cNvSpPr>
            <a:spLocks noChangeArrowheads="1"/>
          </p:cNvSpPr>
          <p:nvPr/>
        </p:nvSpPr>
        <p:spPr bwMode="auto">
          <a:xfrm>
            <a:off x="4519613" y="1552575"/>
            <a:ext cx="174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a:t>
            </a:r>
            <a:endParaRPr lang="es-ES" altLang="es-E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64508476-C85D-4324-BD2F-03D21408B1C3}"/>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03CAA0F1-ECAF-4314-9018-271C3F59FD6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463ECD2-AD81-47AB-B7C2-EA600E554A01}" type="slidenum">
              <a:rPr lang="es-ES" altLang="es-ES" sz="1400">
                <a:solidFill>
                  <a:schemeClr val="folHlink"/>
                </a:solidFill>
                <a:latin typeface="Times New Roman" panose="02020603050405020304" pitchFamily="18" charset="0"/>
              </a:rPr>
              <a:pPr/>
              <a:t>91</a:t>
            </a:fld>
            <a:endParaRPr lang="es-ES" altLang="es-ES" sz="1400">
              <a:solidFill>
                <a:schemeClr val="folHlink"/>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A08E22EA-4446-48F1-89DE-7B4A30F88BCF}"/>
              </a:ext>
            </a:extLst>
          </p:cNvPr>
          <p:cNvSpPr>
            <a:spLocks noGrp="1" noChangeArrowheads="1"/>
          </p:cNvSpPr>
          <p:nvPr>
            <p:ph type="title"/>
          </p:nvPr>
        </p:nvSpPr>
        <p:spPr/>
        <p:txBody>
          <a:bodyPr/>
          <a:lstStyle/>
          <a:p>
            <a:pPr eaLnBrk="1" hangingPunct="1"/>
            <a:r>
              <a:rPr lang="es-ES_tradnl" altLang="es-ES_tradnl" dirty="0"/>
              <a:t>Combinación de tres tablas</a:t>
            </a:r>
          </a:p>
        </p:txBody>
      </p:sp>
      <p:graphicFrame>
        <p:nvGraphicFramePr>
          <p:cNvPr id="7170" name="Object 4">
            <a:extLst>
              <a:ext uri="{FF2B5EF4-FFF2-40B4-BE49-F238E27FC236}">
                <a16:creationId xmlns:a16="http://schemas.microsoft.com/office/drawing/2014/main" id="{533ECF6E-6A37-4579-9229-2236EEBE949B}"/>
              </a:ext>
            </a:extLst>
          </p:cNvPr>
          <p:cNvGraphicFramePr>
            <a:graphicFrameLocks noChangeAspect="1"/>
          </p:cNvGraphicFramePr>
          <p:nvPr/>
        </p:nvGraphicFramePr>
        <p:xfrm>
          <a:off x="838200" y="1447800"/>
          <a:ext cx="7467600" cy="4835525"/>
        </p:xfrm>
        <a:graphic>
          <a:graphicData uri="http://schemas.openxmlformats.org/presentationml/2006/ole">
            <mc:AlternateContent xmlns:mc="http://schemas.openxmlformats.org/markup-compatibility/2006">
              <mc:Choice xmlns:v="urn:schemas-microsoft-com:vml" Requires="v">
                <p:oleObj name="Dibujo" r:id="rId2" imgW="2696400" imgH="1746000" progId="FLW3Drawing">
                  <p:embed/>
                </p:oleObj>
              </mc:Choice>
              <mc:Fallback>
                <p:oleObj name="Dibujo" r:id="rId2" imgW="2696400" imgH="1746000" progId="FLW3Drawing">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46760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E08D1401-D464-4FC9-8F58-C358F0D0872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124CCF9-3C0B-44CD-8306-7DCEFA9989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AD76D2D-CB3D-4FCA-83F2-1D9DA6D9CCF1}" type="slidenum">
              <a:rPr lang="es-ES" altLang="es-ES" sz="1400">
                <a:solidFill>
                  <a:schemeClr val="folHlink"/>
                </a:solidFill>
                <a:latin typeface="Times New Roman" panose="02020603050405020304" pitchFamily="18" charset="0"/>
              </a:rPr>
              <a:pPr/>
              <a:t>92</a:t>
            </a:fld>
            <a:endParaRPr lang="es-ES" altLang="es-ES" sz="1400">
              <a:solidFill>
                <a:schemeClr val="folHlink"/>
              </a:solidFill>
              <a:latin typeface="Times New Roman" panose="02020603050405020304" pitchFamily="18" charset="0"/>
            </a:endParaRPr>
          </a:p>
        </p:txBody>
      </p:sp>
      <p:sp>
        <p:nvSpPr>
          <p:cNvPr id="6149" name="Rectangle 5">
            <a:extLst>
              <a:ext uri="{FF2B5EF4-FFF2-40B4-BE49-F238E27FC236}">
                <a16:creationId xmlns:a16="http://schemas.microsoft.com/office/drawing/2014/main" id="{80201F0B-D93B-406F-A860-A98064C407FC}"/>
              </a:ext>
            </a:extLst>
          </p:cNvPr>
          <p:cNvSpPr>
            <a:spLocks noGrp="1" noChangeArrowheads="1"/>
          </p:cNvSpPr>
          <p:nvPr>
            <p:ph type="title"/>
          </p:nvPr>
        </p:nvSpPr>
        <p:spPr>
          <a:xfrm>
            <a:off x="609600" y="125413"/>
            <a:ext cx="7900988" cy="855662"/>
          </a:xfrm>
        </p:spPr>
        <p:txBody>
          <a:bodyPr/>
          <a:lstStyle/>
          <a:p>
            <a:pPr eaLnBrk="1" hangingPunct="1"/>
            <a:r>
              <a:rPr lang="es-ES_tradnl" altLang="es-ES_tradnl" dirty="0"/>
              <a:t>Combinación de tablas:  JOIN</a:t>
            </a:r>
          </a:p>
        </p:txBody>
      </p:sp>
      <p:graphicFrame>
        <p:nvGraphicFramePr>
          <p:cNvPr id="6146" name="Object 4">
            <a:extLst>
              <a:ext uri="{FF2B5EF4-FFF2-40B4-BE49-F238E27FC236}">
                <a16:creationId xmlns:a16="http://schemas.microsoft.com/office/drawing/2014/main" id="{E5867831-A3EE-4F18-A940-C78D3CD3BFDB}"/>
              </a:ext>
            </a:extLst>
          </p:cNvPr>
          <p:cNvGraphicFramePr>
            <a:graphicFrameLocks noChangeAspect="1"/>
          </p:cNvGraphicFramePr>
          <p:nvPr>
            <p:extLst>
              <p:ext uri="{D42A27DB-BD31-4B8C-83A1-F6EECF244321}">
                <p14:modId xmlns:p14="http://schemas.microsoft.com/office/powerpoint/2010/main" val="33783591"/>
              </p:ext>
            </p:extLst>
          </p:nvPr>
        </p:nvGraphicFramePr>
        <p:xfrm>
          <a:off x="407988" y="1482067"/>
          <a:ext cx="8534400" cy="4464050"/>
        </p:xfrm>
        <a:graphic>
          <a:graphicData uri="http://schemas.openxmlformats.org/presentationml/2006/ole">
            <mc:AlternateContent xmlns:mc="http://schemas.openxmlformats.org/markup-compatibility/2006">
              <mc:Choice xmlns:v="urn:schemas-microsoft-com:vml" Requires="v">
                <p:oleObj name="Dibujo" r:id="rId2" imgW="2710800" imgH="1418400" progId="FLW3Drawing">
                  <p:embed/>
                </p:oleObj>
              </mc:Choice>
              <mc:Fallback>
                <p:oleObj name="Dibujo" r:id="rId2" imgW="2710800" imgH="1418400" progId="FLW3Drawing">
                  <p:embed/>
                  <p:pic>
                    <p:nvPicPr>
                      <p:cNvPr id="6146" name="Object 4">
                        <a:extLst>
                          <a:ext uri="{FF2B5EF4-FFF2-40B4-BE49-F238E27FC236}">
                            <a16:creationId xmlns:a16="http://schemas.microsoft.com/office/drawing/2014/main" id="{E5867831-A3EE-4F18-A940-C78D3CD3B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1482067"/>
                        <a:ext cx="8534400" cy="44640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505282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D1E00185-304C-4746-9683-9D6DE339CF47}"/>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E2E04D7F-761E-4B3B-B7CC-B3C491DE62F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B5E5CCB-6C0B-4589-BA72-A400DE470720}" type="slidenum">
              <a:rPr lang="es-ES" altLang="es-ES" sz="1400">
                <a:solidFill>
                  <a:schemeClr val="folHlink"/>
                </a:solidFill>
                <a:latin typeface="Times New Roman" panose="02020603050405020304" pitchFamily="18" charset="0"/>
              </a:rPr>
              <a:pPr/>
              <a:t>93</a:t>
            </a:fld>
            <a:endParaRPr lang="es-ES" altLang="es-ES" sz="1400">
              <a:solidFill>
                <a:schemeClr val="folHlink"/>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73389FF4-9A69-4FCD-BF6F-9E6CF47E26B1}"/>
              </a:ext>
            </a:extLst>
          </p:cNvPr>
          <p:cNvSpPr>
            <a:spLocks noGrp="1" noChangeArrowheads="1"/>
          </p:cNvSpPr>
          <p:nvPr>
            <p:ph type="title"/>
          </p:nvPr>
        </p:nvSpPr>
        <p:spPr/>
        <p:txBody>
          <a:bodyPr/>
          <a:lstStyle/>
          <a:p>
            <a:pPr eaLnBrk="1" hangingPunct="1"/>
            <a:r>
              <a:rPr lang="es-ES_tradnl" altLang="es-ES_tradnl" dirty="0"/>
              <a:t>Combinación de una tabla consigo misma</a:t>
            </a:r>
          </a:p>
        </p:txBody>
      </p:sp>
      <p:graphicFrame>
        <p:nvGraphicFramePr>
          <p:cNvPr id="9218" name="Object 4">
            <a:extLst>
              <a:ext uri="{FF2B5EF4-FFF2-40B4-BE49-F238E27FC236}">
                <a16:creationId xmlns:a16="http://schemas.microsoft.com/office/drawing/2014/main" id="{939A20F1-5080-4D00-9553-3A2D028E8180}"/>
              </a:ext>
            </a:extLst>
          </p:cNvPr>
          <p:cNvGraphicFramePr>
            <a:graphicFrameLocks noChangeAspect="1"/>
          </p:cNvGraphicFramePr>
          <p:nvPr/>
        </p:nvGraphicFramePr>
        <p:xfrm>
          <a:off x="1143000" y="1449388"/>
          <a:ext cx="5105400" cy="5068887"/>
        </p:xfrm>
        <a:graphic>
          <a:graphicData uri="http://schemas.openxmlformats.org/presentationml/2006/ole">
            <mc:AlternateContent xmlns:mc="http://schemas.openxmlformats.org/markup-compatibility/2006">
              <mc:Choice xmlns:v="urn:schemas-microsoft-com:vml" Requires="v">
                <p:oleObj name="Dibujo" r:id="rId2" imgW="1926000" imgH="1911600" progId="FLW3Drawing">
                  <p:embed/>
                </p:oleObj>
              </mc:Choice>
              <mc:Fallback>
                <p:oleObj name="Dibujo" r:id="rId2" imgW="1926000" imgH="1911600" progId="FLW3Drawing">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9388"/>
                        <a:ext cx="5105400"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26FCA92-CE7C-41D0-9320-D58461EB7173}"/>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82DBE9E-CA7C-4FED-90FD-97B04CD5AAA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0010125-667B-4EA3-8721-0C324EC8D903}" type="slidenum">
              <a:rPr lang="es-ES" altLang="es-ES" sz="1400">
                <a:solidFill>
                  <a:schemeClr val="folHlink"/>
                </a:solidFill>
                <a:latin typeface="Times New Roman" panose="02020603050405020304" pitchFamily="18" charset="0"/>
              </a:rPr>
              <a:pPr/>
              <a:t>94</a:t>
            </a:fld>
            <a:endParaRPr lang="es-ES" altLang="es-ES" sz="1400">
              <a:solidFill>
                <a:schemeClr val="folHlink"/>
              </a:solidFill>
              <a:latin typeface="Times New Roman" panose="02020603050405020304" pitchFamily="18" charset="0"/>
            </a:endParaRPr>
          </a:p>
        </p:txBody>
      </p:sp>
      <p:sp>
        <p:nvSpPr>
          <p:cNvPr id="10245" name="Rectangle 6">
            <a:extLst>
              <a:ext uri="{FF2B5EF4-FFF2-40B4-BE49-F238E27FC236}">
                <a16:creationId xmlns:a16="http://schemas.microsoft.com/office/drawing/2014/main" id="{F91439F8-22BB-4AD5-B277-BEDB5B8DC0E8}"/>
              </a:ext>
            </a:extLst>
          </p:cNvPr>
          <p:cNvSpPr>
            <a:spLocks noGrp="1" noChangeArrowheads="1"/>
          </p:cNvSpPr>
          <p:nvPr>
            <p:ph type="title"/>
          </p:nvPr>
        </p:nvSpPr>
        <p:spPr/>
        <p:txBody>
          <a:bodyPr/>
          <a:lstStyle/>
          <a:p>
            <a:pPr eaLnBrk="1" hangingPunct="1"/>
            <a:r>
              <a:rPr lang="es-ES_tradnl" altLang="es-ES_tradnl" dirty="0"/>
              <a:t>Combinación de una tabla consigo misma</a:t>
            </a:r>
          </a:p>
        </p:txBody>
      </p:sp>
      <p:graphicFrame>
        <p:nvGraphicFramePr>
          <p:cNvPr id="10242" name="Object 5">
            <a:extLst>
              <a:ext uri="{FF2B5EF4-FFF2-40B4-BE49-F238E27FC236}">
                <a16:creationId xmlns:a16="http://schemas.microsoft.com/office/drawing/2014/main" id="{A712AC1B-D8F2-4E45-A28D-5C00B53FF6B6}"/>
              </a:ext>
            </a:extLst>
          </p:cNvPr>
          <p:cNvGraphicFramePr>
            <a:graphicFrameLocks noChangeAspect="1"/>
          </p:cNvGraphicFramePr>
          <p:nvPr/>
        </p:nvGraphicFramePr>
        <p:xfrm>
          <a:off x="685800" y="1371600"/>
          <a:ext cx="7086600" cy="5140325"/>
        </p:xfrm>
        <a:graphic>
          <a:graphicData uri="http://schemas.openxmlformats.org/presentationml/2006/ole">
            <mc:AlternateContent xmlns:mc="http://schemas.openxmlformats.org/markup-compatibility/2006">
              <mc:Choice xmlns:v="urn:schemas-microsoft-com:vml" Requires="v">
                <p:oleObj name="Dibujo" r:id="rId2" imgW="2628000" imgH="1904400" progId="FLW3Drawing">
                  <p:embed/>
                </p:oleObj>
              </mc:Choice>
              <mc:Fallback>
                <p:oleObj name="Dibujo" r:id="rId2" imgW="2628000" imgH="1904400" progId="FLW3Drawing">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0866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a:extLst>
              <a:ext uri="{FF2B5EF4-FFF2-40B4-BE49-F238E27FC236}">
                <a16:creationId xmlns:a16="http://schemas.microsoft.com/office/drawing/2014/main" id="{687AC894-42F5-4E82-8D55-A0F9A6277AEE}"/>
              </a:ext>
            </a:extLst>
          </p:cNvPr>
          <p:cNvSpPr>
            <a:spLocks noGrp="1"/>
          </p:cNvSpPr>
          <p:nvPr>
            <p:ph type="ftr" sz="quarter" idx="11"/>
          </p:nvPr>
        </p:nvSpPr>
        <p:spPr/>
        <p:txBody>
          <a:bodyPr/>
          <a:lstStyle/>
          <a:p>
            <a:pPr>
              <a:defRPr/>
            </a:pPr>
            <a:r>
              <a:rPr lang="es-ES"/>
              <a:t>Lenguaje SQL</a:t>
            </a:r>
          </a:p>
        </p:txBody>
      </p:sp>
      <p:sp>
        <p:nvSpPr>
          <p:cNvPr id="7" name="5 Marcador de número de diapositiva">
            <a:extLst>
              <a:ext uri="{FF2B5EF4-FFF2-40B4-BE49-F238E27FC236}">
                <a16:creationId xmlns:a16="http://schemas.microsoft.com/office/drawing/2014/main" id="{F8809898-653D-46C5-9850-348BADEC4A5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182BF7B-04B1-401B-AF34-E6B0C8B3C917}" type="slidenum">
              <a:rPr lang="es-ES" altLang="es-ES" sz="1400">
                <a:solidFill>
                  <a:schemeClr val="folHlink"/>
                </a:solidFill>
                <a:latin typeface="Times New Roman" panose="02020603050405020304" pitchFamily="18" charset="0"/>
              </a:rPr>
              <a:pPr/>
              <a:t>95</a:t>
            </a:fld>
            <a:endParaRPr lang="es-ES" altLang="es-ES" sz="1400">
              <a:solidFill>
                <a:schemeClr val="folHlink"/>
              </a:solidFill>
              <a:latin typeface="Times New Roman" panose="02020603050405020304" pitchFamily="18" charset="0"/>
            </a:endParaRPr>
          </a:p>
        </p:txBody>
      </p:sp>
      <p:sp>
        <p:nvSpPr>
          <p:cNvPr id="84996" name="Rectangle 2">
            <a:extLst>
              <a:ext uri="{FF2B5EF4-FFF2-40B4-BE49-F238E27FC236}">
                <a16:creationId xmlns:a16="http://schemas.microsoft.com/office/drawing/2014/main" id="{67B2AF9F-E6F2-4487-9692-18D7992BC644}"/>
              </a:ext>
            </a:extLst>
          </p:cNvPr>
          <p:cNvSpPr>
            <a:spLocks noGrp="1" noChangeArrowheads="1"/>
          </p:cNvSpPr>
          <p:nvPr>
            <p:ph type="title"/>
          </p:nvPr>
        </p:nvSpPr>
        <p:spPr/>
        <p:txBody>
          <a:bodyPr/>
          <a:lstStyle/>
          <a:p>
            <a:pPr eaLnBrk="1" hangingPunct="1"/>
            <a:r>
              <a:rPr lang="es-ES" altLang="es-ES" dirty="0"/>
              <a:t>Renombrado de tablas</a:t>
            </a:r>
          </a:p>
        </p:txBody>
      </p:sp>
      <p:sp>
        <p:nvSpPr>
          <p:cNvPr id="84997" name="Rectangle 3">
            <a:extLst>
              <a:ext uri="{FF2B5EF4-FFF2-40B4-BE49-F238E27FC236}">
                <a16:creationId xmlns:a16="http://schemas.microsoft.com/office/drawing/2014/main" id="{CB955CEC-7487-4369-B3AF-4F0E900B180F}"/>
              </a:ext>
            </a:extLst>
          </p:cNvPr>
          <p:cNvSpPr>
            <a:spLocks noGrp="1" noChangeArrowheads="1"/>
          </p:cNvSpPr>
          <p:nvPr>
            <p:ph type="body" idx="1"/>
          </p:nvPr>
        </p:nvSpPr>
        <p:spPr/>
        <p:txBody>
          <a:bodyPr/>
          <a:lstStyle/>
          <a:p>
            <a:pPr eaLnBrk="1" hangingPunct="1">
              <a:lnSpc>
                <a:spcPct val="90000"/>
              </a:lnSpc>
            </a:pPr>
            <a:r>
              <a:rPr lang="es-ES" altLang="es-ES" dirty="0"/>
              <a:t>Es posible obtener “copias” de una tabla situando etiquetas junto al nombre de las tablas.</a:t>
            </a:r>
          </a:p>
          <a:p>
            <a:pPr eaLnBrk="1" hangingPunct="1">
              <a:lnSpc>
                <a:spcPct val="90000"/>
              </a:lnSpc>
            </a:pPr>
            <a:r>
              <a:rPr lang="es-ES" altLang="es-ES" b="1" i="1" dirty="0"/>
              <a:t>Ejemplo:</a:t>
            </a:r>
            <a:r>
              <a:rPr lang="es-ES" altLang="es-ES" dirty="0"/>
              <a:t> en el siguiente esquema de base de datos, queremos obtener el nombre de los empleados con al menos dos hijos.</a:t>
            </a:r>
          </a:p>
          <a:p>
            <a:pPr lvl="1" eaLnBrk="1" hangingPunct="1">
              <a:lnSpc>
                <a:spcPct val="90000"/>
              </a:lnSpc>
              <a:buFont typeface="Wingdings" panose="05000000000000000000" pitchFamily="2" charset="2"/>
              <a:buNone/>
            </a:pPr>
            <a:r>
              <a:rPr lang="es-ES" altLang="es-ES" dirty="0"/>
              <a:t>EMP (</a:t>
            </a:r>
            <a:r>
              <a:rPr lang="es-ES" altLang="es-ES" u="sng" dirty="0"/>
              <a:t>DNI</a:t>
            </a:r>
            <a:r>
              <a:rPr lang="es-ES" altLang="es-ES" dirty="0"/>
              <a:t>, NOM)		HIJOS (</a:t>
            </a:r>
            <a:r>
              <a:rPr lang="es-ES" altLang="es-ES" u="sng" dirty="0"/>
              <a:t>DNI, NOMH</a:t>
            </a:r>
            <a:r>
              <a:rPr lang="es-ES" altLang="es-ES" dirty="0"/>
              <a:t>)</a:t>
            </a:r>
          </a:p>
          <a:p>
            <a:pPr eaLnBrk="1" hangingPunct="1">
              <a:lnSpc>
                <a:spcPct val="90000"/>
              </a:lnSpc>
            </a:pPr>
            <a:endParaRPr lang="es-ES" altLang="es-ES" dirty="0"/>
          </a:p>
          <a:p>
            <a:pPr eaLnBrk="1" hangingPunct="1">
              <a:lnSpc>
                <a:spcPct val="90000"/>
              </a:lnSpc>
            </a:pPr>
            <a:endParaRPr lang="es-ES" altLang="es-ES" dirty="0"/>
          </a:p>
          <a:p>
            <a:pPr eaLnBrk="1" hangingPunct="1">
              <a:lnSpc>
                <a:spcPct val="90000"/>
              </a:lnSpc>
            </a:pPr>
            <a:endParaRPr lang="es-ES" altLang="es-ES" dirty="0"/>
          </a:p>
          <a:p>
            <a:pPr eaLnBrk="1" hangingPunct="1">
              <a:lnSpc>
                <a:spcPct val="90000"/>
              </a:lnSpc>
            </a:pPr>
            <a:r>
              <a:rPr lang="es-ES" altLang="es-ES" dirty="0"/>
              <a:t>Realiza el producto cartesiano de las tres tablas y da como resultado aquellas tuplas con igual DNI en las tres y con distinto nombre en los hijos. ¿Solución a la repetición de nombres de distintos empleados?</a:t>
            </a:r>
          </a:p>
          <a:p>
            <a:pPr eaLnBrk="1" hangingPunct="1">
              <a:lnSpc>
                <a:spcPct val="90000"/>
              </a:lnSpc>
            </a:pPr>
            <a:endParaRPr lang="es-ES" altLang="es-ES" dirty="0"/>
          </a:p>
        </p:txBody>
      </p:sp>
      <p:sp>
        <p:nvSpPr>
          <p:cNvPr id="84998" name="Rectangle 4">
            <a:extLst>
              <a:ext uri="{FF2B5EF4-FFF2-40B4-BE49-F238E27FC236}">
                <a16:creationId xmlns:a16="http://schemas.microsoft.com/office/drawing/2014/main" id="{EEF503D6-822D-4778-941D-F1E965083E1A}"/>
              </a:ext>
            </a:extLst>
          </p:cNvPr>
          <p:cNvSpPr>
            <a:spLocks noChangeArrowheads="1"/>
          </p:cNvSpPr>
          <p:nvPr/>
        </p:nvSpPr>
        <p:spPr bwMode="auto">
          <a:xfrm>
            <a:off x="1363663" y="34290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000" b="1">
                <a:solidFill>
                  <a:srgbClr val="000000"/>
                </a:solidFill>
                <a:latin typeface="Courier New" panose="02070309020205020404" pitchFamily="49" charset="0"/>
              </a:rPr>
              <a:t>SELECT</a:t>
            </a:r>
            <a:r>
              <a:rPr lang="en-US" altLang="es-ES" sz="2000">
                <a:solidFill>
                  <a:srgbClr val="000000"/>
                </a:solidFill>
                <a:latin typeface="Courier New" panose="02070309020205020404" pitchFamily="49" charset="0"/>
              </a:rPr>
              <a:t> NOM </a:t>
            </a:r>
          </a:p>
          <a:p>
            <a:pPr algn="l"/>
            <a:r>
              <a:rPr lang="en-US" altLang="es-ES" sz="2000" b="1">
                <a:solidFill>
                  <a:srgbClr val="000000"/>
                </a:solidFill>
                <a:latin typeface="Courier New" panose="02070309020205020404" pitchFamily="49" charset="0"/>
              </a:rPr>
              <a:t>FROM</a:t>
            </a:r>
            <a:r>
              <a:rPr lang="en-US" altLang="es-ES" sz="2000">
                <a:solidFill>
                  <a:srgbClr val="000000"/>
                </a:solidFill>
                <a:latin typeface="Courier New" panose="02070309020205020404" pitchFamily="49" charset="0"/>
              </a:rPr>
              <a:t> EMP, HIJOS H1, HIJOS H2</a:t>
            </a:r>
          </a:p>
          <a:p>
            <a:pPr algn="l"/>
            <a:r>
              <a:rPr lang="en-US" altLang="es-ES" sz="2000" b="1">
                <a:solidFill>
                  <a:srgbClr val="000000"/>
                </a:solidFill>
                <a:latin typeface="Courier New" panose="02070309020205020404" pitchFamily="49" charset="0"/>
              </a:rPr>
              <a:t>WHERE</a:t>
            </a:r>
            <a:r>
              <a:rPr lang="en-US" altLang="es-ES" sz="2000">
                <a:solidFill>
                  <a:srgbClr val="000000"/>
                </a:solidFill>
                <a:latin typeface="Courier New" panose="02070309020205020404" pitchFamily="49" charset="0"/>
              </a:rPr>
              <a:t> EMP.DNI = H1.DNI </a:t>
            </a:r>
            <a:r>
              <a:rPr lang="en-US" altLang="es-ES" sz="2000" b="1">
                <a:solidFill>
                  <a:srgbClr val="000000"/>
                </a:solidFill>
                <a:latin typeface="Courier New" panose="02070309020205020404" pitchFamily="49" charset="0"/>
              </a:rPr>
              <a:t>AND</a:t>
            </a:r>
            <a:r>
              <a:rPr lang="en-US" altLang="es-ES" sz="2000">
                <a:solidFill>
                  <a:srgbClr val="000000"/>
                </a:solidFill>
                <a:latin typeface="Courier New" panose="02070309020205020404" pitchFamily="49" charset="0"/>
              </a:rPr>
              <a:t> EMP.DNI = H2.DNI </a:t>
            </a:r>
            <a:r>
              <a:rPr lang="en-US" altLang="es-ES" sz="2000" b="1">
                <a:solidFill>
                  <a:srgbClr val="000000"/>
                </a:solidFill>
                <a:latin typeface="Courier New" panose="02070309020205020404" pitchFamily="49" charset="0"/>
              </a:rPr>
              <a:t>AND</a:t>
            </a:r>
          </a:p>
          <a:p>
            <a:pPr algn="l"/>
            <a:r>
              <a:rPr lang="en-US" altLang="es-ES" sz="2000">
                <a:solidFill>
                  <a:srgbClr val="000000"/>
                </a:solidFill>
                <a:latin typeface="Courier New" panose="02070309020205020404" pitchFamily="49" charset="0"/>
              </a:rPr>
              <a:t>      H1.NOMH &lt;&gt; H2.NOMH;</a:t>
            </a:r>
            <a:endParaRPr lang="es-ES" altLang="es-ES" sz="2000">
              <a:solidFill>
                <a:srgbClr val="000000"/>
              </a:solidFill>
              <a:latin typeface="Courier New" panose="02070309020205020404" pitchFamily="49" charset="0"/>
            </a:endParaRPr>
          </a:p>
        </p:txBody>
      </p:sp>
      <p:sp>
        <p:nvSpPr>
          <p:cNvPr id="84999" name="Freeform 5">
            <a:extLst>
              <a:ext uri="{FF2B5EF4-FFF2-40B4-BE49-F238E27FC236}">
                <a16:creationId xmlns:a16="http://schemas.microsoft.com/office/drawing/2014/main" id="{8899385F-94E7-477E-AFCD-B3B65D147269}"/>
              </a:ext>
            </a:extLst>
          </p:cNvPr>
          <p:cNvSpPr>
            <a:spLocks/>
          </p:cNvSpPr>
          <p:nvPr/>
        </p:nvSpPr>
        <p:spPr bwMode="auto">
          <a:xfrm>
            <a:off x="2051050" y="2852738"/>
            <a:ext cx="3384550" cy="144462"/>
          </a:xfrm>
          <a:custGeom>
            <a:avLst/>
            <a:gdLst>
              <a:gd name="T0" fmla="*/ 2132 w 2132"/>
              <a:gd name="T1" fmla="*/ 91 h 91"/>
              <a:gd name="T2" fmla="*/ 2132 w 2132"/>
              <a:gd name="T3" fmla="*/ 0 h 91"/>
              <a:gd name="T4" fmla="*/ 137 w 2132"/>
              <a:gd name="T5" fmla="*/ 0 h 91"/>
              <a:gd name="T6" fmla="*/ 0 w 2132"/>
              <a:gd name="T7" fmla="*/ 91 h 91"/>
              <a:gd name="T8" fmla="*/ 0 60000 65536"/>
              <a:gd name="T9" fmla="*/ 0 60000 65536"/>
              <a:gd name="T10" fmla="*/ 0 60000 65536"/>
              <a:gd name="T11" fmla="*/ 0 60000 65536"/>
              <a:gd name="T12" fmla="*/ 0 w 2132"/>
              <a:gd name="T13" fmla="*/ 0 h 91"/>
              <a:gd name="T14" fmla="*/ 2132 w 2132"/>
              <a:gd name="T15" fmla="*/ 91 h 91"/>
            </a:gdLst>
            <a:ahLst/>
            <a:cxnLst>
              <a:cxn ang="T8">
                <a:pos x="T0" y="T1"/>
              </a:cxn>
              <a:cxn ang="T9">
                <a:pos x="T2" y="T3"/>
              </a:cxn>
              <a:cxn ang="T10">
                <a:pos x="T4" y="T5"/>
              </a:cxn>
              <a:cxn ang="T11">
                <a:pos x="T6" y="T7"/>
              </a:cxn>
            </a:cxnLst>
            <a:rect l="T12" t="T13" r="T14" b="T15"/>
            <a:pathLst>
              <a:path w="2132" h="91">
                <a:moveTo>
                  <a:pt x="2132" y="91"/>
                </a:moveTo>
                <a:lnTo>
                  <a:pt x="2132" y="0"/>
                </a:lnTo>
                <a:lnTo>
                  <a:pt x="137" y="0"/>
                </a:lnTo>
                <a:lnTo>
                  <a:pt x="0" y="91"/>
                </a:ln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Tree>
    <p:extLst>
      <p:ext uri="{BB962C8B-B14F-4D97-AF65-F5344CB8AC3E}">
        <p14:creationId xmlns:p14="http://schemas.microsoft.com/office/powerpoint/2010/main" val="4611068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a:extLst>
              <a:ext uri="{FF2B5EF4-FFF2-40B4-BE49-F238E27FC236}">
                <a16:creationId xmlns:a16="http://schemas.microsoft.com/office/drawing/2014/main" id="{2DEF87DC-D143-42F7-B9F3-ED8EAA44C59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DB9369A-5C9D-43E9-B536-29E022E31EC2}" type="slidenum">
              <a:rPr lang="es-ES" altLang="es-ES" sz="1400">
                <a:solidFill>
                  <a:schemeClr val="folHlink"/>
                </a:solidFill>
                <a:latin typeface="Times New Roman" panose="02020603050405020304" pitchFamily="18" charset="0"/>
              </a:rPr>
              <a:pPr/>
              <a:t>96</a:t>
            </a:fld>
            <a:endParaRPr lang="es-ES" altLang="es-ES" sz="1400">
              <a:solidFill>
                <a:schemeClr val="folHlink"/>
              </a:solidFill>
              <a:latin typeface="Times New Roman" panose="02020603050405020304" pitchFamily="18" charset="0"/>
            </a:endParaRPr>
          </a:p>
        </p:txBody>
      </p:sp>
      <p:sp>
        <p:nvSpPr>
          <p:cNvPr id="86020" name="Rectangle 2">
            <a:extLst>
              <a:ext uri="{FF2B5EF4-FFF2-40B4-BE49-F238E27FC236}">
                <a16:creationId xmlns:a16="http://schemas.microsoft.com/office/drawing/2014/main" id="{E063CBF5-DBB1-4D08-9BD8-8ED0CE96720E}"/>
              </a:ext>
            </a:extLst>
          </p:cNvPr>
          <p:cNvSpPr>
            <a:spLocks noGrp="1" noChangeArrowheads="1"/>
          </p:cNvSpPr>
          <p:nvPr>
            <p:ph type="title"/>
          </p:nvPr>
        </p:nvSpPr>
        <p:spPr/>
        <p:txBody>
          <a:bodyPr/>
          <a:lstStyle/>
          <a:p>
            <a:pPr eaLnBrk="1" hangingPunct="1"/>
            <a:r>
              <a:rPr lang="es-ES" altLang="es-ES" dirty="0"/>
              <a:t>Renombrado de tablas (cont.)</a:t>
            </a:r>
          </a:p>
        </p:txBody>
      </p:sp>
      <p:sp>
        <p:nvSpPr>
          <p:cNvPr id="86021" name="Rectangle 3">
            <a:extLst>
              <a:ext uri="{FF2B5EF4-FFF2-40B4-BE49-F238E27FC236}">
                <a16:creationId xmlns:a16="http://schemas.microsoft.com/office/drawing/2014/main" id="{D859B799-44CD-49D9-BC7E-1E4AAEDA4D8B}"/>
              </a:ext>
            </a:extLst>
          </p:cNvPr>
          <p:cNvSpPr>
            <a:spLocks noGrp="1" noChangeArrowheads="1"/>
          </p:cNvSpPr>
          <p:nvPr>
            <p:ph type="body" idx="1"/>
          </p:nvPr>
        </p:nvSpPr>
        <p:spPr/>
        <p:txBody>
          <a:bodyPr/>
          <a:lstStyle/>
          <a:p>
            <a:pPr eaLnBrk="1" hangingPunct="1">
              <a:lnSpc>
                <a:spcPct val="90000"/>
              </a:lnSpc>
            </a:pPr>
            <a:r>
              <a:rPr lang="es-ES" altLang="es-ES"/>
              <a:t>Utilizar clausula </a:t>
            </a:r>
            <a:r>
              <a:rPr lang="es-ES" altLang="es-ES" b="1">
                <a:latin typeface="Courier New" panose="02070309020205020404" pitchFamily="49" charset="0"/>
              </a:rPr>
              <a:t>DISTINCT</a:t>
            </a:r>
            <a:r>
              <a:rPr lang="es-ES" altLang="es-ES"/>
              <a:t> (elimina filas repetidas) e incluir la clave de la tabla:</a:t>
            </a:r>
          </a:p>
          <a:p>
            <a:pPr eaLnBrk="1" hangingPunct="1">
              <a:lnSpc>
                <a:spcPct val="90000"/>
              </a:lnSpc>
            </a:pPr>
            <a:endParaRPr lang="es-ES" altLang="es-ES" b="1" i="1"/>
          </a:p>
          <a:p>
            <a:pPr eaLnBrk="1" hangingPunct="1">
              <a:lnSpc>
                <a:spcPct val="90000"/>
              </a:lnSpc>
            </a:pPr>
            <a:endParaRPr lang="es-ES" altLang="es-ES" b="1" i="1"/>
          </a:p>
          <a:p>
            <a:pPr eaLnBrk="1" hangingPunct="1">
              <a:lnSpc>
                <a:spcPct val="90000"/>
              </a:lnSpc>
            </a:pPr>
            <a:endParaRPr lang="es-ES" altLang="es-ES" b="1" i="1"/>
          </a:p>
          <a:p>
            <a:pPr eaLnBrk="1" hangingPunct="1">
              <a:lnSpc>
                <a:spcPct val="90000"/>
              </a:lnSpc>
            </a:pPr>
            <a:r>
              <a:rPr lang="es-ES" altLang="es-ES" b="1" i="1"/>
              <a:t>Ejemplo:</a:t>
            </a:r>
            <a:r>
              <a:rPr lang="es-ES" altLang="es-ES"/>
              <a:t> en el siguiente esquema de base de datos, se piden los apellidos de cada empleado y de su supervisor.</a:t>
            </a:r>
          </a:p>
          <a:p>
            <a:pPr eaLnBrk="1" hangingPunct="1">
              <a:lnSpc>
                <a:spcPct val="90000"/>
              </a:lnSpc>
            </a:pPr>
            <a:r>
              <a:rPr lang="es-ES" altLang="es-ES"/>
              <a:t>EMP (</a:t>
            </a:r>
            <a:r>
              <a:rPr lang="es-ES" altLang="es-ES" u="sng"/>
              <a:t>DNI</a:t>
            </a:r>
            <a:r>
              <a:rPr lang="es-ES" altLang="es-ES"/>
              <a:t>, NOM, AP, SUELDO, ND, DNISUPERV)</a:t>
            </a:r>
          </a:p>
          <a:p>
            <a:pPr eaLnBrk="1" hangingPunct="1">
              <a:lnSpc>
                <a:spcPct val="90000"/>
              </a:lnSpc>
            </a:pPr>
            <a:endParaRPr lang="es-ES" altLang="es-ES"/>
          </a:p>
          <a:p>
            <a:pPr eaLnBrk="1" hangingPunct="1">
              <a:lnSpc>
                <a:spcPct val="90000"/>
              </a:lnSpc>
            </a:pPr>
            <a:endParaRPr lang="es-ES" altLang="es-ES"/>
          </a:p>
          <a:p>
            <a:pPr eaLnBrk="1" hangingPunct="1">
              <a:lnSpc>
                <a:spcPct val="90000"/>
              </a:lnSpc>
            </a:pPr>
            <a:endParaRPr lang="es-ES" altLang="es-ES"/>
          </a:p>
          <a:p>
            <a:pPr eaLnBrk="1" hangingPunct="1">
              <a:lnSpc>
                <a:spcPct val="90000"/>
              </a:lnSpc>
            </a:pPr>
            <a:r>
              <a:rPr lang="es-ES" altLang="es-ES"/>
              <a:t>Las etiquetas también sirven para desambiguar.</a:t>
            </a:r>
          </a:p>
          <a:p>
            <a:pPr eaLnBrk="1" hangingPunct="1">
              <a:lnSpc>
                <a:spcPct val="90000"/>
              </a:lnSpc>
            </a:pPr>
            <a:endParaRPr lang="es-ES" altLang="es-ES"/>
          </a:p>
        </p:txBody>
      </p:sp>
      <p:sp>
        <p:nvSpPr>
          <p:cNvPr id="86022" name="Rectangle 4">
            <a:extLst>
              <a:ext uri="{FF2B5EF4-FFF2-40B4-BE49-F238E27FC236}">
                <a16:creationId xmlns:a16="http://schemas.microsoft.com/office/drawing/2014/main" id="{C82A30C3-A320-4913-A908-2D8E2BDB9A03}"/>
              </a:ext>
            </a:extLst>
          </p:cNvPr>
          <p:cNvSpPr>
            <a:spLocks noChangeArrowheads="1"/>
          </p:cNvSpPr>
          <p:nvPr/>
        </p:nvSpPr>
        <p:spPr bwMode="auto">
          <a:xfrm>
            <a:off x="1363663" y="1916113"/>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000" b="1">
                <a:solidFill>
                  <a:srgbClr val="000000"/>
                </a:solidFill>
                <a:latin typeface="Courier New" panose="02070309020205020404" pitchFamily="49" charset="0"/>
              </a:rPr>
              <a:t>SELECT</a:t>
            </a:r>
            <a:r>
              <a:rPr lang="en-US" altLang="es-ES" sz="2000">
                <a:solidFill>
                  <a:srgbClr val="000000"/>
                </a:solidFill>
                <a:latin typeface="Courier New" panose="02070309020205020404" pitchFamily="49" charset="0"/>
              </a:rPr>
              <a:t> DISTINCT EMP.NOM, EMP.DNI</a:t>
            </a:r>
          </a:p>
          <a:p>
            <a:pPr algn="l"/>
            <a:r>
              <a:rPr lang="en-US" altLang="es-ES" sz="2000" b="1">
                <a:solidFill>
                  <a:srgbClr val="000000"/>
                </a:solidFill>
                <a:latin typeface="Courier New" panose="02070309020205020404" pitchFamily="49" charset="0"/>
              </a:rPr>
              <a:t>FROM</a:t>
            </a:r>
            <a:r>
              <a:rPr lang="en-US" altLang="es-ES" sz="2000">
                <a:solidFill>
                  <a:srgbClr val="000000"/>
                </a:solidFill>
                <a:latin typeface="Courier New" panose="02070309020205020404" pitchFamily="49" charset="0"/>
              </a:rPr>
              <a:t> EMP, HIJOS H1, HIJOS H2</a:t>
            </a:r>
          </a:p>
          <a:p>
            <a:pPr algn="l"/>
            <a:r>
              <a:rPr lang="en-US" altLang="es-ES" sz="2000" b="1">
                <a:solidFill>
                  <a:srgbClr val="000000"/>
                </a:solidFill>
                <a:latin typeface="Courier New" panose="02070309020205020404" pitchFamily="49" charset="0"/>
              </a:rPr>
              <a:t>WHERE</a:t>
            </a:r>
            <a:r>
              <a:rPr lang="en-US" altLang="es-ES" sz="2000">
                <a:solidFill>
                  <a:srgbClr val="000000"/>
                </a:solidFill>
                <a:latin typeface="Courier New" panose="02070309020205020404" pitchFamily="49" charset="0"/>
              </a:rPr>
              <a:t> EMP.DNI = H1.DNI </a:t>
            </a:r>
            <a:r>
              <a:rPr lang="en-US" altLang="es-ES" sz="2000" b="1">
                <a:solidFill>
                  <a:srgbClr val="000000"/>
                </a:solidFill>
                <a:latin typeface="Courier New" panose="02070309020205020404" pitchFamily="49" charset="0"/>
              </a:rPr>
              <a:t>AND</a:t>
            </a:r>
            <a:r>
              <a:rPr lang="en-US" altLang="es-ES" sz="2000">
                <a:solidFill>
                  <a:srgbClr val="000000"/>
                </a:solidFill>
                <a:latin typeface="Courier New" panose="02070309020205020404" pitchFamily="49" charset="0"/>
              </a:rPr>
              <a:t> EMP.DNI = H2.DNI </a:t>
            </a:r>
            <a:r>
              <a:rPr lang="en-US" altLang="es-ES" sz="2000" b="1">
                <a:solidFill>
                  <a:srgbClr val="000000"/>
                </a:solidFill>
                <a:latin typeface="Courier New" panose="02070309020205020404" pitchFamily="49" charset="0"/>
              </a:rPr>
              <a:t>AND</a:t>
            </a:r>
          </a:p>
          <a:p>
            <a:pPr algn="l"/>
            <a:r>
              <a:rPr lang="en-US" altLang="es-ES" sz="2000">
                <a:solidFill>
                  <a:srgbClr val="000000"/>
                </a:solidFill>
                <a:latin typeface="Courier New" panose="02070309020205020404" pitchFamily="49" charset="0"/>
              </a:rPr>
              <a:t>      H1.NOMH &lt;&gt; H2.NOMH;</a:t>
            </a:r>
          </a:p>
        </p:txBody>
      </p:sp>
      <p:sp>
        <p:nvSpPr>
          <p:cNvPr id="86023" name="Rectangle 6">
            <a:extLst>
              <a:ext uri="{FF2B5EF4-FFF2-40B4-BE49-F238E27FC236}">
                <a16:creationId xmlns:a16="http://schemas.microsoft.com/office/drawing/2014/main" id="{DF0134DC-F20C-4157-B655-21518E8894AA}"/>
              </a:ext>
            </a:extLst>
          </p:cNvPr>
          <p:cNvSpPr>
            <a:spLocks noChangeArrowheads="1"/>
          </p:cNvSpPr>
          <p:nvPr/>
        </p:nvSpPr>
        <p:spPr bwMode="auto">
          <a:xfrm>
            <a:off x="2797175" y="4508500"/>
            <a:ext cx="396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000" b="1">
                <a:solidFill>
                  <a:srgbClr val="000000"/>
                </a:solidFill>
                <a:latin typeface="Courier New" panose="02070309020205020404" pitchFamily="49" charset="0"/>
              </a:rPr>
              <a:t>SELECT</a:t>
            </a:r>
            <a:r>
              <a:rPr lang="en-US" altLang="es-ES" sz="2000">
                <a:solidFill>
                  <a:srgbClr val="000000"/>
                </a:solidFill>
                <a:latin typeface="Courier New" panose="02070309020205020404" pitchFamily="49" charset="0"/>
              </a:rPr>
              <a:t> E.AP, S.AP</a:t>
            </a:r>
          </a:p>
          <a:p>
            <a:pPr algn="l"/>
            <a:r>
              <a:rPr lang="en-US" altLang="es-ES" sz="2000" b="1">
                <a:solidFill>
                  <a:srgbClr val="000000"/>
                </a:solidFill>
                <a:latin typeface="Courier New" panose="02070309020205020404" pitchFamily="49" charset="0"/>
              </a:rPr>
              <a:t>FROM</a:t>
            </a:r>
            <a:r>
              <a:rPr lang="en-US" altLang="es-ES" sz="2000">
                <a:solidFill>
                  <a:srgbClr val="000000"/>
                </a:solidFill>
                <a:latin typeface="Courier New" panose="02070309020205020404" pitchFamily="49" charset="0"/>
              </a:rPr>
              <a:t> EMP E, EMP S</a:t>
            </a:r>
          </a:p>
          <a:p>
            <a:pPr algn="l"/>
            <a:r>
              <a:rPr lang="en-US" altLang="es-ES" sz="2000" b="1">
                <a:solidFill>
                  <a:srgbClr val="000000"/>
                </a:solidFill>
                <a:latin typeface="Courier New" panose="02070309020205020404" pitchFamily="49" charset="0"/>
              </a:rPr>
              <a:t>WHERE</a:t>
            </a:r>
            <a:r>
              <a:rPr lang="en-US" altLang="es-ES" sz="2000">
                <a:solidFill>
                  <a:srgbClr val="000000"/>
                </a:solidFill>
                <a:latin typeface="Courier New" panose="02070309020205020404" pitchFamily="49" charset="0"/>
              </a:rPr>
              <a:t> E.DNISUPERV = S.DNI;</a:t>
            </a:r>
          </a:p>
        </p:txBody>
      </p:sp>
    </p:spTree>
    <p:extLst>
      <p:ext uri="{BB962C8B-B14F-4D97-AF65-F5344CB8AC3E}">
        <p14:creationId xmlns:p14="http://schemas.microsoft.com/office/powerpoint/2010/main" val="14694911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83E20356-8663-44A4-9716-53623A97BF2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5462176-1C77-4C51-9419-1506A790A622}" type="slidenum">
              <a:rPr lang="es-ES" altLang="es-ES" sz="1400">
                <a:solidFill>
                  <a:schemeClr val="folHlink"/>
                </a:solidFill>
                <a:latin typeface="Times New Roman" panose="02020603050405020304" pitchFamily="18" charset="0"/>
              </a:rPr>
              <a:pPr/>
              <a:t>97</a:t>
            </a:fld>
            <a:endParaRPr lang="es-ES" altLang="es-ES" sz="1400">
              <a:solidFill>
                <a:schemeClr val="folHlink"/>
              </a:solidFill>
              <a:latin typeface="Times New Roman" panose="02020603050405020304" pitchFamily="18" charset="0"/>
            </a:endParaRPr>
          </a:p>
        </p:txBody>
      </p:sp>
      <p:sp>
        <p:nvSpPr>
          <p:cNvPr id="87044" name="Rectangle 2">
            <a:extLst>
              <a:ext uri="{FF2B5EF4-FFF2-40B4-BE49-F238E27FC236}">
                <a16:creationId xmlns:a16="http://schemas.microsoft.com/office/drawing/2014/main" id="{4521FF6B-54DA-42FC-BF92-1EE64669BA71}"/>
              </a:ext>
            </a:extLst>
          </p:cNvPr>
          <p:cNvSpPr>
            <a:spLocks noGrp="1" noChangeArrowheads="1"/>
          </p:cNvSpPr>
          <p:nvPr>
            <p:ph type="title"/>
          </p:nvPr>
        </p:nvSpPr>
        <p:spPr/>
        <p:txBody>
          <a:bodyPr/>
          <a:lstStyle/>
          <a:p>
            <a:pPr eaLnBrk="1" hangingPunct="1"/>
            <a:r>
              <a:rPr lang="es-ES" altLang="es-ES" dirty="0"/>
              <a:t>Tipos dato y valores literales</a:t>
            </a:r>
          </a:p>
        </p:txBody>
      </p:sp>
      <p:sp>
        <p:nvSpPr>
          <p:cNvPr id="87045" name="Rectangle 3">
            <a:extLst>
              <a:ext uri="{FF2B5EF4-FFF2-40B4-BE49-F238E27FC236}">
                <a16:creationId xmlns:a16="http://schemas.microsoft.com/office/drawing/2014/main" id="{2F9D11EE-BFAA-4738-BC9C-24BDF247C4E6}"/>
              </a:ext>
            </a:extLst>
          </p:cNvPr>
          <p:cNvSpPr>
            <a:spLocks noGrp="1" noChangeArrowheads="1"/>
          </p:cNvSpPr>
          <p:nvPr>
            <p:ph type="body" idx="1"/>
          </p:nvPr>
        </p:nvSpPr>
        <p:spPr/>
        <p:txBody>
          <a:bodyPr/>
          <a:lstStyle/>
          <a:p>
            <a:pPr eaLnBrk="1" hangingPunct="1"/>
            <a:r>
              <a:rPr lang="es-ES" altLang="es-ES" dirty="0"/>
              <a:t>La norma SQL define un conjunto de tipos de datos para las columnas de las tablas.</a:t>
            </a:r>
          </a:p>
          <a:p>
            <a:pPr lvl="1" eaLnBrk="1" hangingPunct="1"/>
            <a:r>
              <a:rPr lang="es-ES" altLang="es-ES" dirty="0"/>
              <a:t>Habitualmente cada SGBD tiene tipos propios o particularidades para los tipos de la norma SQL.</a:t>
            </a:r>
          </a:p>
          <a:p>
            <a:pPr eaLnBrk="1" hangingPunct="1"/>
            <a:r>
              <a:rPr lang="es-ES" altLang="es-ES" dirty="0"/>
              <a:t>Es necesario consultar el manual del SGBD para obtener información acerca de los  tamaños máximos de almacenamiento.</a:t>
            </a:r>
          </a:p>
          <a:p>
            <a:pPr lvl="1" eaLnBrk="1" hangingPunct="1"/>
            <a:r>
              <a:rPr lang="es-ES" altLang="es-ES" dirty="0"/>
              <a:t>En el caso de cadenas, cual es la longitud máxima de almacenamiento.</a:t>
            </a:r>
          </a:p>
          <a:p>
            <a:pPr lvl="1" eaLnBrk="1" hangingPunct="1"/>
            <a:r>
              <a:rPr lang="es-ES" altLang="es-ES" dirty="0"/>
              <a:t>En el caso de tipos numéricos, cual es el rango de valores posibles.</a:t>
            </a:r>
          </a:p>
        </p:txBody>
      </p:sp>
    </p:spTree>
    <p:extLst>
      <p:ext uri="{BB962C8B-B14F-4D97-AF65-F5344CB8AC3E}">
        <p14:creationId xmlns:p14="http://schemas.microsoft.com/office/powerpoint/2010/main" val="25737155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3E815CCE-9569-43E1-9DB8-467FE4706B62}"/>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92B3721-63B5-4F6B-82F6-C01202FF7EB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FEB9A30-08CD-454F-93EB-639B8D16B2B3}" type="slidenum">
              <a:rPr lang="es-ES" altLang="es-ES" sz="1400">
                <a:solidFill>
                  <a:schemeClr val="folHlink"/>
                </a:solidFill>
                <a:latin typeface="Times New Roman" panose="02020603050405020304" pitchFamily="18" charset="0"/>
              </a:rPr>
              <a:pPr/>
              <a:t>98</a:t>
            </a:fld>
            <a:endParaRPr lang="es-ES" altLang="es-ES" sz="1400">
              <a:solidFill>
                <a:schemeClr val="folHlink"/>
              </a:solidFill>
              <a:latin typeface="Times New Roman" panose="02020603050405020304" pitchFamily="18" charset="0"/>
            </a:endParaRPr>
          </a:p>
        </p:txBody>
      </p:sp>
      <p:sp>
        <p:nvSpPr>
          <p:cNvPr id="19461" name="Rectangle 5">
            <a:extLst>
              <a:ext uri="{FF2B5EF4-FFF2-40B4-BE49-F238E27FC236}">
                <a16:creationId xmlns:a16="http://schemas.microsoft.com/office/drawing/2014/main" id="{3F9A1C01-BCF4-4963-A215-F3B3C273840C}"/>
              </a:ext>
            </a:extLst>
          </p:cNvPr>
          <p:cNvSpPr>
            <a:spLocks noGrp="1" noChangeArrowheads="1"/>
          </p:cNvSpPr>
          <p:nvPr>
            <p:ph type="title"/>
          </p:nvPr>
        </p:nvSpPr>
        <p:spPr/>
        <p:txBody>
          <a:bodyPr/>
          <a:lstStyle/>
          <a:p>
            <a:pPr eaLnBrk="1" hangingPunct="1"/>
            <a:r>
              <a:rPr lang="es-ES_tradnl" altLang="es-ES_tradnl"/>
              <a:t>GROUP BY</a:t>
            </a:r>
          </a:p>
        </p:txBody>
      </p:sp>
      <p:graphicFrame>
        <p:nvGraphicFramePr>
          <p:cNvPr id="19458" name="Object 4">
            <a:extLst>
              <a:ext uri="{FF2B5EF4-FFF2-40B4-BE49-F238E27FC236}">
                <a16:creationId xmlns:a16="http://schemas.microsoft.com/office/drawing/2014/main" id="{A3852F30-0C92-4E61-8E33-1469ED7EF6FD}"/>
              </a:ext>
            </a:extLst>
          </p:cNvPr>
          <p:cNvGraphicFramePr>
            <a:graphicFrameLocks noChangeAspect="1"/>
          </p:cNvGraphicFramePr>
          <p:nvPr/>
        </p:nvGraphicFramePr>
        <p:xfrm>
          <a:off x="304800" y="1123950"/>
          <a:ext cx="8153400" cy="5734050"/>
        </p:xfrm>
        <a:graphic>
          <a:graphicData uri="http://schemas.openxmlformats.org/presentationml/2006/ole">
            <mc:AlternateContent xmlns:mc="http://schemas.openxmlformats.org/markup-compatibility/2006">
              <mc:Choice xmlns:v="urn:schemas-microsoft-com:vml" Requires="v">
                <p:oleObj name="Dibujo" r:id="rId2" imgW="2815200" imgH="1980000" progId="FLW3Drawing">
                  <p:embed/>
                </p:oleObj>
              </mc:Choice>
              <mc:Fallback>
                <p:oleObj name="Dibujo" r:id="rId2" imgW="2815200" imgH="1980000" progId="FLW3Drawing">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23950"/>
                        <a:ext cx="815340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89E6A670-08BC-46FA-874B-8306E5B4BA16}"/>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6790BAAC-2FB9-4D59-AD0B-5F072289A3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69562EE-47CF-4EC5-9ECD-410A1EFF379C}" type="slidenum">
              <a:rPr lang="es-ES" altLang="es-ES" sz="1400">
                <a:solidFill>
                  <a:schemeClr val="folHlink"/>
                </a:solidFill>
                <a:latin typeface="Times New Roman" panose="02020603050405020304" pitchFamily="18" charset="0"/>
              </a:rPr>
              <a:pPr/>
              <a:t>99</a:t>
            </a:fld>
            <a:endParaRPr lang="es-ES" altLang="es-ES" sz="1400">
              <a:solidFill>
                <a:schemeClr val="folHlink"/>
              </a:solidFill>
              <a:latin typeface="Times New Roman" panose="02020603050405020304" pitchFamily="18" charset="0"/>
            </a:endParaRPr>
          </a:p>
        </p:txBody>
      </p:sp>
      <p:sp>
        <p:nvSpPr>
          <p:cNvPr id="20485" name="Rectangle 5">
            <a:extLst>
              <a:ext uri="{FF2B5EF4-FFF2-40B4-BE49-F238E27FC236}">
                <a16:creationId xmlns:a16="http://schemas.microsoft.com/office/drawing/2014/main" id="{2DDD69D8-F949-4FE3-8CBE-E581585ECCB4}"/>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0482" name="Object 4">
            <a:extLst>
              <a:ext uri="{FF2B5EF4-FFF2-40B4-BE49-F238E27FC236}">
                <a16:creationId xmlns:a16="http://schemas.microsoft.com/office/drawing/2014/main" id="{D765F5DC-7C62-4B83-A9C2-17417E8E06D0}"/>
              </a:ext>
            </a:extLst>
          </p:cNvPr>
          <p:cNvGraphicFramePr>
            <a:graphicFrameLocks noChangeAspect="1"/>
          </p:cNvGraphicFramePr>
          <p:nvPr/>
        </p:nvGraphicFramePr>
        <p:xfrm>
          <a:off x="304800" y="1235075"/>
          <a:ext cx="8839200" cy="5289550"/>
        </p:xfrm>
        <a:graphic>
          <a:graphicData uri="http://schemas.openxmlformats.org/presentationml/2006/ole">
            <mc:AlternateContent xmlns:mc="http://schemas.openxmlformats.org/markup-compatibility/2006">
              <mc:Choice xmlns:v="urn:schemas-microsoft-com:vml" Requires="v">
                <p:oleObj name="Dibujo" r:id="rId2" imgW="2854800" imgH="1814400" progId="FLW3Drawing">
                  <p:embed/>
                </p:oleObj>
              </mc:Choice>
              <mc:Fallback>
                <p:oleObj name="Dibujo" r:id="rId2" imgW="2854800" imgH="1814400" progId="FLW3Drawing">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35075"/>
                        <a:ext cx="88392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1_fbd1">
  <a:themeElements>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1_fbd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bd1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1_fbd1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1_fbd1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2.3 Algebra relacional v4</Template>
  <TotalTime>15939</TotalTime>
  <Words>7522</Words>
  <Application>Microsoft Office PowerPoint</Application>
  <PresentationFormat>Presentación en pantalla (4:3)</PresentationFormat>
  <Paragraphs>1439</Paragraphs>
  <Slides>103</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103</vt:i4>
      </vt:variant>
    </vt:vector>
  </HeadingPairs>
  <TitlesOfParts>
    <vt:vector size="113" baseType="lpstr">
      <vt:lpstr>Arial</vt:lpstr>
      <vt:lpstr>Arial Unicode MS</vt:lpstr>
      <vt:lpstr>Courier New</vt:lpstr>
      <vt:lpstr>Lucida Handwriting</vt:lpstr>
      <vt:lpstr>Tahoma</vt:lpstr>
      <vt:lpstr>Times New Roman</vt:lpstr>
      <vt:lpstr>Verdana</vt:lpstr>
      <vt:lpstr>Wingdings</vt:lpstr>
      <vt:lpstr>1_fbd1</vt:lpstr>
      <vt:lpstr>Dibujo</vt:lpstr>
      <vt:lpstr>Presentación de PowerPoint</vt:lpstr>
      <vt:lpstr>Introducción a SQL (Structure Query Language)</vt:lpstr>
      <vt:lpstr>Características de SQL</vt:lpstr>
      <vt:lpstr>LENGUAJES SQL/ COMANDOS</vt:lpstr>
      <vt:lpstr>SQL &gt;&gt; Lenguaje DCL - LCD</vt:lpstr>
      <vt:lpstr>SQL &gt;&gt; Lenguaje DML - LMD</vt:lpstr>
      <vt:lpstr>SQL &gt;&gt; Lenguaje DDL - LDD</vt:lpstr>
      <vt:lpstr>SQL &gt;&gt; Lenguaje DCL - LCD</vt:lpstr>
      <vt:lpstr>Creación de usuarios</vt:lpstr>
      <vt:lpstr>Asignación de permisos</vt:lpstr>
      <vt:lpstr>Gestión de privilegios - Eliminación</vt:lpstr>
      <vt:lpstr>SQL &gt;&gt; Lenguaje DDL - LDD</vt:lpstr>
      <vt:lpstr>SQL &gt;&gt; Lenguaje DDL - LDD</vt:lpstr>
      <vt:lpstr>Creación de Bases de datos o Esquemas</vt:lpstr>
      <vt:lpstr>Creación de tablas</vt:lpstr>
      <vt:lpstr>Creación de tablas</vt:lpstr>
      <vt:lpstr>Creación de tablas</vt:lpstr>
      <vt:lpstr>Creación de tablas</vt:lpstr>
      <vt:lpstr>Creación de Tablas (cont.)</vt:lpstr>
      <vt:lpstr>Modificación y eliminación de tablas</vt:lpstr>
      <vt:lpstr>Creación de tablas</vt:lpstr>
      <vt:lpstr>Creación de Tablas (cont.)</vt:lpstr>
      <vt:lpstr>Modificación y eliminación de tablas</vt:lpstr>
      <vt:lpstr>Presentación de PowerPoint</vt:lpstr>
      <vt:lpstr>SQL &gt;&gt; Lenguaje DML - LMD</vt:lpstr>
      <vt:lpstr>Gestión de datos en la BBDD</vt:lpstr>
      <vt:lpstr>La instrucción INSERT</vt:lpstr>
      <vt:lpstr>Añadir uno o varios registros</vt:lpstr>
      <vt:lpstr>Añadir varias filas </vt:lpstr>
      <vt:lpstr>Añadir varias filas (cont.)</vt:lpstr>
      <vt:lpstr>La instrucción DELETE</vt:lpstr>
      <vt:lpstr>Borrar filas</vt:lpstr>
      <vt:lpstr>La instrucción UPDATE</vt:lpstr>
      <vt:lpstr>Modificar datos</vt:lpstr>
      <vt:lpstr>Estructura básica de la sentencia SELECT</vt:lpstr>
      <vt:lpstr>Consulta de datos: Comando SELECT</vt:lpstr>
      <vt:lpstr>Ejecución de consultas SELECT</vt:lpstr>
      <vt:lpstr>Estructura básica de la sentencia SELECT</vt:lpstr>
      <vt:lpstr>Selección de algunas columnas</vt:lpstr>
      <vt:lpstr>Selección de algunas columnas</vt:lpstr>
      <vt:lpstr>Sentencia básicas SELECT - predicados</vt:lpstr>
      <vt:lpstr>Sentencia básicas SELECT - predicados</vt:lpstr>
      <vt:lpstr>Sentencia básicas SELECT - predicados</vt:lpstr>
      <vt:lpstr>Proyección de todos los atributos</vt:lpstr>
      <vt:lpstr>Eliminación de filas duplicadas</vt:lpstr>
      <vt:lpstr>Eliminación de filas duplicadas</vt:lpstr>
      <vt:lpstr>Consultas: Filtrado de las filas</vt:lpstr>
      <vt:lpstr>Selección de filas (Operadores )</vt:lpstr>
      <vt:lpstr>Selección de filas (Operadores )</vt:lpstr>
      <vt:lpstr>Ejemplo de selección de filas</vt:lpstr>
      <vt:lpstr>Ejemplo de selección de filas</vt:lpstr>
      <vt:lpstr>Selección de filas – Varias condiciones - (Operador lógico – AND)</vt:lpstr>
      <vt:lpstr>Selección de filas – Varias Condiciones - (Operador lógico – AND y OR)</vt:lpstr>
      <vt:lpstr>SELECT con BETWEEN</vt:lpstr>
      <vt:lpstr>SELECT con IN</vt:lpstr>
      <vt:lpstr>Filtros parciales - LIKE</vt:lpstr>
      <vt:lpstr>Filtros parciales - LIKE Ejemplos con %</vt:lpstr>
      <vt:lpstr>Búsqueda parcial – LIKE Ejemplos con _</vt:lpstr>
      <vt:lpstr>Búsqueda parcial – NOT LIKE</vt:lpstr>
      <vt:lpstr>Expresiones y renombramiento de columnas</vt:lpstr>
      <vt:lpstr>Selección con ordenación</vt:lpstr>
      <vt:lpstr>Salida ordenada (cont.)</vt:lpstr>
      <vt:lpstr>Salida ordenada (cont.)</vt:lpstr>
      <vt:lpstr>Ejemplo de selección de filas</vt:lpstr>
      <vt:lpstr>Tipos datos y valores literales (MySQL)</vt:lpstr>
      <vt:lpstr>Expresiones y Funciones</vt:lpstr>
      <vt:lpstr>Funciones matemáticas</vt:lpstr>
      <vt:lpstr>Funciones de cadena</vt:lpstr>
      <vt:lpstr>Operaciones aritméticas</vt:lpstr>
      <vt:lpstr>Operaciones aritméticas (cont.)</vt:lpstr>
      <vt:lpstr>Expresiones y funciones en predicados</vt:lpstr>
      <vt:lpstr>Uso de funciones</vt:lpstr>
      <vt:lpstr>Uso de funciones (cont.)</vt:lpstr>
      <vt:lpstr>Funciones de columna</vt:lpstr>
      <vt:lpstr>Funciones de columna</vt:lpstr>
      <vt:lpstr>Funciones de columna</vt:lpstr>
      <vt:lpstr>Funciones de columna</vt:lpstr>
      <vt:lpstr>Subconsultas En SQL</vt:lpstr>
      <vt:lpstr>Subconsultas (Operadores) </vt:lpstr>
      <vt:lpstr>Subconsulta con IN</vt:lpstr>
      <vt:lpstr>Subconsultas (Operadores) </vt:lpstr>
      <vt:lpstr>Subconsultas (Enlazadas) </vt:lpstr>
      <vt:lpstr>Operadores de conjunto</vt:lpstr>
      <vt:lpstr>UNION </vt:lpstr>
      <vt:lpstr>UNION </vt:lpstr>
      <vt:lpstr>Consultas de más de una tabla  (Integridad Referencial)</vt:lpstr>
      <vt:lpstr>Consultas en múltiples tablas (I)</vt:lpstr>
      <vt:lpstr>Consultas en múltiples tablas (II)</vt:lpstr>
      <vt:lpstr>Combinación de tablas:  Producto Cartesiano </vt:lpstr>
      <vt:lpstr>Combinación de tres tablas</vt:lpstr>
      <vt:lpstr>Combinación de tres tablas</vt:lpstr>
      <vt:lpstr>Combinación de tablas:  JOIN</vt:lpstr>
      <vt:lpstr>Combinación de una tabla consigo misma</vt:lpstr>
      <vt:lpstr>Combinación de una tabla consigo misma</vt:lpstr>
      <vt:lpstr>Renombrado de tablas</vt:lpstr>
      <vt:lpstr>Renombrado de tablas (cont.)</vt:lpstr>
      <vt:lpstr>Tipos dato y valores literales</vt:lpstr>
      <vt:lpstr>GROUP BY</vt:lpstr>
      <vt:lpstr>GROUP BY-HAVING</vt:lpstr>
      <vt:lpstr>GROUP BY-HAVING</vt:lpstr>
      <vt:lpstr>GROUP BY-HAVING</vt:lpstr>
      <vt:lpstr>GROUP BY-HAVING</vt:lpstr>
      <vt:lpstr>GROUP BY-HAVING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creator>Alok Mehta</dc:creator>
  <cp:lastModifiedBy>Micolau Jose</cp:lastModifiedBy>
  <cp:revision>579</cp:revision>
  <cp:lastPrinted>1999-10-18T10:43:25Z</cp:lastPrinted>
  <dcterms:created xsi:type="dcterms:W3CDTF">1995-06-02T22:16:36Z</dcterms:created>
  <dcterms:modified xsi:type="dcterms:W3CDTF">2023-03-06T13:34:35Z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mehtaa@cs.rpi.edu</vt:lpwstr>
  </property>
  <property fmtid="{D5CDD505-2E9C-101B-9397-08002B2CF9AE}" pid="8" name="HomePage">
    <vt:lpwstr>http://www.cs.rpi.edu/~mehtaa</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E:\Complang\Lisp\Lectures\Intro</vt:lpwstr>
  </property>
  <property fmtid="{D5CDD505-2E9C-101B-9397-08002B2CF9AE}" pid="22" name="MSIP_Label_cfcb3bd2-1496-4cc8-b013-3228ade2ff5f_Enabled">
    <vt:lpwstr>True</vt:lpwstr>
  </property>
  <property fmtid="{D5CDD505-2E9C-101B-9397-08002B2CF9AE}" pid="23" name="MSIP_Label_cfcb3bd2-1496-4cc8-b013-3228ade2ff5f_SiteId">
    <vt:lpwstr>423430e8-247c-44d1-9767-22723b7d4cb2</vt:lpwstr>
  </property>
  <property fmtid="{D5CDD505-2E9C-101B-9397-08002B2CF9AE}" pid="24" name="MSIP_Label_cfcb3bd2-1496-4cc8-b013-3228ade2ff5f_Owner">
    <vt:lpwstr>esjosmic@dssmith.com</vt:lpwstr>
  </property>
  <property fmtid="{D5CDD505-2E9C-101B-9397-08002B2CF9AE}" pid="25" name="MSIP_Label_cfcb3bd2-1496-4cc8-b013-3228ade2ff5f_SetDate">
    <vt:lpwstr>2021-02-08T08:12:30.4172489Z</vt:lpwstr>
  </property>
  <property fmtid="{D5CDD505-2E9C-101B-9397-08002B2CF9AE}" pid="26" name="MSIP_Label_cfcb3bd2-1496-4cc8-b013-3228ade2ff5f_Name">
    <vt:lpwstr>Non-Work</vt:lpwstr>
  </property>
  <property fmtid="{D5CDD505-2E9C-101B-9397-08002B2CF9AE}" pid="27" name="MSIP_Label_cfcb3bd2-1496-4cc8-b013-3228ade2ff5f_Application">
    <vt:lpwstr>Microsoft Azure Information Protection</vt:lpwstr>
  </property>
  <property fmtid="{D5CDD505-2E9C-101B-9397-08002B2CF9AE}" pid="28" name="MSIP_Label_cfcb3bd2-1496-4cc8-b013-3228ade2ff5f_ActionId">
    <vt:lpwstr>691bc539-69b0-4f4e-a2fc-f36c6dbcd027</vt:lpwstr>
  </property>
  <property fmtid="{D5CDD505-2E9C-101B-9397-08002B2CF9AE}" pid="29" name="MSIP_Label_cfcb3bd2-1496-4cc8-b013-3228ade2ff5f_Extended_MSFT_Method">
    <vt:lpwstr>Manual</vt:lpwstr>
  </property>
  <property fmtid="{D5CDD505-2E9C-101B-9397-08002B2CF9AE}" pid="30" name="Sensitivity">
    <vt:lpwstr>Non-Work</vt:lpwstr>
  </property>
</Properties>
</file>