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obster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de2183ec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de2183ec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de2183ec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de2183ec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de2183ec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de2183ec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 rot="726">
            <a:off x="1018650" y="1020562"/>
            <a:ext cx="7106700" cy="317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801" y="-928061"/>
            <a:ext cx="6735350" cy="60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5724650" y="3614975"/>
            <a:ext cx="233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David Lucea Lafaja</a:t>
            </a:r>
            <a:endParaRPr b="1" sz="21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