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68" r:id="rId4"/>
    <p:sldId id="271" r:id="rId5"/>
    <p:sldId id="278" r:id="rId6"/>
    <p:sldId id="273" r:id="rId7"/>
    <p:sldId id="274" r:id="rId8"/>
    <p:sldId id="279" r:id="rId9"/>
    <p:sldId id="280" r:id="rId10"/>
    <p:sldId id="281" r:id="rId11"/>
    <p:sldId id="282" r:id="rId12"/>
    <p:sldId id="265" r:id="rId13"/>
  </p:sldIdLst>
  <p:sldSz cx="9144000" cy="5143500" type="screen16x9"/>
  <p:notesSz cx="6858000" cy="9144000"/>
  <p:embeddedFontLst>
    <p:embeddedFont>
      <p:font typeface="Franklin Gothic Heavy" panose="020B0903020102020204" pitchFamily="34" charset="0"/>
      <p:regular r:id="rId15"/>
      <p:italic r:id="rId16"/>
    </p:embeddedFont>
    <p:embeddedFont>
      <p:font typeface="Merriweather" panose="02020500000000000000" charset="0"/>
      <p:regular r:id="rId17"/>
      <p:bold r:id="rId18"/>
      <p:italic r:id="rId19"/>
      <p:boldItalic r:id="rId20"/>
    </p:embeddedFont>
    <p:embeddedFont>
      <p:font typeface="新細明體-ExtB" panose="02020500000000000000" pitchFamily="18" charset="-120"/>
      <p:regular r:id="rId21"/>
    </p:embeddedFont>
    <p:embeddedFont>
      <p:font typeface="Roboto" panose="02020500000000000000" charset="0"/>
      <p:regular r:id="rId22"/>
      <p:bold r:id="rId23"/>
      <p:italic r:id="rId24"/>
      <p:boldItalic r:id="rId25"/>
    </p:embeddedFont>
    <p:embeddedFont>
      <p:font typeface="Microsoft JhengHei" panose="020B0604030504040204" pitchFamily="34" charset="-120"/>
      <p:regular r:id="rId26"/>
      <p:bold r:id="rId27"/>
    </p:embeddedFont>
    <p:embeddedFont>
      <p:font typeface="Microsoft JhengHei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 autoAdjust="0"/>
    <p:restoredTop sz="96534"/>
  </p:normalViewPr>
  <p:slideViewPr>
    <p:cSldViewPr snapToGrid="0">
      <p:cViewPr varScale="1">
        <p:scale>
          <a:sx n="110" d="100"/>
          <a:sy n="110" d="100"/>
        </p:scale>
        <p:origin x="101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A3E9C-EAAB-5D43-B942-985F00A85842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4C3F6727-0A20-8545-BB7D-9A1DE5F3B5FE}">
      <dgm:prSet phldrT="[文字]" custT="1"/>
      <dgm:spPr/>
      <dgm:t>
        <a:bodyPr/>
        <a:lstStyle/>
        <a:p>
          <a:r>
            <a:rPr lang="zh-TW" altLang="en-US" sz="12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特徵篩選與加權</a:t>
          </a:r>
          <a:endParaRPr lang="zh-TW" altLang="en-US" sz="1200" b="1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gm:t>
    </dgm:pt>
    <dgm:pt modelId="{8A962074-0FBB-4748-BE51-DB7DCB74A82F}" type="parTrans" cxnId="{286B7F0B-0DD9-7A47-B8BA-ABFCBC57F288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F1D8BF3-5020-8E43-A348-658BEFB7EE75}" type="sibTrans" cxnId="{286B7F0B-0DD9-7A47-B8BA-ABFCBC57F288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D6A99F2-B87A-814A-B96A-0BD604A0CA1C}">
      <dgm:prSet custT="1"/>
      <dgm:spPr/>
      <dgm:t>
        <a:bodyPr/>
        <a:lstStyle/>
        <a:p>
          <a:r>
            <a:rPr lang="zh-TW" altLang="en-US" sz="12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觀察全體特徵</a:t>
          </a:r>
          <a:endParaRPr lang="zh-TW" altLang="en-US" sz="1200" b="1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gm:t>
    </dgm:pt>
    <dgm:pt modelId="{D76F2A76-A1E5-144F-97CB-632CD84C75B8}" type="parTrans" cxnId="{82DC39B2-B0ED-AB48-B6C2-80A5E5FC44F7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BB594B2-6580-3649-9989-DE14D83A7FCC}" type="sibTrans" cxnId="{82DC39B2-B0ED-AB48-B6C2-80A5E5FC44F7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974CB39-2DC4-504E-A976-A71E92E45BDD}">
      <dgm:prSet custT="1"/>
      <dgm:spPr/>
      <dgm:t>
        <a:bodyPr/>
        <a:lstStyle/>
        <a:p>
          <a:r>
            <a:rPr lang="zh-TW" altLang="en-US" sz="12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缺失值檢視</a:t>
          </a:r>
          <a:endParaRPr lang="zh-TW" altLang="en-US" sz="1200" b="1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gm:t>
    </dgm:pt>
    <dgm:pt modelId="{5E78DFA1-C9C9-FE47-B10E-F11F73B2E2EC}" type="sibTrans" cxnId="{AAEB3008-F6FB-E94C-97AC-76CFAFC44582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E308F91-AB44-9B46-8392-D9CC206560A7}" type="parTrans" cxnId="{AAEB3008-F6FB-E94C-97AC-76CFAFC44582}">
      <dgm:prSet/>
      <dgm:spPr/>
      <dgm:t>
        <a:bodyPr/>
        <a:lstStyle/>
        <a:p>
          <a:endParaRPr lang="zh-TW" altLang="en-US" sz="12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6E405BA-0EA1-0A4F-9011-A986BCAD874E}">
      <dgm:prSet custT="1"/>
      <dgm:spPr/>
      <dgm:t>
        <a:bodyPr/>
        <a:lstStyle/>
        <a:p>
          <a:r>
            <a:rPr lang="zh-TW" altLang="en-US" sz="12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任務模型選用</a:t>
          </a:r>
          <a:endParaRPr lang="zh-TW" altLang="en-US" sz="1200" b="1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gm:t>
    </dgm:pt>
    <dgm:pt modelId="{E2BCF873-B982-8145-AD8C-50CD7063D0EB}" type="sibTrans" cxnId="{8CA3FE20-4DE0-D64D-803D-1F0A212B640F}">
      <dgm:prSet/>
      <dgm:spPr/>
      <dgm:t>
        <a:bodyPr/>
        <a:lstStyle/>
        <a:p>
          <a:endParaRPr lang="zh-TW" altLang="en-US" sz="1200" b="1"/>
        </a:p>
      </dgm:t>
    </dgm:pt>
    <dgm:pt modelId="{E49123FC-EA26-2149-BEAA-916F3A00D0A6}" type="parTrans" cxnId="{8CA3FE20-4DE0-D64D-803D-1F0A212B640F}">
      <dgm:prSet/>
      <dgm:spPr/>
      <dgm:t>
        <a:bodyPr/>
        <a:lstStyle/>
        <a:p>
          <a:endParaRPr lang="zh-TW" altLang="en-US" sz="1200" b="1"/>
        </a:p>
      </dgm:t>
    </dgm:pt>
    <dgm:pt modelId="{62C5B9B1-8513-4D48-BD3D-532F7C79D819}">
      <dgm:prSet custT="1"/>
      <dgm:spPr/>
      <dgm:t>
        <a:bodyPr/>
        <a:lstStyle/>
        <a:p>
          <a:r>
            <a:rPr lang="zh-TW" altLang="en-US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分類結果</a:t>
          </a:r>
          <a:endParaRPr lang="zh-TW" altLang="en-US" sz="1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01C51A-9D0B-4B71-85F4-58971B22B832}" type="parTrans" cxnId="{0BCC5233-9356-43FD-B8F6-8092E8CF01A1}">
      <dgm:prSet/>
      <dgm:spPr/>
      <dgm:t>
        <a:bodyPr/>
        <a:lstStyle/>
        <a:p>
          <a:endParaRPr lang="zh-TW" altLang="en-US"/>
        </a:p>
      </dgm:t>
    </dgm:pt>
    <dgm:pt modelId="{26DA9831-3F79-4101-8E28-A104D12C8CD7}" type="sibTrans" cxnId="{0BCC5233-9356-43FD-B8F6-8092E8CF01A1}">
      <dgm:prSet/>
      <dgm:spPr/>
      <dgm:t>
        <a:bodyPr/>
        <a:lstStyle/>
        <a:p>
          <a:endParaRPr lang="zh-TW" altLang="en-US"/>
        </a:p>
      </dgm:t>
    </dgm:pt>
    <dgm:pt modelId="{6096119E-BBF7-0D40-B241-5BF8A75DB931}" type="pres">
      <dgm:prSet presAssocID="{080A3E9C-EAAB-5D43-B942-985F00A8584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9284C68-E1BF-7D41-B910-A6B7AA4DBC16}" type="pres">
      <dgm:prSet presAssocID="{8D6A99F2-B87A-814A-B96A-0BD604A0CA1C}" presName="hierRoot1" presStyleCnt="0">
        <dgm:presLayoutVars>
          <dgm:hierBranch/>
        </dgm:presLayoutVars>
      </dgm:prSet>
      <dgm:spPr/>
    </dgm:pt>
    <dgm:pt modelId="{1969C11F-397E-C747-8906-57B01A3B8F78}" type="pres">
      <dgm:prSet presAssocID="{8D6A99F2-B87A-814A-B96A-0BD604A0CA1C}" presName="rootComposite1" presStyleCnt="0"/>
      <dgm:spPr/>
    </dgm:pt>
    <dgm:pt modelId="{ABB2FC6F-3542-7F4D-B712-35D06B5781D2}" type="pres">
      <dgm:prSet presAssocID="{8D6A99F2-B87A-814A-B96A-0BD604A0CA1C}" presName="rootText1" presStyleLbl="alignAcc1" presStyleIdx="0" presStyleCnt="0" custScaleX="1515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73DCFE-592A-F545-829B-C58FC3A1BF87}" type="pres">
      <dgm:prSet presAssocID="{8D6A99F2-B87A-814A-B96A-0BD604A0CA1C}" presName="topArc1" presStyleLbl="parChTrans1D1" presStyleIdx="0" presStyleCnt="10"/>
      <dgm:spPr/>
    </dgm:pt>
    <dgm:pt modelId="{23269EEA-19A5-D941-A19C-E864793BF427}" type="pres">
      <dgm:prSet presAssocID="{8D6A99F2-B87A-814A-B96A-0BD604A0CA1C}" presName="bottomArc1" presStyleLbl="parChTrans1D1" presStyleIdx="1" presStyleCnt="10"/>
      <dgm:spPr/>
    </dgm:pt>
    <dgm:pt modelId="{35EB8914-07DF-5C4A-8F58-F25A5FEFA2C3}" type="pres">
      <dgm:prSet presAssocID="{8D6A99F2-B87A-814A-B96A-0BD604A0CA1C}" presName="topConnNode1" presStyleLbl="node1" presStyleIdx="0" presStyleCnt="0"/>
      <dgm:spPr/>
      <dgm:t>
        <a:bodyPr/>
        <a:lstStyle/>
        <a:p>
          <a:endParaRPr lang="zh-TW" altLang="en-US"/>
        </a:p>
      </dgm:t>
    </dgm:pt>
    <dgm:pt modelId="{03D14644-5E57-7C43-990B-C401AA0B8ED2}" type="pres">
      <dgm:prSet presAssocID="{8D6A99F2-B87A-814A-B96A-0BD604A0CA1C}" presName="hierChild2" presStyleCnt="0"/>
      <dgm:spPr/>
    </dgm:pt>
    <dgm:pt modelId="{373A9665-85C4-3B4A-94FF-B16EB7A84844}" type="pres">
      <dgm:prSet presAssocID="{8A962074-0FBB-4748-BE51-DB7DCB74A82F}" presName="Name28" presStyleLbl="parChTrans1D2" presStyleIdx="0" presStyleCnt="1"/>
      <dgm:spPr/>
      <dgm:t>
        <a:bodyPr/>
        <a:lstStyle/>
        <a:p>
          <a:endParaRPr lang="zh-TW" altLang="en-US"/>
        </a:p>
      </dgm:t>
    </dgm:pt>
    <dgm:pt modelId="{D1F76BA6-83E3-4643-93B8-8416ED9B7DD2}" type="pres">
      <dgm:prSet presAssocID="{4C3F6727-0A20-8545-BB7D-9A1DE5F3B5FE}" presName="hierRoot2" presStyleCnt="0">
        <dgm:presLayoutVars>
          <dgm:hierBranch/>
        </dgm:presLayoutVars>
      </dgm:prSet>
      <dgm:spPr/>
    </dgm:pt>
    <dgm:pt modelId="{910553C0-A774-494F-B8E3-35813FBC7A88}" type="pres">
      <dgm:prSet presAssocID="{4C3F6727-0A20-8545-BB7D-9A1DE5F3B5FE}" presName="rootComposite2" presStyleCnt="0"/>
      <dgm:spPr/>
    </dgm:pt>
    <dgm:pt modelId="{E449E574-2F02-F343-A7CA-D31E32241ADA}" type="pres">
      <dgm:prSet presAssocID="{4C3F6727-0A20-8545-BB7D-9A1DE5F3B5FE}" presName="rootText2" presStyleLbl="alignAcc1" presStyleIdx="0" presStyleCnt="0" custScaleX="1274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5E35F62-617B-294D-8113-2A47A2C15026}" type="pres">
      <dgm:prSet presAssocID="{4C3F6727-0A20-8545-BB7D-9A1DE5F3B5FE}" presName="topArc2" presStyleLbl="parChTrans1D1" presStyleIdx="2" presStyleCnt="10"/>
      <dgm:spPr/>
    </dgm:pt>
    <dgm:pt modelId="{067A417C-B03F-1A4F-A152-968E5D1C1341}" type="pres">
      <dgm:prSet presAssocID="{4C3F6727-0A20-8545-BB7D-9A1DE5F3B5FE}" presName="bottomArc2" presStyleLbl="parChTrans1D1" presStyleIdx="3" presStyleCnt="10"/>
      <dgm:spPr/>
    </dgm:pt>
    <dgm:pt modelId="{E5043718-88AE-A643-8AF0-8588F9DE19D4}" type="pres">
      <dgm:prSet presAssocID="{4C3F6727-0A20-8545-BB7D-9A1DE5F3B5FE}" presName="topConnNode2" presStyleLbl="node2" presStyleIdx="0" presStyleCnt="0"/>
      <dgm:spPr/>
      <dgm:t>
        <a:bodyPr/>
        <a:lstStyle/>
        <a:p>
          <a:endParaRPr lang="zh-TW" altLang="en-US"/>
        </a:p>
      </dgm:t>
    </dgm:pt>
    <dgm:pt modelId="{7E7CBC31-D009-B949-AF63-652966600470}" type="pres">
      <dgm:prSet presAssocID="{4C3F6727-0A20-8545-BB7D-9A1DE5F3B5FE}" presName="hierChild4" presStyleCnt="0"/>
      <dgm:spPr/>
    </dgm:pt>
    <dgm:pt modelId="{FD659152-FACB-314B-82E6-5BACF05D8C94}" type="pres">
      <dgm:prSet presAssocID="{AE308F91-AB44-9B46-8392-D9CC206560A7}" presName="Name28" presStyleLbl="parChTrans1D3" presStyleIdx="0" presStyleCnt="1"/>
      <dgm:spPr/>
      <dgm:t>
        <a:bodyPr/>
        <a:lstStyle/>
        <a:p>
          <a:endParaRPr lang="zh-TW" altLang="en-US"/>
        </a:p>
      </dgm:t>
    </dgm:pt>
    <dgm:pt modelId="{6D7BEDE2-2877-FA4C-AB29-1AB3A7877BC9}" type="pres">
      <dgm:prSet presAssocID="{2974CB39-2DC4-504E-A976-A71E92E45BDD}" presName="hierRoot2" presStyleCnt="0">
        <dgm:presLayoutVars>
          <dgm:hierBranch/>
        </dgm:presLayoutVars>
      </dgm:prSet>
      <dgm:spPr/>
    </dgm:pt>
    <dgm:pt modelId="{842BA42F-A93E-224A-8818-76AD40FEE4F2}" type="pres">
      <dgm:prSet presAssocID="{2974CB39-2DC4-504E-A976-A71E92E45BDD}" presName="rootComposite2" presStyleCnt="0"/>
      <dgm:spPr/>
    </dgm:pt>
    <dgm:pt modelId="{26B67FDD-94E4-9147-A8FA-B2C543CA10D9}" type="pres">
      <dgm:prSet presAssocID="{2974CB39-2DC4-504E-A976-A71E92E45B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57DABF-B064-9B4A-AE6B-483F3510BFDE}" type="pres">
      <dgm:prSet presAssocID="{2974CB39-2DC4-504E-A976-A71E92E45BDD}" presName="topArc2" presStyleLbl="parChTrans1D1" presStyleIdx="4" presStyleCnt="10"/>
      <dgm:spPr/>
    </dgm:pt>
    <dgm:pt modelId="{2118C9DA-F285-AE45-9523-B17DE9E782DB}" type="pres">
      <dgm:prSet presAssocID="{2974CB39-2DC4-504E-A976-A71E92E45BDD}" presName="bottomArc2" presStyleLbl="parChTrans1D1" presStyleIdx="5" presStyleCnt="10"/>
      <dgm:spPr/>
    </dgm:pt>
    <dgm:pt modelId="{F47D7829-43E3-FA43-A952-E1ECBA89E002}" type="pres">
      <dgm:prSet presAssocID="{2974CB39-2DC4-504E-A976-A71E92E45BDD}" presName="topConnNode2" presStyleLbl="node3" presStyleIdx="0" presStyleCnt="0"/>
      <dgm:spPr/>
      <dgm:t>
        <a:bodyPr/>
        <a:lstStyle/>
        <a:p>
          <a:endParaRPr lang="zh-TW" altLang="en-US"/>
        </a:p>
      </dgm:t>
    </dgm:pt>
    <dgm:pt modelId="{DBD67A39-1977-F243-9E0A-C86D05A73A3D}" type="pres">
      <dgm:prSet presAssocID="{2974CB39-2DC4-504E-A976-A71E92E45BDD}" presName="hierChild4" presStyleCnt="0"/>
      <dgm:spPr/>
    </dgm:pt>
    <dgm:pt modelId="{68CE82B4-3824-0C4A-8850-4185E0BFC6B3}" type="pres">
      <dgm:prSet presAssocID="{E49123FC-EA26-2149-BEAA-916F3A00D0A6}" presName="Name28" presStyleLbl="parChTrans1D4" presStyleIdx="0" presStyleCnt="2"/>
      <dgm:spPr/>
      <dgm:t>
        <a:bodyPr/>
        <a:lstStyle/>
        <a:p>
          <a:endParaRPr lang="zh-TW" altLang="en-US"/>
        </a:p>
      </dgm:t>
    </dgm:pt>
    <dgm:pt modelId="{B3AD1836-1EEB-CE4E-BDDE-647AC4457E37}" type="pres">
      <dgm:prSet presAssocID="{D6E405BA-0EA1-0A4F-9011-A986BCAD874E}" presName="hierRoot2" presStyleCnt="0">
        <dgm:presLayoutVars>
          <dgm:hierBranch/>
        </dgm:presLayoutVars>
      </dgm:prSet>
      <dgm:spPr/>
    </dgm:pt>
    <dgm:pt modelId="{6748CBC5-DFFA-CF44-AA0F-F2AB1D63E255}" type="pres">
      <dgm:prSet presAssocID="{D6E405BA-0EA1-0A4F-9011-A986BCAD874E}" presName="rootComposite2" presStyleCnt="0"/>
      <dgm:spPr/>
    </dgm:pt>
    <dgm:pt modelId="{956050BC-6D00-B545-A5CA-E7EEC3A4DA40}" type="pres">
      <dgm:prSet presAssocID="{D6E405BA-0EA1-0A4F-9011-A986BCAD87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7592F66-39BE-CC43-A33E-B184A599D30A}" type="pres">
      <dgm:prSet presAssocID="{D6E405BA-0EA1-0A4F-9011-A986BCAD874E}" presName="topArc2" presStyleLbl="parChTrans1D1" presStyleIdx="6" presStyleCnt="10"/>
      <dgm:spPr/>
      <dgm:t>
        <a:bodyPr/>
        <a:lstStyle/>
        <a:p>
          <a:endParaRPr lang="zh-TW" altLang="en-US"/>
        </a:p>
      </dgm:t>
    </dgm:pt>
    <dgm:pt modelId="{885C5F72-E74E-8D4D-8F39-9C5E9E6C87DE}" type="pres">
      <dgm:prSet presAssocID="{D6E405BA-0EA1-0A4F-9011-A986BCAD874E}" presName="bottomArc2" presStyleLbl="parChTrans1D1" presStyleIdx="7" presStyleCnt="10"/>
      <dgm:spPr/>
    </dgm:pt>
    <dgm:pt modelId="{AE16EDE1-E4A5-2B45-8CD4-C9A0417E2D17}" type="pres">
      <dgm:prSet presAssocID="{D6E405BA-0EA1-0A4F-9011-A986BCAD874E}" presName="topConnNode2" presStyleLbl="node4" presStyleIdx="0" presStyleCnt="0"/>
      <dgm:spPr/>
      <dgm:t>
        <a:bodyPr/>
        <a:lstStyle/>
        <a:p>
          <a:endParaRPr lang="zh-TW" altLang="en-US"/>
        </a:p>
      </dgm:t>
    </dgm:pt>
    <dgm:pt modelId="{05CD3FB3-86B2-DD4C-AE66-33228268AE05}" type="pres">
      <dgm:prSet presAssocID="{D6E405BA-0EA1-0A4F-9011-A986BCAD874E}" presName="hierChild4" presStyleCnt="0"/>
      <dgm:spPr/>
    </dgm:pt>
    <dgm:pt modelId="{1101CD69-5658-426C-A5C7-D3DBB774E6FD}" type="pres">
      <dgm:prSet presAssocID="{BC01C51A-9D0B-4B71-85F4-58971B22B832}" presName="Name28" presStyleLbl="parChTrans1D4" presStyleIdx="1" presStyleCnt="2"/>
      <dgm:spPr/>
      <dgm:t>
        <a:bodyPr/>
        <a:lstStyle/>
        <a:p>
          <a:endParaRPr lang="zh-TW" altLang="en-US"/>
        </a:p>
      </dgm:t>
    </dgm:pt>
    <dgm:pt modelId="{D47AE391-6B2E-403B-BDE5-BFA2B4A7CA4B}" type="pres">
      <dgm:prSet presAssocID="{62C5B9B1-8513-4D48-BD3D-532F7C79D819}" presName="hierRoot2" presStyleCnt="0">
        <dgm:presLayoutVars>
          <dgm:hierBranch val="init"/>
        </dgm:presLayoutVars>
      </dgm:prSet>
      <dgm:spPr/>
    </dgm:pt>
    <dgm:pt modelId="{9599211D-1FB2-49EF-9B88-CBFAD2CEF7AC}" type="pres">
      <dgm:prSet presAssocID="{62C5B9B1-8513-4D48-BD3D-532F7C79D819}" presName="rootComposite2" presStyleCnt="0"/>
      <dgm:spPr/>
    </dgm:pt>
    <dgm:pt modelId="{5E83A9CC-E273-43C6-8F26-93A3AD216A15}" type="pres">
      <dgm:prSet presAssocID="{62C5B9B1-8513-4D48-BD3D-532F7C79D8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3CD893-B038-4B2D-82F2-E382F03EBC44}" type="pres">
      <dgm:prSet presAssocID="{62C5B9B1-8513-4D48-BD3D-532F7C79D819}" presName="topArc2" presStyleLbl="parChTrans1D1" presStyleIdx="8" presStyleCnt="10"/>
      <dgm:spPr/>
    </dgm:pt>
    <dgm:pt modelId="{BCF08B48-682C-4CE8-9D00-002A54ACF3D2}" type="pres">
      <dgm:prSet presAssocID="{62C5B9B1-8513-4D48-BD3D-532F7C79D819}" presName="bottomArc2" presStyleLbl="parChTrans1D1" presStyleIdx="9" presStyleCnt="10"/>
      <dgm:spPr/>
    </dgm:pt>
    <dgm:pt modelId="{727FCBAB-95DB-45BB-9318-76D022EF246A}" type="pres">
      <dgm:prSet presAssocID="{62C5B9B1-8513-4D48-BD3D-532F7C79D819}" presName="topConnNode2" presStyleLbl="node4" presStyleIdx="0" presStyleCnt="0"/>
      <dgm:spPr/>
      <dgm:t>
        <a:bodyPr/>
        <a:lstStyle/>
        <a:p>
          <a:endParaRPr lang="zh-TW" altLang="en-US"/>
        </a:p>
      </dgm:t>
    </dgm:pt>
    <dgm:pt modelId="{2730304F-55DA-4342-A5F3-DED084718A7F}" type="pres">
      <dgm:prSet presAssocID="{62C5B9B1-8513-4D48-BD3D-532F7C79D819}" presName="hierChild4" presStyleCnt="0"/>
      <dgm:spPr/>
    </dgm:pt>
    <dgm:pt modelId="{5C4F37FF-BD6D-486D-BC19-824F2ED86B80}" type="pres">
      <dgm:prSet presAssocID="{62C5B9B1-8513-4D48-BD3D-532F7C79D819}" presName="hierChild5" presStyleCnt="0"/>
      <dgm:spPr/>
    </dgm:pt>
    <dgm:pt modelId="{327A6715-0513-A145-AA5B-882A90268575}" type="pres">
      <dgm:prSet presAssocID="{D6E405BA-0EA1-0A4F-9011-A986BCAD874E}" presName="hierChild5" presStyleCnt="0"/>
      <dgm:spPr/>
    </dgm:pt>
    <dgm:pt modelId="{3CB247FB-CFDA-D44A-B2B0-65BA46DAEEEA}" type="pres">
      <dgm:prSet presAssocID="{2974CB39-2DC4-504E-A976-A71E92E45BDD}" presName="hierChild5" presStyleCnt="0"/>
      <dgm:spPr/>
    </dgm:pt>
    <dgm:pt modelId="{D37C4375-DEB5-D34C-A9D6-ADBBE46AA4F1}" type="pres">
      <dgm:prSet presAssocID="{4C3F6727-0A20-8545-BB7D-9A1DE5F3B5FE}" presName="hierChild5" presStyleCnt="0"/>
      <dgm:spPr/>
    </dgm:pt>
    <dgm:pt modelId="{746F03DE-80DB-5149-93F5-DCA9BE0FBC1E}" type="pres">
      <dgm:prSet presAssocID="{8D6A99F2-B87A-814A-B96A-0BD604A0CA1C}" presName="hierChild3" presStyleCnt="0"/>
      <dgm:spPr/>
    </dgm:pt>
  </dgm:ptLst>
  <dgm:cxnLst>
    <dgm:cxn modelId="{8551275F-424D-A949-BB66-7964535246E9}" type="presOf" srcId="{2974CB39-2DC4-504E-A976-A71E92E45BDD}" destId="{F47D7829-43E3-FA43-A952-E1ECBA89E002}" srcOrd="1" destOrd="0" presId="urn:microsoft.com/office/officeart/2008/layout/HalfCircleOrganizationChart"/>
    <dgm:cxn modelId="{3F070400-5490-004A-9DAA-2A171AA44F58}" type="presOf" srcId="{4C3F6727-0A20-8545-BB7D-9A1DE5F3B5FE}" destId="{E449E574-2F02-F343-A7CA-D31E32241ADA}" srcOrd="0" destOrd="0" presId="urn:microsoft.com/office/officeart/2008/layout/HalfCircleOrganizationChart"/>
    <dgm:cxn modelId="{14B061BF-81F2-4983-81D9-B37FA091976D}" type="presOf" srcId="{D6E405BA-0EA1-0A4F-9011-A986BCAD874E}" destId="{AE16EDE1-E4A5-2B45-8CD4-C9A0417E2D17}" srcOrd="1" destOrd="0" presId="urn:microsoft.com/office/officeart/2008/layout/HalfCircleOrganizationChart"/>
    <dgm:cxn modelId="{A2C498B8-9C6B-D848-B823-58F6A773499A}" type="presOf" srcId="{4C3F6727-0A20-8545-BB7D-9A1DE5F3B5FE}" destId="{E5043718-88AE-A643-8AF0-8588F9DE19D4}" srcOrd="1" destOrd="0" presId="urn:microsoft.com/office/officeart/2008/layout/HalfCircleOrganizationChart"/>
    <dgm:cxn modelId="{286B7F0B-0DD9-7A47-B8BA-ABFCBC57F288}" srcId="{8D6A99F2-B87A-814A-B96A-0BD604A0CA1C}" destId="{4C3F6727-0A20-8545-BB7D-9A1DE5F3B5FE}" srcOrd="0" destOrd="0" parTransId="{8A962074-0FBB-4748-BE51-DB7DCB74A82F}" sibTransId="{4F1D8BF3-5020-8E43-A348-658BEFB7EE75}"/>
    <dgm:cxn modelId="{7DCDC59F-3CF5-4611-B866-3E1BD88AA118}" type="presOf" srcId="{E49123FC-EA26-2149-BEAA-916F3A00D0A6}" destId="{68CE82B4-3824-0C4A-8850-4185E0BFC6B3}" srcOrd="0" destOrd="0" presId="urn:microsoft.com/office/officeart/2008/layout/HalfCircleOrganizationChart"/>
    <dgm:cxn modelId="{AC283E30-1C62-9F49-B0A7-D7800F815265}" type="presOf" srcId="{AE308F91-AB44-9B46-8392-D9CC206560A7}" destId="{FD659152-FACB-314B-82E6-5BACF05D8C94}" srcOrd="0" destOrd="0" presId="urn:microsoft.com/office/officeart/2008/layout/HalfCircleOrganizationChart"/>
    <dgm:cxn modelId="{AFB0C110-1BCF-AE4D-8982-379745E01AEE}" type="presOf" srcId="{8D6A99F2-B87A-814A-B96A-0BD604A0CA1C}" destId="{35EB8914-07DF-5C4A-8F58-F25A5FEFA2C3}" srcOrd="1" destOrd="0" presId="urn:microsoft.com/office/officeart/2008/layout/HalfCircleOrganizationChart"/>
    <dgm:cxn modelId="{82DC39B2-B0ED-AB48-B6C2-80A5E5FC44F7}" srcId="{080A3E9C-EAAB-5D43-B942-985F00A85842}" destId="{8D6A99F2-B87A-814A-B96A-0BD604A0CA1C}" srcOrd="0" destOrd="0" parTransId="{D76F2A76-A1E5-144F-97CB-632CD84C75B8}" sibTransId="{6BB594B2-6580-3649-9989-DE14D83A7FCC}"/>
    <dgm:cxn modelId="{8CA3FE20-4DE0-D64D-803D-1F0A212B640F}" srcId="{2974CB39-2DC4-504E-A976-A71E92E45BDD}" destId="{D6E405BA-0EA1-0A4F-9011-A986BCAD874E}" srcOrd="0" destOrd="0" parTransId="{E49123FC-EA26-2149-BEAA-916F3A00D0A6}" sibTransId="{E2BCF873-B982-8145-AD8C-50CD7063D0EB}"/>
    <dgm:cxn modelId="{67A6FA8D-F76E-4D62-B19F-F2F81B331FC1}" type="presOf" srcId="{D6E405BA-0EA1-0A4F-9011-A986BCAD874E}" destId="{956050BC-6D00-B545-A5CA-E7EEC3A4DA40}" srcOrd="0" destOrd="0" presId="urn:microsoft.com/office/officeart/2008/layout/HalfCircleOrganizationChart"/>
    <dgm:cxn modelId="{75559FDF-CBA1-4C9F-B32A-6076E9EC080E}" type="presOf" srcId="{62C5B9B1-8513-4D48-BD3D-532F7C79D819}" destId="{5E83A9CC-E273-43C6-8F26-93A3AD216A15}" srcOrd="0" destOrd="0" presId="urn:microsoft.com/office/officeart/2008/layout/HalfCircleOrganizationChart"/>
    <dgm:cxn modelId="{87AF4485-30FF-4BDB-8E1D-2427F48D4A78}" type="presOf" srcId="{62C5B9B1-8513-4D48-BD3D-532F7C79D819}" destId="{727FCBAB-95DB-45BB-9318-76D022EF246A}" srcOrd="1" destOrd="0" presId="urn:microsoft.com/office/officeart/2008/layout/HalfCircleOrganizationChart"/>
    <dgm:cxn modelId="{71DDC6A1-1FF1-5B4A-A572-AD49A4050CDB}" type="presOf" srcId="{2974CB39-2DC4-504E-A976-A71E92E45BDD}" destId="{26B67FDD-94E4-9147-A8FA-B2C543CA10D9}" srcOrd="0" destOrd="0" presId="urn:microsoft.com/office/officeart/2008/layout/HalfCircleOrganizationChart"/>
    <dgm:cxn modelId="{2D31F4A3-745E-9C45-82A9-1F1F9FEA7A97}" type="presOf" srcId="{8D6A99F2-B87A-814A-B96A-0BD604A0CA1C}" destId="{ABB2FC6F-3542-7F4D-B712-35D06B5781D2}" srcOrd="0" destOrd="0" presId="urn:microsoft.com/office/officeart/2008/layout/HalfCircleOrganizationChart"/>
    <dgm:cxn modelId="{AD76A913-77DE-42AE-A290-71F0F47C0AB5}" type="presOf" srcId="{BC01C51A-9D0B-4B71-85F4-58971B22B832}" destId="{1101CD69-5658-426C-A5C7-D3DBB774E6FD}" srcOrd="0" destOrd="0" presId="urn:microsoft.com/office/officeart/2008/layout/HalfCircleOrganizationChart"/>
    <dgm:cxn modelId="{8DAFAE47-1230-E549-A648-FD270FCB8A87}" type="presOf" srcId="{080A3E9C-EAAB-5D43-B942-985F00A85842}" destId="{6096119E-BBF7-0D40-B241-5BF8A75DB931}" srcOrd="0" destOrd="0" presId="urn:microsoft.com/office/officeart/2008/layout/HalfCircleOrganizationChart"/>
    <dgm:cxn modelId="{AAEB3008-F6FB-E94C-97AC-76CFAFC44582}" srcId="{4C3F6727-0A20-8545-BB7D-9A1DE5F3B5FE}" destId="{2974CB39-2DC4-504E-A976-A71E92E45BDD}" srcOrd="0" destOrd="0" parTransId="{AE308F91-AB44-9B46-8392-D9CC206560A7}" sibTransId="{5E78DFA1-C9C9-FE47-B10E-F11F73B2E2EC}"/>
    <dgm:cxn modelId="{652B1BA4-E38E-0F41-AB01-20DBFAB538A3}" type="presOf" srcId="{8A962074-0FBB-4748-BE51-DB7DCB74A82F}" destId="{373A9665-85C4-3B4A-94FF-B16EB7A84844}" srcOrd="0" destOrd="0" presId="urn:microsoft.com/office/officeart/2008/layout/HalfCircleOrganizationChart"/>
    <dgm:cxn modelId="{0BCC5233-9356-43FD-B8F6-8092E8CF01A1}" srcId="{D6E405BA-0EA1-0A4F-9011-A986BCAD874E}" destId="{62C5B9B1-8513-4D48-BD3D-532F7C79D819}" srcOrd="0" destOrd="0" parTransId="{BC01C51A-9D0B-4B71-85F4-58971B22B832}" sibTransId="{26DA9831-3F79-4101-8E28-A104D12C8CD7}"/>
    <dgm:cxn modelId="{BA035BCD-CFE5-E84D-831B-5372FB4EA7CF}" type="presParOf" srcId="{6096119E-BBF7-0D40-B241-5BF8A75DB931}" destId="{39284C68-E1BF-7D41-B910-A6B7AA4DBC16}" srcOrd="0" destOrd="0" presId="urn:microsoft.com/office/officeart/2008/layout/HalfCircleOrganizationChart"/>
    <dgm:cxn modelId="{8131E9D2-ECF1-534E-BAD5-23720EA0F5CF}" type="presParOf" srcId="{39284C68-E1BF-7D41-B910-A6B7AA4DBC16}" destId="{1969C11F-397E-C747-8906-57B01A3B8F78}" srcOrd="0" destOrd="0" presId="urn:microsoft.com/office/officeart/2008/layout/HalfCircleOrganizationChart"/>
    <dgm:cxn modelId="{FD49C5E7-4BB7-2F4B-98B8-874BDA1CD338}" type="presParOf" srcId="{1969C11F-397E-C747-8906-57B01A3B8F78}" destId="{ABB2FC6F-3542-7F4D-B712-35D06B5781D2}" srcOrd="0" destOrd="0" presId="urn:microsoft.com/office/officeart/2008/layout/HalfCircleOrganizationChart"/>
    <dgm:cxn modelId="{1F8827E4-0893-034D-AB2A-3C00768A5CED}" type="presParOf" srcId="{1969C11F-397E-C747-8906-57B01A3B8F78}" destId="{D773DCFE-592A-F545-829B-C58FC3A1BF87}" srcOrd="1" destOrd="0" presId="urn:microsoft.com/office/officeart/2008/layout/HalfCircleOrganizationChart"/>
    <dgm:cxn modelId="{0DA03A40-D4D5-5C43-9B67-14AE91EBB408}" type="presParOf" srcId="{1969C11F-397E-C747-8906-57B01A3B8F78}" destId="{23269EEA-19A5-D941-A19C-E864793BF427}" srcOrd="2" destOrd="0" presId="urn:microsoft.com/office/officeart/2008/layout/HalfCircleOrganizationChart"/>
    <dgm:cxn modelId="{E8D78674-C94C-C641-88DF-8A3BED1A6485}" type="presParOf" srcId="{1969C11F-397E-C747-8906-57B01A3B8F78}" destId="{35EB8914-07DF-5C4A-8F58-F25A5FEFA2C3}" srcOrd="3" destOrd="0" presId="urn:microsoft.com/office/officeart/2008/layout/HalfCircleOrganizationChart"/>
    <dgm:cxn modelId="{D693DC8E-9422-7A4F-9119-A4B497EB2163}" type="presParOf" srcId="{39284C68-E1BF-7D41-B910-A6B7AA4DBC16}" destId="{03D14644-5E57-7C43-990B-C401AA0B8ED2}" srcOrd="1" destOrd="0" presId="urn:microsoft.com/office/officeart/2008/layout/HalfCircleOrganizationChart"/>
    <dgm:cxn modelId="{A7CBF7FD-C339-EA49-BA49-61BF5A259B70}" type="presParOf" srcId="{03D14644-5E57-7C43-990B-C401AA0B8ED2}" destId="{373A9665-85C4-3B4A-94FF-B16EB7A84844}" srcOrd="0" destOrd="0" presId="urn:microsoft.com/office/officeart/2008/layout/HalfCircleOrganizationChart"/>
    <dgm:cxn modelId="{8A7E0A78-262A-CD4C-AE81-925E5CC0F882}" type="presParOf" srcId="{03D14644-5E57-7C43-990B-C401AA0B8ED2}" destId="{D1F76BA6-83E3-4643-93B8-8416ED9B7DD2}" srcOrd="1" destOrd="0" presId="urn:microsoft.com/office/officeart/2008/layout/HalfCircleOrganizationChart"/>
    <dgm:cxn modelId="{558E2839-1CFD-F34C-88D8-6AE02AA4DC8E}" type="presParOf" srcId="{D1F76BA6-83E3-4643-93B8-8416ED9B7DD2}" destId="{910553C0-A774-494F-B8E3-35813FBC7A88}" srcOrd="0" destOrd="0" presId="urn:microsoft.com/office/officeart/2008/layout/HalfCircleOrganizationChart"/>
    <dgm:cxn modelId="{A1E9A238-2646-A04D-8684-ED11DD7D9360}" type="presParOf" srcId="{910553C0-A774-494F-B8E3-35813FBC7A88}" destId="{E449E574-2F02-F343-A7CA-D31E32241ADA}" srcOrd="0" destOrd="0" presId="urn:microsoft.com/office/officeart/2008/layout/HalfCircleOrganizationChart"/>
    <dgm:cxn modelId="{DEDFDF45-4192-6243-BDBB-7F296AB68655}" type="presParOf" srcId="{910553C0-A774-494F-B8E3-35813FBC7A88}" destId="{95E35F62-617B-294D-8113-2A47A2C15026}" srcOrd="1" destOrd="0" presId="urn:microsoft.com/office/officeart/2008/layout/HalfCircleOrganizationChart"/>
    <dgm:cxn modelId="{C4A88B70-DA6B-1F4E-A96E-CF3056B0231E}" type="presParOf" srcId="{910553C0-A774-494F-B8E3-35813FBC7A88}" destId="{067A417C-B03F-1A4F-A152-968E5D1C1341}" srcOrd="2" destOrd="0" presId="urn:microsoft.com/office/officeart/2008/layout/HalfCircleOrganizationChart"/>
    <dgm:cxn modelId="{80BE83CA-F410-714D-8AD2-52396EDD1A61}" type="presParOf" srcId="{910553C0-A774-494F-B8E3-35813FBC7A88}" destId="{E5043718-88AE-A643-8AF0-8588F9DE19D4}" srcOrd="3" destOrd="0" presId="urn:microsoft.com/office/officeart/2008/layout/HalfCircleOrganizationChart"/>
    <dgm:cxn modelId="{714814F6-6902-6F4A-9E17-295BA8DCAE64}" type="presParOf" srcId="{D1F76BA6-83E3-4643-93B8-8416ED9B7DD2}" destId="{7E7CBC31-D009-B949-AF63-652966600470}" srcOrd="1" destOrd="0" presId="urn:microsoft.com/office/officeart/2008/layout/HalfCircleOrganizationChart"/>
    <dgm:cxn modelId="{D390AFB2-646A-7C47-8F19-AAC4F02C2034}" type="presParOf" srcId="{7E7CBC31-D009-B949-AF63-652966600470}" destId="{FD659152-FACB-314B-82E6-5BACF05D8C94}" srcOrd="0" destOrd="0" presId="urn:microsoft.com/office/officeart/2008/layout/HalfCircleOrganizationChart"/>
    <dgm:cxn modelId="{66C88766-879D-084B-808C-45E3824FC7A2}" type="presParOf" srcId="{7E7CBC31-D009-B949-AF63-652966600470}" destId="{6D7BEDE2-2877-FA4C-AB29-1AB3A7877BC9}" srcOrd="1" destOrd="0" presId="urn:microsoft.com/office/officeart/2008/layout/HalfCircleOrganizationChart"/>
    <dgm:cxn modelId="{A2F40BC4-4CE0-E34B-AC94-22AC6F68071D}" type="presParOf" srcId="{6D7BEDE2-2877-FA4C-AB29-1AB3A7877BC9}" destId="{842BA42F-A93E-224A-8818-76AD40FEE4F2}" srcOrd="0" destOrd="0" presId="urn:microsoft.com/office/officeart/2008/layout/HalfCircleOrganizationChart"/>
    <dgm:cxn modelId="{0DFFD0E5-292D-A04D-8C46-843135337C5D}" type="presParOf" srcId="{842BA42F-A93E-224A-8818-76AD40FEE4F2}" destId="{26B67FDD-94E4-9147-A8FA-B2C543CA10D9}" srcOrd="0" destOrd="0" presId="urn:microsoft.com/office/officeart/2008/layout/HalfCircleOrganizationChart"/>
    <dgm:cxn modelId="{8559DB99-2889-DE43-8D11-094C006E0825}" type="presParOf" srcId="{842BA42F-A93E-224A-8818-76AD40FEE4F2}" destId="{6657DABF-B064-9B4A-AE6B-483F3510BFDE}" srcOrd="1" destOrd="0" presId="urn:microsoft.com/office/officeart/2008/layout/HalfCircleOrganizationChart"/>
    <dgm:cxn modelId="{F5DDA877-65B2-7C4B-B738-AAEAB3A0BE14}" type="presParOf" srcId="{842BA42F-A93E-224A-8818-76AD40FEE4F2}" destId="{2118C9DA-F285-AE45-9523-B17DE9E782DB}" srcOrd="2" destOrd="0" presId="urn:microsoft.com/office/officeart/2008/layout/HalfCircleOrganizationChart"/>
    <dgm:cxn modelId="{060706F7-D926-BC42-8F8E-F6A3CBCEE7F7}" type="presParOf" srcId="{842BA42F-A93E-224A-8818-76AD40FEE4F2}" destId="{F47D7829-43E3-FA43-A952-E1ECBA89E002}" srcOrd="3" destOrd="0" presId="urn:microsoft.com/office/officeart/2008/layout/HalfCircleOrganizationChart"/>
    <dgm:cxn modelId="{C3820A86-1E03-9942-B777-7B8AAE097317}" type="presParOf" srcId="{6D7BEDE2-2877-FA4C-AB29-1AB3A7877BC9}" destId="{DBD67A39-1977-F243-9E0A-C86D05A73A3D}" srcOrd="1" destOrd="0" presId="urn:microsoft.com/office/officeart/2008/layout/HalfCircleOrganizationChart"/>
    <dgm:cxn modelId="{6CC0A7DA-F9A4-4B22-8F86-7855C0489979}" type="presParOf" srcId="{DBD67A39-1977-F243-9E0A-C86D05A73A3D}" destId="{68CE82B4-3824-0C4A-8850-4185E0BFC6B3}" srcOrd="0" destOrd="0" presId="urn:microsoft.com/office/officeart/2008/layout/HalfCircleOrganizationChart"/>
    <dgm:cxn modelId="{B72CD31B-7420-496E-8648-6114400BC39A}" type="presParOf" srcId="{DBD67A39-1977-F243-9E0A-C86D05A73A3D}" destId="{B3AD1836-1EEB-CE4E-BDDE-647AC4457E37}" srcOrd="1" destOrd="0" presId="urn:microsoft.com/office/officeart/2008/layout/HalfCircleOrganizationChart"/>
    <dgm:cxn modelId="{E1682F38-193E-48D7-8E9B-F25098720AF9}" type="presParOf" srcId="{B3AD1836-1EEB-CE4E-BDDE-647AC4457E37}" destId="{6748CBC5-DFFA-CF44-AA0F-F2AB1D63E255}" srcOrd="0" destOrd="0" presId="urn:microsoft.com/office/officeart/2008/layout/HalfCircleOrganizationChart"/>
    <dgm:cxn modelId="{2506CA92-7E3C-4400-A558-F3123F187863}" type="presParOf" srcId="{6748CBC5-DFFA-CF44-AA0F-F2AB1D63E255}" destId="{956050BC-6D00-B545-A5CA-E7EEC3A4DA40}" srcOrd="0" destOrd="0" presId="urn:microsoft.com/office/officeart/2008/layout/HalfCircleOrganizationChart"/>
    <dgm:cxn modelId="{E12EE18E-9164-46C1-94C7-FAA7FB5F294F}" type="presParOf" srcId="{6748CBC5-DFFA-CF44-AA0F-F2AB1D63E255}" destId="{27592F66-39BE-CC43-A33E-B184A599D30A}" srcOrd="1" destOrd="0" presId="urn:microsoft.com/office/officeart/2008/layout/HalfCircleOrganizationChart"/>
    <dgm:cxn modelId="{5CC9B341-37AD-4FF4-8960-C5B4BC71E099}" type="presParOf" srcId="{6748CBC5-DFFA-CF44-AA0F-F2AB1D63E255}" destId="{885C5F72-E74E-8D4D-8F39-9C5E9E6C87DE}" srcOrd="2" destOrd="0" presId="urn:microsoft.com/office/officeart/2008/layout/HalfCircleOrganizationChart"/>
    <dgm:cxn modelId="{F200F9E5-2BA6-4B04-B465-7BDF9CA15C37}" type="presParOf" srcId="{6748CBC5-DFFA-CF44-AA0F-F2AB1D63E255}" destId="{AE16EDE1-E4A5-2B45-8CD4-C9A0417E2D17}" srcOrd="3" destOrd="0" presId="urn:microsoft.com/office/officeart/2008/layout/HalfCircleOrganizationChart"/>
    <dgm:cxn modelId="{8A8A9961-5AF3-45D3-99F1-EC3978CD0C3F}" type="presParOf" srcId="{B3AD1836-1EEB-CE4E-BDDE-647AC4457E37}" destId="{05CD3FB3-86B2-DD4C-AE66-33228268AE05}" srcOrd="1" destOrd="0" presId="urn:microsoft.com/office/officeart/2008/layout/HalfCircleOrganizationChart"/>
    <dgm:cxn modelId="{8681BCF6-EDF2-427A-9144-973753B13F0C}" type="presParOf" srcId="{05CD3FB3-86B2-DD4C-AE66-33228268AE05}" destId="{1101CD69-5658-426C-A5C7-D3DBB774E6FD}" srcOrd="0" destOrd="0" presId="urn:microsoft.com/office/officeart/2008/layout/HalfCircleOrganizationChart"/>
    <dgm:cxn modelId="{A41D9FC8-8AB8-4DAD-A3FC-CBADFCA6A415}" type="presParOf" srcId="{05CD3FB3-86B2-DD4C-AE66-33228268AE05}" destId="{D47AE391-6B2E-403B-BDE5-BFA2B4A7CA4B}" srcOrd="1" destOrd="0" presId="urn:microsoft.com/office/officeart/2008/layout/HalfCircleOrganizationChart"/>
    <dgm:cxn modelId="{DD9F26AA-C379-429F-876F-71A3B0761C08}" type="presParOf" srcId="{D47AE391-6B2E-403B-BDE5-BFA2B4A7CA4B}" destId="{9599211D-1FB2-49EF-9B88-CBFAD2CEF7AC}" srcOrd="0" destOrd="0" presId="urn:microsoft.com/office/officeart/2008/layout/HalfCircleOrganizationChart"/>
    <dgm:cxn modelId="{A074C9A4-3FC1-45D8-B48E-05A84682E8D9}" type="presParOf" srcId="{9599211D-1FB2-49EF-9B88-CBFAD2CEF7AC}" destId="{5E83A9CC-E273-43C6-8F26-93A3AD216A15}" srcOrd="0" destOrd="0" presId="urn:microsoft.com/office/officeart/2008/layout/HalfCircleOrganizationChart"/>
    <dgm:cxn modelId="{9A17E0DF-AAE3-4DEB-BB5C-81D3ACDABA0B}" type="presParOf" srcId="{9599211D-1FB2-49EF-9B88-CBFAD2CEF7AC}" destId="{403CD893-B038-4B2D-82F2-E382F03EBC44}" srcOrd="1" destOrd="0" presId="urn:microsoft.com/office/officeart/2008/layout/HalfCircleOrganizationChart"/>
    <dgm:cxn modelId="{99450F06-C5CB-4BFB-ACCE-4300244D43AC}" type="presParOf" srcId="{9599211D-1FB2-49EF-9B88-CBFAD2CEF7AC}" destId="{BCF08B48-682C-4CE8-9D00-002A54ACF3D2}" srcOrd="2" destOrd="0" presId="urn:microsoft.com/office/officeart/2008/layout/HalfCircleOrganizationChart"/>
    <dgm:cxn modelId="{645023DA-1C98-4F2C-A054-96AD927D28B0}" type="presParOf" srcId="{9599211D-1FB2-49EF-9B88-CBFAD2CEF7AC}" destId="{727FCBAB-95DB-45BB-9318-76D022EF246A}" srcOrd="3" destOrd="0" presId="urn:microsoft.com/office/officeart/2008/layout/HalfCircleOrganizationChart"/>
    <dgm:cxn modelId="{5F9C4AB0-DB80-4375-A5EE-112210972CB4}" type="presParOf" srcId="{D47AE391-6B2E-403B-BDE5-BFA2B4A7CA4B}" destId="{2730304F-55DA-4342-A5F3-DED084718A7F}" srcOrd="1" destOrd="0" presId="urn:microsoft.com/office/officeart/2008/layout/HalfCircleOrganizationChart"/>
    <dgm:cxn modelId="{5B8890D5-71D0-4263-9CC3-0BEB57E24800}" type="presParOf" srcId="{D47AE391-6B2E-403B-BDE5-BFA2B4A7CA4B}" destId="{5C4F37FF-BD6D-486D-BC19-824F2ED86B80}" srcOrd="2" destOrd="0" presId="urn:microsoft.com/office/officeart/2008/layout/HalfCircleOrganizationChart"/>
    <dgm:cxn modelId="{AA0A5EA5-1D1B-4613-B59F-709F88D54F1E}" type="presParOf" srcId="{B3AD1836-1EEB-CE4E-BDDE-647AC4457E37}" destId="{327A6715-0513-A145-AA5B-882A90268575}" srcOrd="2" destOrd="0" presId="urn:microsoft.com/office/officeart/2008/layout/HalfCircleOrganizationChart"/>
    <dgm:cxn modelId="{7605633F-B045-3342-97BB-1CCEEA1E5D91}" type="presParOf" srcId="{6D7BEDE2-2877-FA4C-AB29-1AB3A7877BC9}" destId="{3CB247FB-CFDA-D44A-B2B0-65BA46DAEEEA}" srcOrd="2" destOrd="0" presId="urn:microsoft.com/office/officeart/2008/layout/HalfCircleOrganizationChart"/>
    <dgm:cxn modelId="{EDCF67F8-DC19-7C4D-839D-84BC5DA85F32}" type="presParOf" srcId="{D1F76BA6-83E3-4643-93B8-8416ED9B7DD2}" destId="{D37C4375-DEB5-D34C-A9D6-ADBBE46AA4F1}" srcOrd="2" destOrd="0" presId="urn:microsoft.com/office/officeart/2008/layout/HalfCircleOrganizationChart"/>
    <dgm:cxn modelId="{0F7EC980-081D-9841-AF23-3251545B613F}" type="presParOf" srcId="{39284C68-E1BF-7D41-B910-A6B7AA4DBC16}" destId="{746F03DE-80DB-5149-93F5-DCA9BE0FBC1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/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缺失值偵查與處理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-1(SVM)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-2(tree3)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-3(tree4)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-4(tree5)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92E050-FEBF-A844-8B34-60E850135727}" type="doc">
      <dgm:prSet loTypeId="urn:microsoft.com/office/officeart/2008/layout/VerticalCurvedList" loCatId="" qsTypeId="urn:microsoft.com/office/officeart/2005/8/quickstyle/simple1" qsCatId="simple" csTypeId="urn:microsoft.com/office/officeart/2005/8/colors/accent5_5" csCatId="accent5" phldr="1"/>
      <dgm:spPr/>
    </dgm:pt>
    <dgm:pt modelId="{62722B32-900D-0645-BDBB-A340B37F3954}">
      <dgm:prSet phldrT="[文字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1A3264E-507D-7A43-A626-1A28C5A9B7BB}" type="par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7423B8F-5051-D447-859A-6D6331B609AF}" type="sibTrans" cxnId="{15A5A357-E3A0-E641-B811-E1A5F2A84E9C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0207BAE-CC7D-6A4F-847F-38CCBA536352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3BE8C7A2-3608-1340-9697-491C8F7024A6}" type="par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631095F9-E909-4B43-A03E-E2A78C198B5A}" type="sibTrans" cxnId="{6B74FCA1-7316-4944-AD01-F53A4CE03431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1A7AD9-0290-7146-8DC1-A10BD98E1C65}">
      <dgm:prSet custT="1"/>
      <dgm:spPr/>
      <dgm:t>
        <a:bodyPr/>
        <a:lstStyle/>
        <a:p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62DBCF69-FE2D-654E-BBB5-E372AA743D46}" type="par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0AF9800-B75A-7C48-B58A-10AA441430AC}" type="sibTrans" cxnId="{AE729A3F-59CF-A848-A0DB-0DF1D048E69D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A53FEE87-0F37-4043-AFD7-53BC17587772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A8617BA7-755E-A242-A4AA-85BE01C79122}" type="par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7AAF93B5-45DC-7749-8A8F-FCF2A0602C82}" type="sibTrans" cxnId="{0470F114-06A7-9F43-A6D7-E08209F48D72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F3D23DBA-401C-484D-8380-FC5172025E9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4BF8A4BE-9E6C-6240-861C-CFD64B72D884}" type="par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3E14DF0A-FEB6-374D-8CAD-0E7C8797EB20}" type="sibTrans" cxnId="{52158895-578D-D94C-8662-6AC7F6D8C044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9DAE2FBA-2E77-D84F-BB10-E4446A0E19FE}">
      <dgm:prSet custT="1"/>
      <dgm:spPr/>
      <dgm:t>
        <a:bodyPr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-5(tree6)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gm:t>
    </dgm:pt>
    <dgm:pt modelId="{821572B2-FCE6-ED46-A114-9A511A7FEFF8}" type="par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2FD09838-8C81-9A45-86A2-4963BF2A3D9A}" type="sibTrans" cxnId="{14CADCD1-4B26-8B48-A792-285F558F372B}">
      <dgm:prSet/>
      <dgm:spPr/>
      <dgm:t>
        <a:bodyPr/>
        <a:lstStyle/>
        <a:p>
          <a:endParaRPr lang="zh-TW" altLang="en-US" sz="1200" b="1">
            <a:ln>
              <a:noFill/>
            </a:ln>
            <a:solidFill>
              <a:schemeClr val="tx1">
                <a:lumMod val="50000"/>
              </a:schemeClr>
            </a:solidFill>
          </a:endParaRPr>
        </a:p>
      </dgm:t>
    </dgm:pt>
    <dgm:pt modelId="{DFCE8ADA-F854-F14E-9849-4B7D7F818005}" type="pres">
      <dgm:prSet presAssocID="{8A92E050-FEBF-A844-8B34-60E850135727}" presName="Name0" presStyleCnt="0">
        <dgm:presLayoutVars>
          <dgm:chMax val="7"/>
          <dgm:chPref val="7"/>
          <dgm:dir/>
        </dgm:presLayoutVars>
      </dgm:prSet>
      <dgm:spPr/>
    </dgm:pt>
    <dgm:pt modelId="{1AFA01E1-2A20-2D42-BFB9-A5AC1FE9F212}" type="pres">
      <dgm:prSet presAssocID="{8A92E050-FEBF-A844-8B34-60E850135727}" presName="Name1" presStyleCnt="0"/>
      <dgm:spPr/>
    </dgm:pt>
    <dgm:pt modelId="{B9994F4D-9521-8F43-AD24-95314DBD77A4}" type="pres">
      <dgm:prSet presAssocID="{8A92E050-FEBF-A844-8B34-60E850135727}" presName="cycle" presStyleCnt="0"/>
      <dgm:spPr/>
    </dgm:pt>
    <dgm:pt modelId="{5BCDAFF4-5BFD-D44E-AA72-3544BF0847B3}" type="pres">
      <dgm:prSet presAssocID="{8A92E050-FEBF-A844-8B34-60E850135727}" presName="srcNode" presStyleLbl="node1" presStyleIdx="0" presStyleCnt="6"/>
      <dgm:spPr/>
    </dgm:pt>
    <dgm:pt modelId="{9BBB4D7D-2E4C-AE42-ABA0-65D3ADF734DF}" type="pres">
      <dgm:prSet presAssocID="{8A92E050-FEBF-A844-8B34-60E850135727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491E97C-E368-3A44-833A-1D7B8158B158}" type="pres">
      <dgm:prSet presAssocID="{8A92E050-FEBF-A844-8B34-60E850135727}" presName="extraNode" presStyleLbl="node1" presStyleIdx="0" presStyleCnt="6"/>
      <dgm:spPr/>
    </dgm:pt>
    <dgm:pt modelId="{EF550C60-04AB-2740-A07C-694894947D47}" type="pres">
      <dgm:prSet presAssocID="{8A92E050-FEBF-A844-8B34-60E850135727}" presName="dstNode" presStyleLbl="node1" presStyleIdx="0" presStyleCnt="6"/>
      <dgm:spPr/>
    </dgm:pt>
    <dgm:pt modelId="{43E361E4-45E0-ED46-B0F9-A1A4E9EBE102}" type="pres">
      <dgm:prSet presAssocID="{62722B32-900D-0645-BDBB-A340B37F39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5FAB0B-68CA-664E-B4A3-D417388885AE}" type="pres">
      <dgm:prSet presAssocID="{62722B32-900D-0645-BDBB-A340B37F3954}" presName="accent_1" presStyleCnt="0"/>
      <dgm:spPr/>
    </dgm:pt>
    <dgm:pt modelId="{BFF120EE-8D8A-1D49-984C-1D864120D7D2}" type="pres">
      <dgm:prSet presAssocID="{62722B32-900D-0645-BDBB-A340B37F3954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689E1D7-0A1F-AA42-8D6A-82856C6CE3A5}" type="pres">
      <dgm:prSet presAssocID="{60207BAE-CC7D-6A4F-847F-38CCBA5363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84703-1364-C641-9919-1F2D819DCA0E}" type="pres">
      <dgm:prSet presAssocID="{60207BAE-CC7D-6A4F-847F-38CCBA536352}" presName="accent_2" presStyleCnt="0"/>
      <dgm:spPr/>
    </dgm:pt>
    <dgm:pt modelId="{3A130776-6E30-4742-ABB1-553199F9B30D}" type="pres">
      <dgm:prSet presAssocID="{60207BAE-CC7D-6A4F-847F-38CCBA536352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362EA4-96C6-E043-B306-FC445A727951}" type="pres">
      <dgm:prSet presAssocID="{A51A7AD9-0290-7146-8DC1-A10BD98E1C6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87B78FD-12F6-D040-A301-033867CBFAD7}" type="pres">
      <dgm:prSet presAssocID="{A51A7AD9-0290-7146-8DC1-A10BD98E1C65}" presName="accent_3" presStyleCnt="0"/>
      <dgm:spPr/>
    </dgm:pt>
    <dgm:pt modelId="{3BD30644-A1D1-B54A-A5A5-968171A7E329}" type="pres">
      <dgm:prSet presAssocID="{A51A7AD9-0290-7146-8DC1-A10BD98E1C65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29C92E1-1E5B-F54D-9887-F097ED8B1420}" type="pres">
      <dgm:prSet presAssocID="{A53FEE87-0F37-4043-AFD7-53BC1758777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E440CD-A939-4B48-80E8-B30A35957DB6}" type="pres">
      <dgm:prSet presAssocID="{A53FEE87-0F37-4043-AFD7-53BC17587772}" presName="accent_4" presStyleCnt="0"/>
      <dgm:spPr/>
    </dgm:pt>
    <dgm:pt modelId="{62B3FA37-327B-0942-AFE8-4BDEAB7EAE45}" type="pres">
      <dgm:prSet presAssocID="{A53FEE87-0F37-4043-AFD7-53BC17587772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6ABF24D-03AD-6C4B-9892-C94EF09FB088}" type="pres">
      <dgm:prSet presAssocID="{F3D23DBA-401C-484D-8380-FC5172025E9E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49CED8-D746-554C-B2B8-91FACD129A72}" type="pres">
      <dgm:prSet presAssocID="{F3D23DBA-401C-484D-8380-FC5172025E9E}" presName="accent_5" presStyleCnt="0"/>
      <dgm:spPr/>
    </dgm:pt>
    <dgm:pt modelId="{E7281064-C0EE-CA4E-9B2B-28A288CEB8C8}" type="pres">
      <dgm:prSet presAssocID="{F3D23DBA-401C-484D-8380-FC5172025E9E}" presName="accentRepeatNode" presStyleLbl="solidFgAcc1" presStyleIdx="4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C23B78-8A31-424B-99E8-E198C3A0AB09}" type="pres">
      <dgm:prSet presAssocID="{9DAE2FBA-2E77-D84F-BB10-E4446A0E19F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0AF0451-4C9C-AA46-A424-5423F2D87CFF}" type="pres">
      <dgm:prSet presAssocID="{9DAE2FBA-2E77-D84F-BB10-E4446A0E19FE}" presName="accent_6" presStyleCnt="0"/>
      <dgm:spPr/>
    </dgm:pt>
    <dgm:pt modelId="{EC4DA2FA-D4E2-E541-8702-E310AB413AB0}" type="pres">
      <dgm:prSet presAssocID="{9DAE2FBA-2E77-D84F-BB10-E4446A0E19FE}" presName="accentRepeatNode" presStyleLbl="solidFgAcc1" presStyleIdx="5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8549AF2F-BDC7-C54D-9249-21A6A92F4254}" type="presOf" srcId="{F3D23DBA-401C-484D-8380-FC5172025E9E}" destId="{E6ABF24D-03AD-6C4B-9892-C94EF09FB088}" srcOrd="0" destOrd="0" presId="urn:microsoft.com/office/officeart/2008/layout/VerticalCurvedList"/>
    <dgm:cxn modelId="{80D89678-4247-624C-ACC3-1D189877C716}" type="presOf" srcId="{62722B32-900D-0645-BDBB-A340B37F3954}" destId="{43E361E4-45E0-ED46-B0F9-A1A4E9EBE102}" srcOrd="0" destOrd="0" presId="urn:microsoft.com/office/officeart/2008/layout/VerticalCurvedList"/>
    <dgm:cxn modelId="{A6BDE40F-95DD-064B-9955-67B69FAEB633}" type="presOf" srcId="{8A92E050-FEBF-A844-8B34-60E850135727}" destId="{DFCE8ADA-F854-F14E-9849-4B7D7F818005}" srcOrd="0" destOrd="0" presId="urn:microsoft.com/office/officeart/2008/layout/VerticalCurvedList"/>
    <dgm:cxn modelId="{AE729A3F-59CF-A848-A0DB-0DF1D048E69D}" srcId="{8A92E050-FEBF-A844-8B34-60E850135727}" destId="{A51A7AD9-0290-7146-8DC1-A10BD98E1C65}" srcOrd="2" destOrd="0" parTransId="{62DBCF69-FE2D-654E-BBB5-E372AA743D46}" sibTransId="{90AF9800-B75A-7C48-B58A-10AA441430AC}"/>
    <dgm:cxn modelId="{FC5800E2-4530-AE42-B02F-A1CBA2FBFC24}" type="presOf" srcId="{A53FEE87-0F37-4043-AFD7-53BC17587772}" destId="{429C92E1-1E5B-F54D-9887-F097ED8B1420}" srcOrd="0" destOrd="0" presId="urn:microsoft.com/office/officeart/2008/layout/VerticalCurvedList"/>
    <dgm:cxn modelId="{2EDF67E4-D66A-D242-9C3F-6F7829FCA8CB}" type="presOf" srcId="{37423B8F-5051-D447-859A-6D6331B609AF}" destId="{9BBB4D7D-2E4C-AE42-ABA0-65D3ADF734DF}" srcOrd="0" destOrd="0" presId="urn:microsoft.com/office/officeart/2008/layout/VerticalCurvedList"/>
    <dgm:cxn modelId="{14CADCD1-4B26-8B48-A792-285F558F372B}" srcId="{8A92E050-FEBF-A844-8B34-60E850135727}" destId="{9DAE2FBA-2E77-D84F-BB10-E4446A0E19FE}" srcOrd="5" destOrd="0" parTransId="{821572B2-FCE6-ED46-A114-9A511A7FEFF8}" sibTransId="{2FD09838-8C81-9A45-86A2-4963BF2A3D9A}"/>
    <dgm:cxn modelId="{0832B17B-D4C5-F24B-BDA5-0E8D17EDA3E5}" type="presOf" srcId="{9DAE2FBA-2E77-D84F-BB10-E4446A0E19FE}" destId="{E1C23B78-8A31-424B-99E8-E198C3A0AB09}" srcOrd="0" destOrd="0" presId="urn:microsoft.com/office/officeart/2008/layout/VerticalCurvedList"/>
    <dgm:cxn modelId="{5F18193C-EBCA-044B-A31E-34395CD90B43}" type="presOf" srcId="{60207BAE-CC7D-6A4F-847F-38CCBA536352}" destId="{F689E1D7-0A1F-AA42-8D6A-82856C6CE3A5}" srcOrd="0" destOrd="0" presId="urn:microsoft.com/office/officeart/2008/layout/VerticalCurvedList"/>
    <dgm:cxn modelId="{9C7E7FAD-5D01-9F4A-8866-4ED39E2B0838}" type="presOf" srcId="{A51A7AD9-0290-7146-8DC1-A10BD98E1C65}" destId="{A8362EA4-96C6-E043-B306-FC445A727951}" srcOrd="0" destOrd="0" presId="urn:microsoft.com/office/officeart/2008/layout/VerticalCurvedList"/>
    <dgm:cxn modelId="{52158895-578D-D94C-8662-6AC7F6D8C044}" srcId="{8A92E050-FEBF-A844-8B34-60E850135727}" destId="{F3D23DBA-401C-484D-8380-FC5172025E9E}" srcOrd="4" destOrd="0" parTransId="{4BF8A4BE-9E6C-6240-861C-CFD64B72D884}" sibTransId="{3E14DF0A-FEB6-374D-8CAD-0E7C8797EB20}"/>
    <dgm:cxn modelId="{15A5A357-E3A0-E641-B811-E1A5F2A84E9C}" srcId="{8A92E050-FEBF-A844-8B34-60E850135727}" destId="{62722B32-900D-0645-BDBB-A340B37F3954}" srcOrd="0" destOrd="0" parTransId="{41A3264E-507D-7A43-A626-1A28C5A9B7BB}" sibTransId="{37423B8F-5051-D447-859A-6D6331B609AF}"/>
    <dgm:cxn modelId="{6B74FCA1-7316-4944-AD01-F53A4CE03431}" srcId="{8A92E050-FEBF-A844-8B34-60E850135727}" destId="{60207BAE-CC7D-6A4F-847F-38CCBA536352}" srcOrd="1" destOrd="0" parTransId="{3BE8C7A2-3608-1340-9697-491C8F7024A6}" sibTransId="{631095F9-E909-4B43-A03E-E2A78C198B5A}"/>
    <dgm:cxn modelId="{0470F114-06A7-9F43-A6D7-E08209F48D72}" srcId="{8A92E050-FEBF-A844-8B34-60E850135727}" destId="{A53FEE87-0F37-4043-AFD7-53BC17587772}" srcOrd="3" destOrd="0" parTransId="{A8617BA7-755E-A242-A4AA-85BE01C79122}" sibTransId="{7AAF93B5-45DC-7749-8A8F-FCF2A0602C82}"/>
    <dgm:cxn modelId="{7E12E292-8A6A-3B4C-809B-8CCD7568A38E}" type="presParOf" srcId="{DFCE8ADA-F854-F14E-9849-4B7D7F818005}" destId="{1AFA01E1-2A20-2D42-BFB9-A5AC1FE9F212}" srcOrd="0" destOrd="0" presId="urn:microsoft.com/office/officeart/2008/layout/VerticalCurvedList"/>
    <dgm:cxn modelId="{3BFB6FCE-6A45-D64C-B0DC-C14683886515}" type="presParOf" srcId="{1AFA01E1-2A20-2D42-BFB9-A5AC1FE9F212}" destId="{B9994F4D-9521-8F43-AD24-95314DBD77A4}" srcOrd="0" destOrd="0" presId="urn:microsoft.com/office/officeart/2008/layout/VerticalCurvedList"/>
    <dgm:cxn modelId="{561B9E4E-58E0-F64E-99D4-14749EC7C050}" type="presParOf" srcId="{B9994F4D-9521-8F43-AD24-95314DBD77A4}" destId="{5BCDAFF4-5BFD-D44E-AA72-3544BF0847B3}" srcOrd="0" destOrd="0" presId="urn:microsoft.com/office/officeart/2008/layout/VerticalCurvedList"/>
    <dgm:cxn modelId="{3A8DD5F1-E054-2A40-B63D-0A06BE2538BB}" type="presParOf" srcId="{B9994F4D-9521-8F43-AD24-95314DBD77A4}" destId="{9BBB4D7D-2E4C-AE42-ABA0-65D3ADF734DF}" srcOrd="1" destOrd="0" presId="urn:microsoft.com/office/officeart/2008/layout/VerticalCurvedList"/>
    <dgm:cxn modelId="{87EC31B2-6741-0F4B-806D-7118F81E41C7}" type="presParOf" srcId="{B9994F4D-9521-8F43-AD24-95314DBD77A4}" destId="{9491E97C-E368-3A44-833A-1D7B8158B158}" srcOrd="2" destOrd="0" presId="urn:microsoft.com/office/officeart/2008/layout/VerticalCurvedList"/>
    <dgm:cxn modelId="{AC1D09E3-C033-B14C-98C9-28644FE5AFEC}" type="presParOf" srcId="{B9994F4D-9521-8F43-AD24-95314DBD77A4}" destId="{EF550C60-04AB-2740-A07C-694894947D47}" srcOrd="3" destOrd="0" presId="urn:microsoft.com/office/officeart/2008/layout/VerticalCurvedList"/>
    <dgm:cxn modelId="{738D954E-4F7C-B64D-98F7-AD883BAF5A07}" type="presParOf" srcId="{1AFA01E1-2A20-2D42-BFB9-A5AC1FE9F212}" destId="{43E361E4-45E0-ED46-B0F9-A1A4E9EBE102}" srcOrd="1" destOrd="0" presId="urn:microsoft.com/office/officeart/2008/layout/VerticalCurvedList"/>
    <dgm:cxn modelId="{9C5859FF-4927-CA42-A03A-F4A0CACB8867}" type="presParOf" srcId="{1AFA01E1-2A20-2D42-BFB9-A5AC1FE9F212}" destId="{FA5FAB0B-68CA-664E-B4A3-D417388885AE}" srcOrd="2" destOrd="0" presId="urn:microsoft.com/office/officeart/2008/layout/VerticalCurvedList"/>
    <dgm:cxn modelId="{405A6673-D617-5446-AAFF-2806129DE2E1}" type="presParOf" srcId="{FA5FAB0B-68CA-664E-B4A3-D417388885AE}" destId="{BFF120EE-8D8A-1D49-984C-1D864120D7D2}" srcOrd="0" destOrd="0" presId="urn:microsoft.com/office/officeart/2008/layout/VerticalCurvedList"/>
    <dgm:cxn modelId="{9415FC9C-B9FE-874F-90B8-3B5C8039B3AA}" type="presParOf" srcId="{1AFA01E1-2A20-2D42-BFB9-A5AC1FE9F212}" destId="{F689E1D7-0A1F-AA42-8D6A-82856C6CE3A5}" srcOrd="3" destOrd="0" presId="urn:microsoft.com/office/officeart/2008/layout/VerticalCurvedList"/>
    <dgm:cxn modelId="{7F9A91D2-5357-5448-B220-27CD18975559}" type="presParOf" srcId="{1AFA01E1-2A20-2D42-BFB9-A5AC1FE9F212}" destId="{A4F84703-1364-C641-9919-1F2D819DCA0E}" srcOrd="4" destOrd="0" presId="urn:microsoft.com/office/officeart/2008/layout/VerticalCurvedList"/>
    <dgm:cxn modelId="{72F2CE87-B7EF-C14C-8286-1D8F895161B8}" type="presParOf" srcId="{A4F84703-1364-C641-9919-1F2D819DCA0E}" destId="{3A130776-6E30-4742-ABB1-553199F9B30D}" srcOrd="0" destOrd="0" presId="urn:microsoft.com/office/officeart/2008/layout/VerticalCurvedList"/>
    <dgm:cxn modelId="{A0A0CC43-16B7-1945-9165-0B8EA243506C}" type="presParOf" srcId="{1AFA01E1-2A20-2D42-BFB9-A5AC1FE9F212}" destId="{A8362EA4-96C6-E043-B306-FC445A727951}" srcOrd="5" destOrd="0" presId="urn:microsoft.com/office/officeart/2008/layout/VerticalCurvedList"/>
    <dgm:cxn modelId="{3C288C41-AE5E-6345-B743-4F4B162ED038}" type="presParOf" srcId="{1AFA01E1-2A20-2D42-BFB9-A5AC1FE9F212}" destId="{687B78FD-12F6-D040-A301-033867CBFAD7}" srcOrd="6" destOrd="0" presId="urn:microsoft.com/office/officeart/2008/layout/VerticalCurvedList"/>
    <dgm:cxn modelId="{1972DF76-92AB-1040-94D9-AA3866661DEE}" type="presParOf" srcId="{687B78FD-12F6-D040-A301-033867CBFAD7}" destId="{3BD30644-A1D1-B54A-A5A5-968171A7E329}" srcOrd="0" destOrd="0" presId="urn:microsoft.com/office/officeart/2008/layout/VerticalCurvedList"/>
    <dgm:cxn modelId="{991725F5-114F-B841-8516-69A0FEFD1C24}" type="presParOf" srcId="{1AFA01E1-2A20-2D42-BFB9-A5AC1FE9F212}" destId="{429C92E1-1E5B-F54D-9887-F097ED8B1420}" srcOrd="7" destOrd="0" presId="urn:microsoft.com/office/officeart/2008/layout/VerticalCurvedList"/>
    <dgm:cxn modelId="{71D66001-FE56-784F-A335-0A9B81C13894}" type="presParOf" srcId="{1AFA01E1-2A20-2D42-BFB9-A5AC1FE9F212}" destId="{E6E440CD-A939-4B48-80E8-B30A35957DB6}" srcOrd="8" destOrd="0" presId="urn:microsoft.com/office/officeart/2008/layout/VerticalCurvedList"/>
    <dgm:cxn modelId="{E79E58B6-9232-3C4A-BAEF-99EC920CE7D3}" type="presParOf" srcId="{E6E440CD-A939-4B48-80E8-B30A35957DB6}" destId="{62B3FA37-327B-0942-AFE8-4BDEAB7EAE45}" srcOrd="0" destOrd="0" presId="urn:microsoft.com/office/officeart/2008/layout/VerticalCurvedList"/>
    <dgm:cxn modelId="{6A5329BD-9DDF-744E-8D5D-E3F263C0D0C0}" type="presParOf" srcId="{1AFA01E1-2A20-2D42-BFB9-A5AC1FE9F212}" destId="{E6ABF24D-03AD-6C4B-9892-C94EF09FB088}" srcOrd="9" destOrd="0" presId="urn:microsoft.com/office/officeart/2008/layout/VerticalCurvedList"/>
    <dgm:cxn modelId="{91EA2C61-BF76-3F42-894B-31E5D7F0BFDC}" type="presParOf" srcId="{1AFA01E1-2A20-2D42-BFB9-A5AC1FE9F212}" destId="{B449CED8-D746-554C-B2B8-91FACD129A72}" srcOrd="10" destOrd="0" presId="urn:microsoft.com/office/officeart/2008/layout/VerticalCurvedList"/>
    <dgm:cxn modelId="{5F4F6E58-9719-0143-A63A-92DD7CF8D639}" type="presParOf" srcId="{B449CED8-D746-554C-B2B8-91FACD129A72}" destId="{E7281064-C0EE-CA4E-9B2B-28A288CEB8C8}" srcOrd="0" destOrd="0" presId="urn:microsoft.com/office/officeart/2008/layout/VerticalCurvedList"/>
    <dgm:cxn modelId="{7EA16646-5771-5A4A-8FAE-F9D6555CC68F}" type="presParOf" srcId="{1AFA01E1-2A20-2D42-BFB9-A5AC1FE9F212}" destId="{E1C23B78-8A31-424B-99E8-E198C3A0AB09}" srcOrd="11" destOrd="0" presId="urn:microsoft.com/office/officeart/2008/layout/VerticalCurvedList"/>
    <dgm:cxn modelId="{02DB46C9-BFC0-E143-AF7B-75CE4C30B50A}" type="presParOf" srcId="{1AFA01E1-2A20-2D42-BFB9-A5AC1FE9F212}" destId="{20AF0451-4C9C-AA46-A424-5423F2D87CFF}" srcOrd="12" destOrd="0" presId="urn:microsoft.com/office/officeart/2008/layout/VerticalCurvedList"/>
    <dgm:cxn modelId="{4D0A246E-05E3-5D48-A7D5-8C1610B798E5}" type="presParOf" srcId="{20AF0451-4C9C-AA46-A424-5423F2D87CFF}" destId="{EC4DA2FA-D4E2-E541-8702-E310AB413A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1CD69-5658-426C-A5C7-D3DBB774E6FD}">
      <dsp:nvSpPr>
        <dsp:cNvPr id="0" name=""/>
        <dsp:cNvSpPr/>
      </dsp:nvSpPr>
      <dsp:spPr>
        <a:xfrm>
          <a:off x="1593166" y="2825819"/>
          <a:ext cx="91440" cy="225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0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E82B4-3824-0C4A-8850-4185E0BFC6B3}">
      <dsp:nvSpPr>
        <dsp:cNvPr id="0" name=""/>
        <dsp:cNvSpPr/>
      </dsp:nvSpPr>
      <dsp:spPr>
        <a:xfrm>
          <a:off x="1593166" y="2063052"/>
          <a:ext cx="91440" cy="225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07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59152-FACB-314B-82E6-5BACF05D8C94}">
      <dsp:nvSpPr>
        <dsp:cNvPr id="0" name=""/>
        <dsp:cNvSpPr/>
      </dsp:nvSpPr>
      <dsp:spPr>
        <a:xfrm>
          <a:off x="1593166" y="1300286"/>
          <a:ext cx="91440" cy="225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07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9665-85C4-3B4A-94FF-B16EB7A84844}">
      <dsp:nvSpPr>
        <dsp:cNvPr id="0" name=""/>
        <dsp:cNvSpPr/>
      </dsp:nvSpPr>
      <dsp:spPr>
        <a:xfrm>
          <a:off x="1593166" y="537519"/>
          <a:ext cx="91440" cy="2256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0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3DCFE-592A-F545-829B-C58FC3A1BF87}">
      <dsp:nvSpPr>
        <dsp:cNvPr id="0" name=""/>
        <dsp:cNvSpPr/>
      </dsp:nvSpPr>
      <dsp:spPr>
        <a:xfrm>
          <a:off x="1231972" y="359"/>
          <a:ext cx="813829" cy="537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9EEA-19A5-D941-A19C-E864793BF427}">
      <dsp:nvSpPr>
        <dsp:cNvPr id="0" name=""/>
        <dsp:cNvSpPr/>
      </dsp:nvSpPr>
      <dsp:spPr>
        <a:xfrm>
          <a:off x="1231972" y="359"/>
          <a:ext cx="813829" cy="537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2FC6F-3542-7F4D-B712-35D06B5781D2}">
      <dsp:nvSpPr>
        <dsp:cNvPr id="0" name=""/>
        <dsp:cNvSpPr/>
      </dsp:nvSpPr>
      <dsp:spPr>
        <a:xfrm>
          <a:off x="825057" y="97048"/>
          <a:ext cx="1627658" cy="343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觀察全體特徵</a:t>
          </a:r>
          <a:endParaRPr lang="zh-TW" altLang="en-US" sz="1200" b="1" kern="1200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sp:txBody>
      <dsp:txXfrm>
        <a:off x="825057" y="97048"/>
        <a:ext cx="1627658" cy="343782"/>
      </dsp:txXfrm>
    </dsp:sp>
    <dsp:sp modelId="{95E35F62-617B-294D-8113-2A47A2C15026}">
      <dsp:nvSpPr>
        <dsp:cNvPr id="0" name=""/>
        <dsp:cNvSpPr/>
      </dsp:nvSpPr>
      <dsp:spPr>
        <a:xfrm>
          <a:off x="1296568" y="763126"/>
          <a:ext cx="684636" cy="537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417C-B03F-1A4F-A152-968E5D1C1341}">
      <dsp:nvSpPr>
        <dsp:cNvPr id="0" name=""/>
        <dsp:cNvSpPr/>
      </dsp:nvSpPr>
      <dsp:spPr>
        <a:xfrm>
          <a:off x="1296568" y="763126"/>
          <a:ext cx="684636" cy="537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9E574-2F02-F343-A7CA-D31E32241ADA}">
      <dsp:nvSpPr>
        <dsp:cNvPr id="0" name=""/>
        <dsp:cNvSpPr/>
      </dsp:nvSpPr>
      <dsp:spPr>
        <a:xfrm>
          <a:off x="954250" y="859815"/>
          <a:ext cx="1369273" cy="343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特徵篩選與加權</a:t>
          </a:r>
          <a:endParaRPr lang="zh-TW" altLang="en-US" sz="1200" b="1" kern="1200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sp:txBody>
      <dsp:txXfrm>
        <a:off x="954250" y="859815"/>
        <a:ext cx="1369273" cy="343782"/>
      </dsp:txXfrm>
    </dsp:sp>
    <dsp:sp modelId="{6657DABF-B064-9B4A-AE6B-483F3510BFDE}">
      <dsp:nvSpPr>
        <dsp:cNvPr id="0" name=""/>
        <dsp:cNvSpPr/>
      </dsp:nvSpPr>
      <dsp:spPr>
        <a:xfrm>
          <a:off x="1370307" y="1525893"/>
          <a:ext cx="537159" cy="537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8C9DA-F285-AE45-9523-B17DE9E782DB}">
      <dsp:nvSpPr>
        <dsp:cNvPr id="0" name=""/>
        <dsp:cNvSpPr/>
      </dsp:nvSpPr>
      <dsp:spPr>
        <a:xfrm>
          <a:off x="1370307" y="1525893"/>
          <a:ext cx="537159" cy="537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67FDD-94E4-9147-A8FA-B2C543CA10D9}">
      <dsp:nvSpPr>
        <dsp:cNvPr id="0" name=""/>
        <dsp:cNvSpPr/>
      </dsp:nvSpPr>
      <dsp:spPr>
        <a:xfrm>
          <a:off x="1101727" y="1622581"/>
          <a:ext cx="1074319" cy="343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缺失值檢視</a:t>
          </a:r>
          <a:endParaRPr lang="zh-TW" altLang="en-US" sz="1200" b="1" kern="1200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sp:txBody>
      <dsp:txXfrm>
        <a:off x="1101727" y="1622581"/>
        <a:ext cx="1074319" cy="343782"/>
      </dsp:txXfrm>
    </dsp:sp>
    <dsp:sp modelId="{27592F66-39BE-CC43-A33E-B184A599D30A}">
      <dsp:nvSpPr>
        <dsp:cNvPr id="0" name=""/>
        <dsp:cNvSpPr/>
      </dsp:nvSpPr>
      <dsp:spPr>
        <a:xfrm>
          <a:off x="1370307" y="2288659"/>
          <a:ext cx="537159" cy="537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C5F72-E74E-8D4D-8F39-9C5E9E6C87DE}">
      <dsp:nvSpPr>
        <dsp:cNvPr id="0" name=""/>
        <dsp:cNvSpPr/>
      </dsp:nvSpPr>
      <dsp:spPr>
        <a:xfrm>
          <a:off x="1370307" y="2288659"/>
          <a:ext cx="537159" cy="537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050BC-6D00-B545-A5CA-E7EEC3A4DA40}">
      <dsp:nvSpPr>
        <dsp:cNvPr id="0" name=""/>
        <dsp:cNvSpPr/>
      </dsp:nvSpPr>
      <dsp:spPr>
        <a:xfrm>
          <a:off x="1101727" y="2385348"/>
          <a:ext cx="1074319" cy="343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rPr>
            <a:t>任務模型選用</a:t>
          </a:r>
          <a:endParaRPr lang="zh-TW" altLang="en-US" sz="1200" b="1" kern="1200" dirty="0">
            <a:latin typeface="Times New Roman" panose="02020603050405020304" pitchFamily="18" charset="0"/>
            <a:ea typeface="Microsoft JhengHei" panose="020B0604030504040204" pitchFamily="34" charset="-120"/>
            <a:cs typeface="Times New Roman" panose="02020603050405020304" pitchFamily="18" charset="0"/>
          </a:endParaRPr>
        </a:p>
      </dsp:txBody>
      <dsp:txXfrm>
        <a:off x="1101727" y="2385348"/>
        <a:ext cx="1074319" cy="343782"/>
      </dsp:txXfrm>
    </dsp:sp>
    <dsp:sp modelId="{403CD893-B038-4B2D-82F2-E382F03EBC44}">
      <dsp:nvSpPr>
        <dsp:cNvPr id="0" name=""/>
        <dsp:cNvSpPr/>
      </dsp:nvSpPr>
      <dsp:spPr>
        <a:xfrm>
          <a:off x="1370307" y="3051426"/>
          <a:ext cx="537159" cy="537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08B48-682C-4CE8-9D00-002A54ACF3D2}">
      <dsp:nvSpPr>
        <dsp:cNvPr id="0" name=""/>
        <dsp:cNvSpPr/>
      </dsp:nvSpPr>
      <dsp:spPr>
        <a:xfrm>
          <a:off x="1370307" y="3051426"/>
          <a:ext cx="537159" cy="537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83A9CC-E273-43C6-8F26-93A3AD216A15}">
      <dsp:nvSpPr>
        <dsp:cNvPr id="0" name=""/>
        <dsp:cNvSpPr/>
      </dsp:nvSpPr>
      <dsp:spPr>
        <a:xfrm>
          <a:off x="1101727" y="3148115"/>
          <a:ext cx="1074319" cy="3437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分類結果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01727" y="3148115"/>
        <a:ext cx="1074319" cy="343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缺失值偵查與處理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-1(SVM)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-2(tree3)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-3(tree4)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-4(tree5)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B4D7D-2E4C-AE42-ABA0-65D3ADF734DF}">
      <dsp:nvSpPr>
        <dsp:cNvPr id="0" name=""/>
        <dsp:cNvSpPr/>
      </dsp:nvSpPr>
      <dsp:spPr>
        <a:xfrm>
          <a:off x="-4618074" y="-636028"/>
          <a:ext cx="5501016" cy="5501016"/>
        </a:xfrm>
        <a:prstGeom prst="blockArc">
          <a:avLst>
            <a:gd name="adj1" fmla="val 18900000"/>
            <a:gd name="adj2" fmla="val 2700000"/>
            <a:gd name="adj3" fmla="val 393"/>
          </a:avLst>
        </a:prstGeom>
        <a:noFill/>
        <a:ln w="254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361E4-45E0-ED46-B0F9-A1A4E9EBE102}">
      <dsp:nvSpPr>
        <dsp:cNvPr id="0" name=""/>
        <dsp:cNvSpPr/>
      </dsp:nvSpPr>
      <dsp:spPr>
        <a:xfrm>
          <a:off x="329695" y="287103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讀取錢包資料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287103"/>
        <a:ext cx="2882772" cy="430066"/>
      </dsp:txXfrm>
    </dsp:sp>
    <dsp:sp modelId="{BFF120EE-8D8A-1D49-984C-1D864120D7D2}">
      <dsp:nvSpPr>
        <dsp:cNvPr id="0" name=""/>
        <dsp:cNvSpPr/>
      </dsp:nvSpPr>
      <dsp:spPr>
        <a:xfrm>
          <a:off x="60904" y="233345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9E1D7-0A1F-AA42-8D6A-82856C6CE3A5}">
      <dsp:nvSpPr>
        <dsp:cNvPr id="0" name=""/>
        <dsp:cNvSpPr/>
      </dsp:nvSpPr>
      <dsp:spPr>
        <a:xfrm>
          <a:off x="683455" y="932122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觀察特徵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932122"/>
        <a:ext cx="2529012" cy="430066"/>
      </dsp:txXfrm>
    </dsp:sp>
    <dsp:sp modelId="{3A130776-6E30-4742-ABB1-553199F9B30D}">
      <dsp:nvSpPr>
        <dsp:cNvPr id="0" name=""/>
        <dsp:cNvSpPr/>
      </dsp:nvSpPr>
      <dsp:spPr>
        <a:xfrm>
          <a:off x="414663" y="878364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62EA4-96C6-E043-B306-FC445A727951}">
      <dsp:nvSpPr>
        <dsp:cNvPr id="0" name=""/>
        <dsp:cNvSpPr/>
      </dsp:nvSpPr>
      <dsp:spPr>
        <a:xfrm>
          <a:off x="845220" y="157714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缺失值偵查與填補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1577141"/>
        <a:ext cx="2367247" cy="430066"/>
      </dsp:txXfrm>
    </dsp:sp>
    <dsp:sp modelId="{3BD30644-A1D1-B54A-A5A5-968171A7E329}">
      <dsp:nvSpPr>
        <dsp:cNvPr id="0" name=""/>
        <dsp:cNvSpPr/>
      </dsp:nvSpPr>
      <dsp:spPr>
        <a:xfrm>
          <a:off x="576428" y="152338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92E1-1E5B-F54D-9887-F097ED8B1420}">
      <dsp:nvSpPr>
        <dsp:cNvPr id="0" name=""/>
        <dsp:cNvSpPr/>
      </dsp:nvSpPr>
      <dsp:spPr>
        <a:xfrm>
          <a:off x="845220" y="2221751"/>
          <a:ext cx="2367247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特徵擴充與刪減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845220" y="2221751"/>
        <a:ext cx="2367247" cy="430066"/>
      </dsp:txXfrm>
    </dsp:sp>
    <dsp:sp modelId="{62B3FA37-327B-0942-AFE8-4BDEAB7EAE45}">
      <dsp:nvSpPr>
        <dsp:cNvPr id="0" name=""/>
        <dsp:cNvSpPr/>
      </dsp:nvSpPr>
      <dsp:spPr>
        <a:xfrm>
          <a:off x="576428" y="2167993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F24D-03AD-6C4B-9892-C94EF09FB088}">
      <dsp:nvSpPr>
        <dsp:cNvPr id="0" name=""/>
        <dsp:cNvSpPr/>
      </dsp:nvSpPr>
      <dsp:spPr>
        <a:xfrm>
          <a:off x="683455" y="2866770"/>
          <a:ext cx="252901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分類模型選用</a:t>
          </a:r>
          <a:endParaRPr lang="zh-TW" altLang="en-US" sz="1200" b="1" kern="1200" dirty="0">
            <a:ln/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683455" y="2866770"/>
        <a:ext cx="2529012" cy="430066"/>
      </dsp:txXfrm>
    </dsp:sp>
    <dsp:sp modelId="{E7281064-C0EE-CA4E-9B2B-28A288CEB8C8}">
      <dsp:nvSpPr>
        <dsp:cNvPr id="0" name=""/>
        <dsp:cNvSpPr/>
      </dsp:nvSpPr>
      <dsp:spPr>
        <a:xfrm>
          <a:off x="414663" y="2813012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3B78-8A31-424B-99E8-E198C3A0AB09}">
      <dsp:nvSpPr>
        <dsp:cNvPr id="0" name=""/>
        <dsp:cNvSpPr/>
      </dsp:nvSpPr>
      <dsp:spPr>
        <a:xfrm>
          <a:off x="329695" y="3511789"/>
          <a:ext cx="2882772" cy="43006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6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分類結果呈現</a:t>
          </a:r>
          <a:r>
            <a:rPr lang="en-US" altLang="zh-TW" sz="1200" b="1" kern="1200" dirty="0" smtClean="0">
              <a:ln/>
              <a:solidFill>
                <a:srgbClr val="FFFF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rPr>
            <a:t>-5(tree6)</a:t>
          </a:r>
          <a:endParaRPr lang="zh-TW" altLang="en-US" sz="1200" b="1" kern="1200" dirty="0">
            <a:ln/>
            <a:solidFill>
              <a:srgbClr val="FFFF00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+mn-cs"/>
          </a:endParaRPr>
        </a:p>
      </dsp:txBody>
      <dsp:txXfrm>
        <a:off x="329695" y="3511789"/>
        <a:ext cx="2882772" cy="430066"/>
      </dsp:txXfrm>
    </dsp:sp>
    <dsp:sp modelId="{EC4DA2FA-D4E2-E541-8702-E310AB413AB0}">
      <dsp:nvSpPr>
        <dsp:cNvPr id="0" name=""/>
        <dsp:cNvSpPr/>
      </dsp:nvSpPr>
      <dsp:spPr>
        <a:xfrm>
          <a:off x="60904" y="3458030"/>
          <a:ext cx="537583" cy="5375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zh-TW" altLang="en-US" dirty="0" smtClean="0"/>
              <a:t>綜合表</a:t>
            </a:r>
            <a:r>
              <a:rPr lang="en-US" altLang="zh-TW" dirty="0" smtClean="0"/>
              <a:t>&amp;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58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diagramLayout" Target="../diagrams/layout9.xml"/><Relationship Id="rId12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9.xml"/><Relationship Id="rId11" Type="http://schemas.openxmlformats.org/officeDocument/2006/relationships/image" Target="../media/image1.png"/><Relationship Id="rId5" Type="http://schemas.openxmlformats.org/officeDocument/2006/relationships/image" Target="../media/image33.png"/><Relationship Id="rId15" Type="http://schemas.openxmlformats.org/officeDocument/2006/relationships/image" Target="../media/image35.png"/><Relationship Id="rId10" Type="http://schemas.microsoft.com/office/2007/relationships/diagramDrawing" Target="../diagrams/drawing9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9.xml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thelp.ithome.com.tw/articles/10278350?sc=rss.iron" TargetMode="External"/><Relationship Id="rId5" Type="http://schemas.openxmlformats.org/officeDocument/2006/relationships/hyperlink" Target="https://ithelp.ithome.com.tw/articles/10271143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6.xml"/><Relationship Id="rId9" Type="http://schemas.microsoft.com/office/2007/relationships/hdphoto" Target="../media/hdphoto1.wdp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7.xml"/><Relationship Id="rId15" Type="http://schemas.openxmlformats.org/officeDocument/2006/relationships/image" Target="../media/image23.png"/><Relationship Id="rId10" Type="http://schemas.microsoft.com/office/2007/relationships/hdphoto" Target="../media/hdphoto1.wdp"/><Relationship Id="rId4" Type="http://schemas.openxmlformats.org/officeDocument/2006/relationships/diagramData" Target="../diagrams/data7.xml"/><Relationship Id="rId9" Type="http://schemas.openxmlformats.org/officeDocument/2006/relationships/image" Target="../media/image1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diagramData" Target="../diagrams/data8.xml"/><Relationship Id="rId12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microsoft.com/office/2007/relationships/diagramDrawing" Target="../diagrams/drawing8.xml"/><Relationship Id="rId5" Type="http://schemas.openxmlformats.org/officeDocument/2006/relationships/image" Target="../media/image27.png"/><Relationship Id="rId15" Type="http://schemas.openxmlformats.org/officeDocument/2006/relationships/image" Target="../media/image29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26.png"/><Relationship Id="rId9" Type="http://schemas.openxmlformats.org/officeDocument/2006/relationships/diagramQuickStyle" Target="../diagrams/quickStyle8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558250" y="674200"/>
            <a:ext cx="59187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未來巢專題</a:t>
            </a:r>
            <a:r>
              <a:rPr lang="zh-TW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期末</a:t>
            </a:r>
            <a:r>
              <a:rPr 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報告</a:t>
            </a:r>
            <a:endParaRPr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TW" altLang="en-US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錢包</a:t>
            </a:r>
            <a:r>
              <a:rPr lang="zh-TW" sz="4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分類</a:t>
            </a:r>
            <a:r>
              <a:rPr 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354350" y="3025575"/>
            <a:ext cx="33639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lang="en-US" altLang="zh-TW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小組</a:t>
            </a:r>
            <a:endParaRPr lang="en-US" altLang="zh-TW" sz="2200" dirty="0" smtClean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</a:t>
            </a:r>
            <a:r>
              <a:rPr lang="zh-TW" sz="2200" dirty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sz="2200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</a:t>
            </a:r>
            <a:r>
              <a:rPr lang="zh-TW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蔡凱鈞</a:t>
            </a:r>
            <a:endParaRPr sz="2200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dirty="0" smtClean="0">
                <a:solidFill>
                  <a:schemeClr val="l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    陳珮婕</a:t>
            </a:r>
            <a:endParaRPr sz="2200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1" y="1323347"/>
            <a:ext cx="2357474" cy="176810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82" y="3349822"/>
            <a:ext cx="2197740" cy="164830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79" y="1275004"/>
            <a:ext cx="2457340" cy="184300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865" y="926198"/>
            <a:ext cx="2205475" cy="288651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結果呈現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545895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59237" y="130077"/>
            <a:ext cx="2550968" cy="854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03179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8938" y="3358059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84865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7279553" y="898455"/>
            <a:ext cx="36083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7368" y="3788666"/>
            <a:ext cx="2423914" cy="327824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6938525" y="3776826"/>
            <a:ext cx="480583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0471" y="947065"/>
            <a:ext cx="2178633" cy="305458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5014734" y="898490"/>
            <a:ext cx="38561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65095" y="252146"/>
            <a:ext cx="3954000" cy="654440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kumimoji="1"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</a:t>
            </a:r>
            <a:r>
              <a:rPr kumimoji="1" lang="en-US" altLang="zh-TW" sz="2800" b="1" dirty="0">
                <a:solidFill>
                  <a:schemeClr val="tx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kumimoji="1" lang="zh-TW" altLang="en-US" sz="2800" b="1" dirty="0">
              <a:solidFill>
                <a:schemeClr val="tx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1317" y="4550528"/>
            <a:ext cx="1301555" cy="416497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4" y="906586"/>
            <a:ext cx="3569795" cy="33169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34086" y="944669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zh-TW" altLang="en-US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最佳去</a:t>
            </a:r>
            <a:r>
              <a:rPr lang="zh-TW" altLang="en-US" sz="9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中心化</a:t>
            </a:r>
            <a:r>
              <a:rPr lang="zh-TW" altLang="en-US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金融產品</a:t>
            </a:r>
            <a:r>
              <a:rPr lang="en-US" altLang="zh-TW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)</a:t>
            </a:r>
            <a:endParaRPr lang="zh-TW" altLang="en-US" sz="9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66492" y="909146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200" dirty="0" smtClean="0">
                <a:hlinkClick r:id="rId5"/>
              </a:rPr>
              <a:t>https</a:t>
            </a:r>
            <a:r>
              <a:rPr lang="en-US" altLang="zh-TW" sz="1200" dirty="0">
                <a:hlinkClick r:id="rId5"/>
              </a:rPr>
              <a:t>://</a:t>
            </a:r>
            <a:r>
              <a:rPr lang="en-US" altLang="zh-TW" sz="1200" dirty="0" smtClean="0">
                <a:hlinkClick r:id="rId5"/>
              </a:rPr>
              <a:t>ithelp.ithome.com.tw/articles/10271143</a:t>
            </a:r>
            <a:endParaRPr lang="en-US" altLang="zh-TW" sz="1200" dirty="0" smtClean="0"/>
          </a:p>
          <a:p>
            <a:pPr marL="342900" indent="-342900">
              <a:buAutoNum type="arabicPeriod"/>
            </a:pPr>
            <a:r>
              <a:rPr lang="en-US" altLang="zh-TW" sz="1200" dirty="0">
                <a:hlinkClick r:id="rId6"/>
              </a:rPr>
              <a:t>https://</a:t>
            </a:r>
            <a:r>
              <a:rPr lang="en-US" altLang="zh-TW" sz="1200" dirty="0" smtClean="0">
                <a:hlinkClick r:id="rId6"/>
              </a:rPr>
              <a:t>ithelp.ithome.com.tw/articles/10278350?sc=rss.iron</a:t>
            </a:r>
            <a:endParaRPr lang="en-US" altLang="zh-TW" sz="1200" dirty="0" smtClean="0"/>
          </a:p>
          <a:p>
            <a:pPr marL="342900" indent="-342900">
              <a:buAutoNum type="arabicPeriod"/>
            </a:pPr>
            <a:endParaRPr lang="en-US" altLang="zh-TW" sz="1200" dirty="0" smtClean="0"/>
          </a:p>
          <a:p>
            <a:pPr marL="342900" indent="-342900">
              <a:buAutoNum type="arabicPeriod"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23497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42579-D055-1DFD-A782-44EE0F456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kumimoji="1" lang="zh-TW" altLang="en-US" sz="40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65095" y="252146"/>
            <a:ext cx="3954000" cy="41115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kumimoji="1" lang="zh-TW" altLang="en-US" sz="2800" b="1" dirty="0">
                <a:solidFill>
                  <a:schemeClr val="tx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43D175AF-9E07-A17E-BD53-346149CA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914444"/>
              </p:ext>
            </p:extLst>
          </p:nvPr>
        </p:nvGraphicFramePr>
        <p:xfrm>
          <a:off x="5303518" y="919743"/>
          <a:ext cx="3277774" cy="358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6191317" y="4550528"/>
            <a:ext cx="1301555" cy="416497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4" y="906586"/>
            <a:ext cx="3569795" cy="33169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rot="21393426">
            <a:off x="513399" y="4394383"/>
            <a:ext cx="3853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「分類</a:t>
            </a:r>
            <a:r>
              <a:rPr lang="zh-TW" altLang="en-US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」</a:t>
            </a:r>
            <a:r>
              <a:rPr lang="en-US" altLang="zh-TW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or</a:t>
            </a:r>
            <a:r>
              <a:rPr lang="zh-TW" altLang="en-US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「</a:t>
            </a:r>
            <a:r>
              <a:rPr lang="zh-TW" altLang="en-US" sz="28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迴歸</a:t>
            </a:r>
            <a:r>
              <a:rPr lang="zh-TW" altLang="en-US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」</a:t>
            </a:r>
            <a:r>
              <a:rPr lang="en-US" altLang="zh-TW" sz="2800" dirty="0" smtClean="0">
                <a:solidFill>
                  <a:schemeClr val="bg1"/>
                </a:solidFill>
                <a:latin typeface="Franklin Gothic Heavy" panose="020B0903020102020204" pitchFamily="34" charset="0"/>
              </a:rPr>
              <a:t>??</a:t>
            </a:r>
            <a:endParaRPr lang="zh-TW" altLang="en-US" sz="28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34086" y="944669"/>
            <a:ext cx="1412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zh-TW" altLang="en-US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最佳去</a:t>
            </a:r>
            <a:r>
              <a:rPr lang="zh-TW" altLang="en-US" sz="900" dirty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中心化</a:t>
            </a:r>
            <a:r>
              <a:rPr lang="zh-TW" altLang="en-US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金融產品</a:t>
            </a:r>
            <a:r>
              <a:rPr lang="en-US" altLang="zh-TW" sz="900" dirty="0" smtClean="0">
                <a:latin typeface="新細明體-ExtB" panose="02020500000000000000" pitchFamily="18" charset="-120"/>
                <a:ea typeface="新細明體-ExtB" panose="02020500000000000000" pitchFamily="18" charset="-120"/>
              </a:rPr>
              <a:t>)</a:t>
            </a:r>
            <a:endParaRPr lang="zh-TW" altLang="en-US" sz="900" dirty="0"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1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8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錢包資料型態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364639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"/>
          <a:stretch/>
        </p:blipFill>
        <p:spPr>
          <a:xfrm>
            <a:off x="4828216" y="738065"/>
            <a:ext cx="4131650" cy="296939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703179" y="4020726"/>
            <a:ext cx="4191018" cy="343782"/>
            <a:chOff x="1101727" y="3148115"/>
            <a:chExt cx="1631090" cy="343782"/>
          </a:xfrm>
        </p:grpSpPr>
        <p:sp>
          <p:nvSpPr>
            <p:cNvPr id="18" name="矩形 17"/>
            <p:cNvSpPr/>
            <p:nvPr/>
          </p:nvSpPr>
          <p:spPr>
            <a:xfrm>
              <a:off x="1101727" y="3148115"/>
              <a:ext cx="1074319" cy="343782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文字方塊 18"/>
            <p:cNvSpPr txBox="1"/>
            <p:nvPr/>
          </p:nvSpPr>
          <p:spPr>
            <a:xfrm>
              <a:off x="1230246" y="3148115"/>
              <a:ext cx="1502571" cy="34378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本次任務選用</a:t>
              </a:r>
              <a:r>
                <a:rPr lang="en-US" altLang="zh-TW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sheet2</a:t>
              </a:r>
              <a:r>
                <a:rPr lang="zh-TW" altLang="en-US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做資料來源</a:t>
              </a:r>
              <a:r>
                <a:rPr lang="en-US" altLang="zh-TW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(3334</a:t>
              </a:r>
              <a:r>
                <a:rPr lang="zh-TW" altLang="en-US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筆數</a:t>
              </a:r>
              <a:r>
                <a:rPr lang="zh-TW" altLang="en-US" sz="1200" b="1" kern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</a:t>
              </a:r>
              <a:r>
                <a:rPr lang="en-US" altLang="zh-TW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34</a:t>
              </a:r>
              <a:r>
                <a:rPr lang="zh-TW" altLang="en-US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種特徵</a:t>
              </a:r>
              <a:r>
                <a:rPr lang="en-US" altLang="zh-TW" sz="1200" b="1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62262" y="973548"/>
            <a:ext cx="539718" cy="5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特徵選取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065214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1464" r="1265" b="780"/>
          <a:stretch/>
        </p:blipFill>
        <p:spPr>
          <a:xfrm>
            <a:off x="5027958" y="643515"/>
            <a:ext cx="3495040" cy="27127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文字方塊 2"/>
          <p:cNvSpPr txBox="1"/>
          <p:nvPr/>
        </p:nvSpPr>
        <p:spPr>
          <a:xfrm>
            <a:off x="4749782" y="356749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balance</a:t>
            </a:r>
            <a:endParaRPr lang="en-US" altLang="zh-TW" dirty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9782" y="3902514"/>
            <a:ext cx="406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balance</a:t>
            </a:r>
            <a:r>
              <a:rPr lang="en-US" altLang="zh-TW" dirty="0" err="1" smtClean="0"/>
              <a:t>,</a:t>
            </a:r>
            <a:r>
              <a:rPr lang="en-US" altLang="zh-TW" dirty="0" err="1" smtClean="0">
                <a:solidFill>
                  <a:srgbClr val="FF0000"/>
                </a:solidFill>
              </a:rPr>
              <a:t>average_in_count</a:t>
            </a:r>
            <a:r>
              <a:rPr lang="en-US" altLang="zh-TW" dirty="0" err="1" smtClean="0"/>
              <a:t>,</a:t>
            </a:r>
            <a:r>
              <a:rPr lang="en-US" altLang="zh-TW" dirty="0" err="1" smtClean="0">
                <a:solidFill>
                  <a:srgbClr val="FF0000"/>
                </a:solidFill>
              </a:rPr>
              <a:t>average_out_count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49782" y="4276378"/>
            <a:ext cx="34355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en-US" altLang="zh-TW" dirty="0" err="1" smtClean="0">
                <a:solidFill>
                  <a:srgbClr val="00B0F0"/>
                </a:solidFill>
              </a:rPr>
              <a:t>balance</a:t>
            </a:r>
            <a:r>
              <a:rPr lang="en-US" altLang="zh-TW" dirty="0" err="1" smtClean="0"/>
              <a:t>,</a:t>
            </a:r>
            <a:r>
              <a:rPr lang="en-US" altLang="zh-TW" dirty="0" err="1" smtClean="0">
                <a:solidFill>
                  <a:srgbClr val="00B050"/>
                </a:solidFill>
              </a:rPr>
              <a:t>total_received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en-US" altLang="zh-TW" dirty="0" err="1" smtClean="0">
                <a:solidFill>
                  <a:srgbClr val="00B050"/>
                </a:solidFill>
              </a:rPr>
              <a:t>total_sent</a:t>
            </a:r>
            <a:r>
              <a:rPr lang="en-US" altLang="zh-TW" dirty="0" smtClean="0">
                <a:solidFill>
                  <a:srgbClr val="00B050"/>
                </a:solidFill>
              </a:rPr>
              <a:t>,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>
                <a:solidFill>
                  <a:srgbClr val="FF0000"/>
                </a:solidFill>
              </a:rPr>
              <a:t>average_in_count,average_out_count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模型選用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3897868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群組 4"/>
          <p:cNvGrpSpPr/>
          <p:nvPr/>
        </p:nvGrpSpPr>
        <p:grpSpPr>
          <a:xfrm>
            <a:off x="4760537" y="984738"/>
            <a:ext cx="1919642" cy="1712575"/>
            <a:chOff x="4922124" y="3046201"/>
            <a:chExt cx="1919642" cy="171257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124" y="3385405"/>
              <a:ext cx="1919642" cy="1373371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5067237" y="3046201"/>
              <a:ext cx="16129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b="1" dirty="0">
                  <a:solidFill>
                    <a:schemeClr val="tx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支援向量機</a:t>
              </a:r>
              <a:r>
                <a:rPr kumimoji="1" lang="en-US" altLang="zh-TW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(SVM</a:t>
              </a:r>
              <a:r>
                <a:rPr kumimoji="1" lang="en-US" altLang="zh-TW" b="1" dirty="0" smtClean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rPr>
                <a:t>)</a:t>
              </a:r>
              <a:endParaRPr kumimoji="1"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9782" y="3234024"/>
            <a:ext cx="2391639" cy="168625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905650" y="2867679"/>
            <a:ext cx="191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決策</a:t>
            </a:r>
            <a:r>
              <a:rPr lang="zh-TW" altLang="en-US" b="1" dirty="0" smtClean="0"/>
              <a:t>樹</a:t>
            </a:r>
            <a:r>
              <a:rPr lang="en-US" altLang="zh-TW" b="1" dirty="0" smtClean="0"/>
              <a:t>(</a:t>
            </a:r>
            <a:r>
              <a:rPr lang="en-US" altLang="zh-TW" b="1" dirty="0"/>
              <a:t>Decision </a:t>
            </a:r>
            <a:r>
              <a:rPr lang="en-US" altLang="zh-TW" b="1" dirty="0" smtClean="0"/>
              <a:t>tree)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11"/>
          <a:srcRect r="53073"/>
          <a:stretch/>
        </p:blipFill>
        <p:spPr>
          <a:xfrm>
            <a:off x="7219471" y="3104186"/>
            <a:ext cx="1524595" cy="1005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11"/>
          <a:srcRect l="50551" r="5526" b="39756"/>
          <a:stretch/>
        </p:blipFill>
        <p:spPr>
          <a:xfrm>
            <a:off x="7268260" y="4332447"/>
            <a:ext cx="1427019" cy="605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3364" y="1057281"/>
            <a:ext cx="1972680" cy="1640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文字方塊 16"/>
          <p:cNvSpPr txBox="1"/>
          <p:nvPr/>
        </p:nvSpPr>
        <p:spPr>
          <a:xfrm>
            <a:off x="6011466" y="116666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rbf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98327" y="3470564"/>
            <a:ext cx="845128" cy="119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結果呈現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(SVM):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172769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3179" y="984738"/>
            <a:ext cx="4166530" cy="70869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595" y="2029813"/>
            <a:ext cx="3568295" cy="26762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2"/>
          <a:srcRect l="272" t="-1621" r="71486" b="77935"/>
          <a:stretch/>
        </p:blipFill>
        <p:spPr>
          <a:xfrm>
            <a:off x="7149982" y="259951"/>
            <a:ext cx="1050348" cy="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24" y="3324500"/>
            <a:ext cx="2288777" cy="17165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27" y="1231377"/>
            <a:ext cx="2327373" cy="174553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結果呈現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978672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" name="圖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9782" y="984738"/>
            <a:ext cx="1972107" cy="246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10335"/>
          <a:stretch/>
        </p:blipFill>
        <p:spPr>
          <a:xfrm>
            <a:off x="4655127" y="1230739"/>
            <a:ext cx="2092037" cy="19122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237" y="130077"/>
            <a:ext cx="2550968" cy="854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03179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8938" y="3358059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84865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1549" y="984738"/>
            <a:ext cx="2029691" cy="26474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1505" y="3839855"/>
            <a:ext cx="2533470" cy="298363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5063223" y="926198"/>
            <a:ext cx="38561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938525" y="3776826"/>
            <a:ext cx="480583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341339" y="946912"/>
            <a:ext cx="36083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8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73" y="3228179"/>
            <a:ext cx="2411436" cy="180857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25" y="3755282"/>
            <a:ext cx="2179914" cy="292757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結果呈現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67295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圖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9237" y="130077"/>
            <a:ext cx="2550968" cy="85466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748938" y="3358059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884865" y="992512"/>
            <a:ext cx="2256992" cy="1992193"/>
            <a:chOff x="6884865" y="992512"/>
            <a:chExt cx="2256992" cy="1992193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26891" y="992512"/>
              <a:ext cx="2114966" cy="251885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525" y="1365075"/>
              <a:ext cx="2159507" cy="1619630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6884865" y="1253521"/>
              <a:ext cx="284052" cy="3077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18" name="橢圓 17"/>
          <p:cNvSpPr/>
          <p:nvPr/>
        </p:nvSpPr>
        <p:spPr>
          <a:xfrm>
            <a:off x="7258500" y="3707968"/>
            <a:ext cx="426191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374177" y="933125"/>
            <a:ext cx="36083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15"/>
          <a:stretch/>
        </p:blipFill>
        <p:spPr>
          <a:xfrm>
            <a:off x="4763146" y="1368325"/>
            <a:ext cx="1935527" cy="161141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03179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6083" y="967694"/>
            <a:ext cx="2097782" cy="245531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4987024" y="884635"/>
            <a:ext cx="38561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7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09" y="935910"/>
            <a:ext cx="2136068" cy="28451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32" y="1356441"/>
            <a:ext cx="2315924" cy="173694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79" y="3293113"/>
            <a:ext cx="2429631" cy="182222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48" y="1349820"/>
            <a:ext cx="2308052" cy="173103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807" y="989900"/>
            <a:ext cx="2092193" cy="270242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AC5AAC-97AD-6E9D-0CC1-398B044A2D0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3179" y="164878"/>
            <a:ext cx="3954000" cy="4111500"/>
          </a:xfrm>
        </p:spPr>
        <p:txBody>
          <a:bodyPr>
            <a:normAutofit/>
          </a:bodyPr>
          <a:lstStyle/>
          <a:p>
            <a:r>
              <a:rPr kumimoji="1" lang="zh-TW" altLang="en-US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結果呈現</a:t>
            </a:r>
            <a:r>
              <a:rPr kumimoji="1" lang="en-US" altLang="zh-TW" sz="20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146050" indent="0">
              <a:buNone/>
            </a:pPr>
            <a:endParaRPr kumimoji="1" lang="en-US" altLang="zh-TW" sz="20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/>
            <a:endParaRPr kumimoji="1" lang="zh-TW" altLang="en-US" sz="18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5435553-A0DA-B97C-94F2-35ABA1F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" y="164878"/>
            <a:ext cx="5064364" cy="819860"/>
          </a:xfrm>
        </p:spPr>
        <p:txBody>
          <a:bodyPr>
            <a:no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</a:t>
            </a:r>
            <a:r>
              <a:rPr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wallet </a:t>
            </a:r>
            <a:r>
              <a:rPr kumimoji="1" lang="en-US" altLang="zh-TW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kumimoji="1"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54239B20-5567-9C95-12B6-825DB063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534107"/>
              </p:ext>
            </p:extLst>
          </p:nvPr>
        </p:nvGraphicFramePr>
        <p:xfrm>
          <a:off x="0" y="738065"/>
          <a:ext cx="3267986" cy="42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893" r="100000">
                        <a14:foregroundMark x1="76339" y1="16889" x2="83036" y2="16889"/>
                        <a14:foregroundMark x1="79911" y1="18667" x2="87946" y2="28444"/>
                        <a14:foregroundMark x1="86607" y1="25778" x2="93750" y2="42222"/>
                        <a14:foregroundMark x1="93750" y1="54222" x2="80804" y2="78667"/>
                        <a14:foregroundMark x1="42411" y1="90667" x2="51786" y2="92000"/>
                        <a14:foregroundMark x1="55357" y1="91556" x2="79018" y2="78222"/>
                        <a14:foregroundMark x1="66071" y1="88889" x2="7767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4" t="4398" r="4500" b="6570"/>
          <a:stretch/>
        </p:blipFill>
        <p:spPr>
          <a:xfrm>
            <a:off x="8775732" y="4758776"/>
            <a:ext cx="368268" cy="36247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9782" y="3561265"/>
            <a:ext cx="2760418" cy="343782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圖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9237" y="130077"/>
            <a:ext cx="2550968" cy="854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03179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48938" y="3358059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84865" y="1253521"/>
            <a:ext cx="284052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5063223" y="877709"/>
            <a:ext cx="38561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392265" y="926198"/>
            <a:ext cx="360832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2294" y="3799191"/>
            <a:ext cx="2460382" cy="318110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7026891" y="3776430"/>
            <a:ext cx="480583" cy="397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</TotalTime>
  <Words>365</Words>
  <Application>Microsoft Office PowerPoint</Application>
  <PresentationFormat>如螢幕大小 (16:9)</PresentationFormat>
  <Paragraphs>106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Arial</vt:lpstr>
      <vt:lpstr>Times New Roman</vt:lpstr>
      <vt:lpstr>Franklin Gothic Heavy</vt:lpstr>
      <vt:lpstr>Merriweather</vt:lpstr>
      <vt:lpstr>新細明體-ExtB</vt:lpstr>
      <vt:lpstr>Roboto</vt:lpstr>
      <vt:lpstr>Microsoft JhengHei</vt:lpstr>
      <vt:lpstr>Microsoft JhengHei</vt:lpstr>
      <vt:lpstr>新細明體</vt:lpstr>
      <vt:lpstr>Paradigm</vt:lpstr>
      <vt:lpstr>未來巢專題期末報告 （錢包分類）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Cryptocurrency wallet Classification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機器學習期末報告 （迴歸、分類）</dc:title>
  <dc:creator>李晟億</dc:creator>
  <cp:lastModifiedBy>User</cp:lastModifiedBy>
  <cp:revision>59</cp:revision>
  <dcterms:modified xsi:type="dcterms:W3CDTF">2022-09-18T02:14:16Z</dcterms:modified>
</cp:coreProperties>
</file>