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CB66A-A834-4D3D-A9E0-A4D510ACF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B70A2-322B-48A0-BAE3-C2AFF6C6C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3A69F-7D86-4A6E-9999-BEEBA839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8B2AC-5BE3-4693-A1DC-171256D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DA351-3DBE-4E80-877B-79D1C90E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DDAC0-1EFC-4ED4-9802-F578B140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76BF19-9C40-4995-8D26-2FE32CD9E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8632B-3187-44DF-B41F-7540A3FB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6632D-8CE6-4C86-B47E-AADB238C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D44B3-B30B-4C3F-9734-2473F597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3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148697-83AA-450E-BDD0-23E89F115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9EB44A-336C-4559-83A2-66FC547D5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61133-7CD6-441E-BEF0-5C5F7D1C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421DA-2E37-4481-BF61-D4129233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C4D85-55B7-4385-B72F-8F85AFC9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5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94DA-4686-449E-83FE-A526F331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013FB-6C3C-4939-9A23-20F6A57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DE138-A2BE-4FDE-B5C9-750512F6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67E38-E880-4D34-AA54-C3AC621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AB360-D017-4B58-B138-2CB24985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7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E0F77-899D-4B97-ADCF-9B5CBF66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1C7C5-C836-46E3-9C50-560B9471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FEA44-D815-4E89-85AD-AF6BBAD5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C6CF2-FE08-4E1C-B62A-695F1E46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BC504-7F90-485B-BD70-140D6DD4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C0781-92BD-4934-AD97-A9FB24F5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313BA-D959-4594-AC10-AE8BCC1DF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EB054-5756-4959-B5D7-74DB3403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6994B4-937D-40B9-983D-4FBEBEFD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B8692-5499-4C97-9194-DCC4CDC0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4448A-B60C-469F-9EAB-AD8CA7D1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1F606-D484-424C-A24D-F4C92E2C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C6EF2-8ECF-4F3A-B71C-F792BC48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67130-7342-4C0B-95D8-C91F02D6C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0CBE98-D5DF-4CB3-9A29-3D9078BD5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044E2A-4DC6-4F27-8621-292CFAC09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824B11-2FBF-40CE-96E5-87C36C50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99DD4-5B4E-4EAB-BF65-CEAB96EA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7E355F-181F-4E6F-82F2-FFCB2571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32A1E-BA6F-457A-8B4C-095DB992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E595DE-6676-4E1D-A47F-3D21CB38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B7609-3CCD-42C2-9802-688DEA86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30CD00-6FFB-4A2D-A112-56790941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2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ED6952-9F55-4C1D-9BE5-FFE972F0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D0EF1C-F806-407D-802A-5783DCDF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67D34-B98D-475B-AF39-50DE8BC2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AD20A-DE26-4444-8792-898DD7F3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CB1BD-5FA8-4F00-B5EE-E00D042F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678D5-A92C-42B8-82DB-5E6CD637E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F8BC0-2F94-4099-BE51-0B0EF1C3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203C9-CF6B-4480-9957-86951E07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831D1-E417-4919-9CEA-693369E3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9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BCE47-F921-4FB4-8834-A6A3E939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E44E5-B06E-4B60-A35D-A739CB235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7D97F-21B9-4BA5-BAFB-BD00FD89E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EAE74-6231-4C86-8E7F-CC3EB6C8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35D85-38B1-456C-8B5D-02F3C4B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F9302-5AB1-4B42-B6B9-0333FB1F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A1BA73-AF11-41D8-9549-AC786719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B12ED-A226-4BD1-AA22-F0B4E10A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B22A9-0C28-4385-A72A-2EE71D8D5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6EF9-7C1C-49AF-AB62-C6008488B7F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33987-6540-451C-A6AA-51CB6F499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4D36D-2D9B-439C-BDA7-13B5818B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FB06-7B13-469D-BD68-D7A76354E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9A4A5-A07D-4455-A4EB-159FF05E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Kotlin</a:t>
            </a:r>
            <a:r>
              <a:rPr lang="zh-CN" altLang="en-US" dirty="0"/>
              <a:t>进阶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19FEF-FC68-46E9-93EB-04A70D4B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endParaRPr lang="en-US" altLang="zh-CN" dirty="0"/>
          </a:p>
          <a:p>
            <a:r>
              <a:rPr lang="zh-CN" altLang="en-US" dirty="0"/>
              <a:t>高阶函数</a:t>
            </a:r>
            <a:endParaRPr lang="en-US" altLang="zh-CN" dirty="0"/>
          </a:p>
          <a:p>
            <a:r>
              <a:rPr lang="zh-CN" altLang="en-US" dirty="0"/>
              <a:t>扩展函数</a:t>
            </a:r>
            <a:endParaRPr lang="en-US" altLang="zh-CN" dirty="0"/>
          </a:p>
          <a:p>
            <a:r>
              <a:rPr lang="zh-CN" altLang="en-US" dirty="0"/>
              <a:t>内联函数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				Jlanglang</a:t>
            </a:r>
          </a:p>
        </p:txBody>
      </p:sp>
    </p:spTree>
    <p:extLst>
      <p:ext uri="{BB962C8B-B14F-4D97-AF65-F5344CB8AC3E}">
        <p14:creationId xmlns:p14="http://schemas.microsoft.com/office/powerpoint/2010/main" val="225859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A634C-ADC5-4E00-83A9-064F213F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DC187-CB8F-4846-8009-35D8537B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0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16FA1-42EC-433D-B28D-700456FC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CBD7D-1BAA-449C-8756-C00CA0E5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E2837-E250-4F64-B5C7-3A133044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1A4EA-4B8F-4009-8060-1D29A608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在类上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在方法上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使用基本同</a:t>
            </a:r>
            <a:r>
              <a:rPr lang="en-US" altLang="zh-CN" dirty="0"/>
              <a:t>Java</a:t>
            </a:r>
            <a:r>
              <a:rPr lang="zh-CN" altLang="en-US" dirty="0"/>
              <a:t>一致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2E9784-27D6-4BB6-B84A-CCED701CA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94" y="1825625"/>
            <a:ext cx="3368332" cy="731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70F337-E5BE-4F95-AA15-30A4D891A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94" y="3240464"/>
            <a:ext cx="3563290" cy="196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3E057-2D12-4140-85B2-8DE6EDE8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en-US" altLang="zh-CN" dirty="0"/>
              <a:t>-</a:t>
            </a:r>
            <a:r>
              <a:rPr lang="zh-CN" altLang="en-US" dirty="0"/>
              <a:t>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E4BCA-4CB6-4705-8360-79F35AA9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Java </a:t>
            </a:r>
            <a:r>
              <a:rPr lang="zh-CN" altLang="en-US" dirty="0"/>
              <a:t>泛型的通配符中有一个“</a:t>
            </a:r>
            <a:r>
              <a:rPr lang="en-US" altLang="zh-CN" dirty="0"/>
              <a:t>Producer Extends, Consumer Super”</a:t>
            </a:r>
            <a:r>
              <a:rPr lang="zh-CN" altLang="en-US" dirty="0"/>
              <a:t>原则，</a:t>
            </a:r>
          </a:p>
          <a:p>
            <a:pPr marL="0" indent="0">
              <a:buNone/>
            </a:pPr>
            <a:r>
              <a:rPr lang="zh-CN" altLang="en-US" dirty="0"/>
              <a:t>简称 </a:t>
            </a:r>
            <a:r>
              <a:rPr lang="en-US" altLang="zh-CN" dirty="0"/>
              <a:t>PECS </a:t>
            </a:r>
            <a:r>
              <a:rPr lang="zh-CN" altLang="en-US" dirty="0"/>
              <a:t>原则：</a:t>
            </a:r>
          </a:p>
          <a:p>
            <a:pPr marL="0" indent="0">
              <a:buNone/>
            </a:pPr>
            <a:r>
              <a:rPr lang="zh-CN" altLang="en-US" dirty="0"/>
              <a:t>只读类型使用上界通配符</a:t>
            </a:r>
            <a:r>
              <a:rPr lang="en-US" altLang="zh-CN" dirty="0">
                <a:solidFill>
                  <a:srgbClr val="FF0000"/>
                </a:solidFill>
              </a:rPr>
              <a:t>&lt;? extends T&gt;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r>
              <a:rPr lang="zh-CN" altLang="en-US" dirty="0"/>
              <a:t>只写类型使用下界通配符</a:t>
            </a:r>
            <a:r>
              <a:rPr lang="en-US" altLang="zh-CN" dirty="0">
                <a:solidFill>
                  <a:srgbClr val="FF0000"/>
                </a:solidFill>
              </a:rPr>
              <a:t>&lt;? super T&gt;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Kotlin </a:t>
            </a:r>
            <a:r>
              <a:rPr lang="zh-CN" altLang="en-US" dirty="0"/>
              <a:t>中提供了类似功能的两个操作符</a:t>
            </a:r>
            <a:r>
              <a:rPr lang="en-US" altLang="zh-CN" dirty="0">
                <a:solidFill>
                  <a:srgbClr val="FF0000"/>
                </a:solidFill>
              </a:rPr>
              <a:t>out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/>
              <a:t>，分别</a:t>
            </a:r>
            <a:r>
              <a:rPr lang="zh-CN" altLang="en-US" dirty="0">
                <a:solidFill>
                  <a:srgbClr val="FF0000"/>
                </a:solidFill>
              </a:rPr>
              <a:t>生产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消费</a:t>
            </a:r>
          </a:p>
          <a:p>
            <a:pPr marL="0" indent="0">
              <a:buNone/>
            </a:pPr>
            <a:r>
              <a:rPr lang="zh-CN" altLang="en-US" dirty="0"/>
              <a:t>所以</a:t>
            </a:r>
          </a:p>
          <a:p>
            <a:pPr marL="0" indent="0">
              <a:buNone/>
            </a:pPr>
            <a:r>
              <a:rPr lang="en-US" altLang="zh-CN" dirty="0"/>
              <a:t>in   </a:t>
            </a:r>
            <a:r>
              <a:rPr lang="zh-CN" altLang="en-US" dirty="0"/>
              <a:t>只能作为形参传入</a:t>
            </a:r>
          </a:p>
          <a:p>
            <a:pPr marL="0" indent="0">
              <a:buNone/>
            </a:pPr>
            <a:r>
              <a:rPr lang="en-US" altLang="zh-CN" dirty="0"/>
              <a:t>out </a:t>
            </a:r>
            <a:r>
              <a:rPr lang="zh-CN" altLang="en-US" dirty="0"/>
              <a:t>只能作为返回</a:t>
            </a:r>
          </a:p>
        </p:txBody>
      </p:sp>
    </p:spTree>
    <p:extLst>
      <p:ext uri="{BB962C8B-B14F-4D97-AF65-F5344CB8AC3E}">
        <p14:creationId xmlns:p14="http://schemas.microsoft.com/office/powerpoint/2010/main" val="210094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FFB26-BFBD-48E6-B1EE-EBF7F14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中通配符的场景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F8CF2-83CF-4D3E-BD0D-DF4F8FD4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5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29FC19-1E89-41C6-9493-D5C1D2A4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20" y="593844"/>
            <a:ext cx="9569241" cy="585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0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B824B-8B60-4112-9D06-B576D2BF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935"/>
          </a:xfrm>
        </p:spPr>
        <p:txBody>
          <a:bodyPr/>
          <a:lstStyle/>
          <a:p>
            <a:r>
              <a:rPr lang="en-US" altLang="zh-CN" dirty="0"/>
              <a:t>Kotlin</a:t>
            </a:r>
            <a:r>
              <a:rPr lang="zh-CN" altLang="en-US" dirty="0"/>
              <a:t>泛型的*</a:t>
            </a:r>
            <a:r>
              <a:rPr lang="en-US" altLang="zh-CN" dirty="0"/>
              <a:t>,</a:t>
            </a:r>
            <a:r>
              <a:rPr lang="en-US" altLang="zh-CN" dirty="0" err="1"/>
              <a:t>Nothing,Any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3B9B5-AB9E-4F53-AA82-A5A61993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621540"/>
          </a:xfrm>
        </p:spPr>
        <p:txBody>
          <a:bodyPr/>
          <a:lstStyle/>
          <a:p>
            <a:r>
              <a:rPr lang="zh-CN" altLang="en-US" dirty="0"/>
              <a:t>*</a:t>
            </a:r>
            <a:r>
              <a:rPr lang="en-US" altLang="zh-CN" dirty="0"/>
              <a:t>(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星号投影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)</a:t>
            </a:r>
            <a:endParaRPr lang="en-US" altLang="zh-CN" dirty="0"/>
          </a:p>
          <a:p>
            <a:pPr marL="0" indent="0" algn="l">
              <a:buNone/>
            </a:pPr>
            <a:r>
              <a:rPr lang="zh-CN" altLang="en-US" dirty="0"/>
              <a:t> 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&lt;*&gt;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星型投影，修饰的容器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比如：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MutableList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MutableMap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，只能读不能写。 约等于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&lt;out Any&gt;,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有一点点差别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比如：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Any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与*号不一样</a:t>
            </a:r>
            <a:r>
              <a:rPr lang="en-US" altLang="zh-CN" dirty="0"/>
              <a:t>.</a:t>
            </a:r>
            <a:r>
              <a:rPr lang="zh-CN" altLang="en-US" dirty="0"/>
              <a:t>但也可以传入任何类型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5B526A-FAFB-4F0D-B8A7-852BDC40E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46" y="2971773"/>
            <a:ext cx="6294665" cy="9906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3C0D25-702E-40D4-A567-519FBEE2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16" y="4949013"/>
            <a:ext cx="5486875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5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CB07D-3B00-4816-A91C-740D7169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ArrayList</a:t>
            </a:r>
            <a:r>
              <a:rPr lang="en-US" altLang="zh-CN" dirty="0"/>
              <a:t>&lt;*&gt;</a:t>
            </a:r>
            <a:r>
              <a:rPr lang="zh-CN" altLang="en-US" dirty="0"/>
              <a:t>的意义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B5CDB3D-8F10-411C-942B-2AB257BAE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24" y="1789678"/>
            <a:ext cx="5395428" cy="1104996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900112-37F5-434D-A272-48CD8CAA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24" y="3165119"/>
            <a:ext cx="5875529" cy="10745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66D591-49C8-4DDE-A5ED-28AA7B900889}"/>
              </a:ext>
            </a:extLst>
          </p:cNvPr>
          <p:cNvSpPr txBox="1"/>
          <p:nvPr/>
        </p:nvSpPr>
        <p:spPr>
          <a:xfrm>
            <a:off x="7301255" y="2894674"/>
            <a:ext cx="3905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Nothing</a:t>
            </a:r>
            <a:r>
              <a:rPr lang="zh-CN" altLang="en-US" dirty="0"/>
              <a:t>代表无</a:t>
            </a:r>
            <a:r>
              <a:rPr lang="en-US" altLang="zh-CN" dirty="0"/>
              <a:t>,</a:t>
            </a:r>
            <a:r>
              <a:rPr lang="zh-CN" altLang="en-US" dirty="0"/>
              <a:t> 相当于这是一个固定的</a:t>
            </a:r>
            <a:r>
              <a:rPr lang="en-US" altLang="zh-CN" dirty="0"/>
              <a:t>List,</a:t>
            </a:r>
            <a:r>
              <a:rPr lang="zh-CN" altLang="en-US" dirty="0"/>
              <a:t>不能添加任何子元素</a:t>
            </a:r>
            <a:endParaRPr lang="en-US" altLang="zh-CN" dirty="0"/>
          </a:p>
          <a:p>
            <a:r>
              <a:rPr lang="zh-CN" altLang="en-US" dirty="0"/>
              <a:t>只能</a:t>
            </a:r>
            <a:r>
              <a:rPr lang="en-US" altLang="zh-CN" dirty="0"/>
              <a:t>get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F5DA79-9A49-4443-AE2E-3B2F561F0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24" y="4576263"/>
            <a:ext cx="5791702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55C77-CC1E-47BA-A4C7-E846D6D4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* 的作用场景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9B89F66E-18D7-4B10-9B8C-53210B89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4064" cy="4351338"/>
          </a:xfrm>
        </p:spPr>
        <p:txBody>
          <a:bodyPr/>
          <a:lstStyle/>
          <a:p>
            <a:r>
              <a:rPr lang="en-US" altLang="zh-CN" dirty="0"/>
              <a:t>Kotlin					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50F54CC-85CA-4857-A16B-98E5AAAE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78" y="2573133"/>
            <a:ext cx="4267570" cy="1943268"/>
          </a:xfrm>
          <a:prstGeom prst="rect">
            <a:avLst/>
          </a:prstGeom>
        </p:spPr>
      </p:pic>
      <p:sp>
        <p:nvSpPr>
          <p:cNvPr id="16" name="内容占位符 12">
            <a:extLst>
              <a:ext uri="{FF2B5EF4-FFF2-40B4-BE49-F238E27FC236}">
                <a16:creationId xmlns:a16="http://schemas.microsoft.com/office/drawing/2014/main" id="{EA93BF7F-7165-47EB-B3E5-6844D439A03C}"/>
              </a:ext>
            </a:extLst>
          </p:cNvPr>
          <p:cNvSpPr txBox="1">
            <a:spLocks/>
          </p:cNvSpPr>
          <p:nvPr/>
        </p:nvSpPr>
        <p:spPr>
          <a:xfrm>
            <a:off x="6731524" y="1825625"/>
            <a:ext cx="5374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Java</a:t>
            </a:r>
          </a:p>
          <a:p>
            <a:pPr marL="0" indent="0">
              <a:buNone/>
            </a:pPr>
            <a:r>
              <a:rPr lang="en-US" altLang="zh-CN" dirty="0"/>
              <a:t>					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CEA45ED-E495-426A-A03E-6B438FED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2" y="2573133"/>
            <a:ext cx="4381880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4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019E8-CBC1-4FDA-80AA-FBA28719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C6B17-E8B7-47F4-BD5A-2AA9AB69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将函数作为参数或者返回值进行传递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☞ 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(</a:t>
            </a:r>
            <a:r>
              <a:rPr lang="zh-CN" altLang="en-US" dirty="0"/>
              <a:t>形参</a:t>
            </a:r>
            <a:r>
              <a:rPr lang="en-US" altLang="zh-CN" dirty="0"/>
              <a:t>:</a:t>
            </a:r>
            <a:r>
              <a:rPr lang="zh-CN" altLang="en-US" dirty="0"/>
              <a:t>类型</a:t>
            </a:r>
            <a:r>
              <a:rPr lang="en-US" altLang="zh-CN" dirty="0"/>
              <a:t>) -&gt; </a:t>
            </a:r>
            <a:r>
              <a:rPr lang="zh-CN" altLang="en-US" dirty="0"/>
              <a:t>返回值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63C91-BB76-4DA3-B508-341B2F0E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57" y="3048711"/>
            <a:ext cx="3878916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249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PingFang SC</vt:lpstr>
      <vt:lpstr>等线</vt:lpstr>
      <vt:lpstr>等线 Light</vt:lpstr>
      <vt:lpstr>Arial</vt:lpstr>
      <vt:lpstr>Office 主题​​</vt:lpstr>
      <vt:lpstr>Kotlin进阶</vt:lpstr>
      <vt:lpstr>泛型</vt:lpstr>
      <vt:lpstr>泛型-通配符</vt:lpstr>
      <vt:lpstr>Java中通配符的场景</vt:lpstr>
      <vt:lpstr>PowerPoint 演示文稿</vt:lpstr>
      <vt:lpstr>Kotlin泛型的*,Nothing,Any</vt:lpstr>
      <vt:lpstr>ArrayList&lt;*&gt;的意义</vt:lpstr>
      <vt:lpstr> * 的作用场景</vt:lpstr>
      <vt:lpstr>高阶函数</vt:lpstr>
      <vt:lpstr>扩展函数</vt:lpstr>
      <vt:lpstr>内联函数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Kotlin入门</dc:title>
  <dc:creator>林峰</dc:creator>
  <cp:lastModifiedBy>林峰</cp:lastModifiedBy>
  <cp:revision>47</cp:revision>
  <dcterms:created xsi:type="dcterms:W3CDTF">2020-11-22T11:51:05Z</dcterms:created>
  <dcterms:modified xsi:type="dcterms:W3CDTF">2020-12-20T16:23:22Z</dcterms:modified>
</cp:coreProperties>
</file>