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3" r:id="rId8"/>
    <p:sldId id="265" r:id="rId9"/>
    <p:sldId id="266" r:id="rId10"/>
    <p:sldId id="276" r:id="rId11"/>
    <p:sldId id="268" r:id="rId12"/>
    <p:sldId id="269" r:id="rId13"/>
    <p:sldId id="272" r:id="rId14"/>
    <p:sldId id="267" r:id="rId15"/>
    <p:sldId id="270" r:id="rId16"/>
    <p:sldId id="262" r:id="rId17"/>
    <p:sldId id="271" r:id="rId18"/>
    <p:sldId id="273" r:id="rId19"/>
    <p:sldId id="274" r:id="rId20"/>
    <p:sldId id="275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1A914-3B32-43C0-98EE-EF1610C0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46329-C36B-4A9F-A4FD-647003C0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6C165-B285-458E-BF0C-A1BF96C7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394F7-0413-4E04-9818-4B360AF3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CCCED-A193-48D9-A62D-4F8307C8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D2B7-4581-47B6-9E89-97AD57B0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02FD2-F35A-43F8-A5EB-C3A4EFF47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0A184-DD5B-4D8A-B606-3FBE1CC4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D6ED3-8D32-4CBC-93BF-FCA8DB4E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D3D8D-7AD3-46E2-B05C-C23EC73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2C3F8-1871-4DE8-9C1E-0A5B8C759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CAA4D0-F3D8-4347-B84F-4F277CC6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61EAB-8E54-4614-9057-51C5376D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E5A99-F9EC-4BDD-9786-BB25FEEF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BF2A6-94F8-4F7D-9018-6DA8556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0C44-262A-4C17-8467-E8D787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16EFC-42D6-4433-8A89-A51AE217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63AB6-18CF-49EA-995F-F67E0FFD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CB030-BE66-4075-8D72-02A44904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46984-7849-4723-B737-6CCA42C5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B567B-E017-4818-98E8-8F64525E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086CE-A7D8-4F57-94A6-318B3965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4FF8C-0566-447A-8080-F0FA66BA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C85CB-E5F0-49EB-A206-16EF99A4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8237-8887-4F4C-BD3A-B83C1050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1902-AB1F-4911-8A46-198A07AE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0891-3864-4227-AFD1-312EFD12C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5510D-9E26-4735-BE04-7DDF789E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76988-240E-4468-A038-FFE66C08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493CE-8FC0-4804-9053-2CFD3206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AE79A-4E1A-4EEF-8BC5-FAD1570B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2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4CC-EAB1-457B-92E2-39E32EEF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95CCB-EEE3-492C-80CE-03E56E43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7AEF9-216C-4330-AE3C-874D4CC6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0E6F5-C9FA-4C9D-A697-8D42BD3E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031FC-9B23-4871-8957-44829C507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CECE7-369C-4557-9E34-1E853913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909B1-4936-426D-BF9C-CA5E66A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A00BFB-A1F9-44C9-AEC2-E7814F74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7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38735-B584-4C0F-9981-6AD57EE6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1473C-C54E-4FCA-BF0D-EA93076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73B81-2CDD-44F5-9057-EA5EA831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4BA0DF-6157-4D11-88A4-CBD0007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4C322-1546-4C63-B697-EFED2406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48913-7936-4DE0-ADC0-9814703D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B384E-F8B4-4AD5-9442-BD32FD7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6DDD-F860-48BE-B763-4FB84020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D165-87E4-413F-B84C-BABB2B50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96E27-BF74-4399-99E2-1152228A1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98B7F-D31E-4FD0-8F18-CC61C303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5F9CB-B283-4F99-BBD8-087FBD1B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6FC29-8105-492B-A5E4-41606CF0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00ED-11B5-4E7B-8A09-60AE8789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FFB78-E600-47F1-9669-F4D6C70F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1ADD8-D040-4B50-9D2D-193BC38AB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E7EC7-A260-4D43-A13B-28E3CF48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A5A52-1513-4D31-96A3-9A03124C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B5DB5-6DC9-4AE8-8CE6-C4D88E7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13795-64BB-4674-A020-2BA38DB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4649D-834B-47C5-A1D5-60C32A04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F365-F307-41FE-B8FB-12ED4E1CE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0144-57DA-4863-A818-7A54207BF023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F093D-84DE-4E0F-8992-806A8CC14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5D820-D7C2-4215-9884-6E66FD08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9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E6EF-8572-4C62-96E2-B0248010C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Kotlin</a:t>
            </a:r>
            <a:r>
              <a:rPr lang="zh-CN" altLang="en-US" dirty="0"/>
              <a:t>使用指南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)-</a:t>
            </a:r>
            <a:r>
              <a:rPr lang="zh-CN" altLang="en-US" dirty="0"/>
              <a:t>协程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B3DBA-7F84-49DC-912C-2E12F0049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:Jlanglang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2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2157-8BD5-47E0-BC99-E36EB4F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50D43-094C-4BC1-9243-9ADFE360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4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DA94A-8A36-42E7-A596-0C6074D7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GlobalScope.launch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93F12-FFEB-418D-B109-FCBCDA91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会返回一个</a:t>
            </a:r>
            <a:r>
              <a:rPr lang="en-US" altLang="zh-CN" dirty="0"/>
              <a:t>job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03D1A9-ECB9-42FC-AC8A-467C0096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1" y="2972412"/>
            <a:ext cx="626418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C6A7-42CC-44A4-8150-4DA29C6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GlobalScope.async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555DF-1606-4555-AE77-08B7CF6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async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launch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唯一的区别就是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async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是有返回值的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dirty="0"/>
              <a:t>async </a:t>
            </a:r>
            <a:r>
              <a:rPr lang="zh-CN" altLang="en-US" dirty="0"/>
              <a:t>返回的是 </a:t>
            </a:r>
            <a:r>
              <a:rPr lang="en-US" altLang="zh-CN" dirty="0"/>
              <a:t>Deferred </a:t>
            </a:r>
            <a:r>
              <a:rPr lang="zh-CN" altLang="en-US" dirty="0"/>
              <a:t>类型，</a:t>
            </a:r>
            <a:r>
              <a:rPr lang="en-US" altLang="zh-CN" dirty="0"/>
              <a:t>Deferred </a:t>
            </a:r>
            <a:r>
              <a:rPr lang="zh-CN" altLang="en-US" dirty="0"/>
              <a:t>继承自 </a:t>
            </a:r>
            <a:r>
              <a:rPr lang="en-US" altLang="zh-CN" dirty="0"/>
              <a:t>Job </a:t>
            </a:r>
            <a:r>
              <a:rPr lang="zh-CN" altLang="en-US" dirty="0"/>
              <a:t>接口，</a:t>
            </a:r>
            <a:r>
              <a:rPr lang="en-US" altLang="zh-CN" dirty="0"/>
              <a:t>Job</a:t>
            </a:r>
            <a:r>
              <a:rPr lang="zh-CN" altLang="en-US" dirty="0"/>
              <a:t>有的它都有，增加了一个方法 </a:t>
            </a:r>
            <a:r>
              <a:rPr lang="en-US" altLang="zh-CN" dirty="0"/>
              <a:t>await, </a:t>
            </a:r>
            <a:r>
              <a:rPr lang="zh-CN" altLang="en-US" dirty="0"/>
              <a:t>这个方法接收的是 </a:t>
            </a:r>
            <a:r>
              <a:rPr lang="en-US" altLang="zh-CN" dirty="0"/>
              <a:t>async </a:t>
            </a:r>
            <a:r>
              <a:rPr lang="zh-CN" altLang="en-US" dirty="0"/>
              <a:t>闭包中返回的值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6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0742-BD7A-4972-A1B5-BCFDAB0A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runBlocking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864B13-A6F4-4A3A-BFE3-23F72A47E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94" y="2339351"/>
            <a:ext cx="6218459" cy="255292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84B229-389F-4C54-9CB7-D8F16745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60" y="3319582"/>
            <a:ext cx="1417443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50D-325A-4008-8DA7-6B334CE8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协程体嵌套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C2F6F6-4DA4-44F4-9B0E-05E02829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95" y="1632417"/>
            <a:ext cx="5730737" cy="241574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A3B269-9DA1-4BBD-A2FD-696A43AB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71" y="1973156"/>
            <a:ext cx="1447925" cy="7315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8CDA6-7AB9-4B82-B283-7FB305780DAC}"/>
              </a:ext>
            </a:extLst>
          </p:cNvPr>
          <p:cNvSpPr txBox="1"/>
          <p:nvPr/>
        </p:nvSpPr>
        <p:spPr>
          <a:xfrm>
            <a:off x="953595" y="457200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协程会按顺序</a:t>
            </a:r>
            <a:r>
              <a:rPr lang="en-US" altLang="zh-CN" dirty="0"/>
              <a:t>,</a:t>
            </a:r>
            <a:r>
              <a:rPr lang="zh-CN" altLang="en-US" dirty="0"/>
              <a:t>依次递归执行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82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4176-9156-49A1-8722-18BF43F4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suspendCoroutine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D122-AE7B-4303-ABA6-51C5851A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比如需要在合适的时机</a:t>
            </a:r>
            <a:r>
              <a:rPr lang="en-US" altLang="zh-CN" dirty="0"/>
              <a:t>,</a:t>
            </a:r>
            <a:r>
              <a:rPr lang="zh-CN" altLang="en-US" dirty="0"/>
              <a:t>选择恢复协程</a:t>
            </a:r>
            <a:r>
              <a:rPr lang="en-US" altLang="zh-CN" dirty="0"/>
              <a:t>.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网络请求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8E7AE-0BE8-4F39-9EFF-5259C98C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397"/>
            <a:ext cx="635563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6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E862B-DB27-4490-9A99-63A3DB3F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如果协程所在的线程已经运行结束了，协程还没执行完成就不会继续执行了 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9EDD65-52FB-4F8C-81D6-3E27FE95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zh-CN" altLang="en-US" dirty="0"/>
              <a:t>线程与协程的生命周期关系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ED7125-2B90-4E0A-951B-467F6D3E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58" y="3022821"/>
            <a:ext cx="521253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565D-0133-49E0-B8A9-92EF1256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案例一</a:t>
            </a:r>
            <a:r>
              <a:rPr lang="en-US" altLang="zh-CN" dirty="0"/>
              <a:t>:Retrofit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27A1F-E94B-42B7-80BB-D233952B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2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07E9E-75F4-41A0-AB83-7A059856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案例二</a:t>
            </a:r>
            <a:r>
              <a:rPr lang="en-US" altLang="zh-CN" dirty="0"/>
              <a:t>:</a:t>
            </a:r>
            <a:r>
              <a:rPr lang="zh-CN" altLang="en-US" dirty="0"/>
              <a:t>封装</a:t>
            </a:r>
            <a:r>
              <a:rPr lang="en-US" altLang="zh-CN" dirty="0" err="1"/>
              <a:t>OkHttp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0422-95EA-4E3F-AD9F-3999E350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0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0986B-0627-4C19-861E-C244C325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案例三</a:t>
            </a:r>
            <a:r>
              <a:rPr lang="en-US" altLang="zh-CN" dirty="0"/>
              <a:t>:</a:t>
            </a:r>
            <a:r>
              <a:rPr lang="zh-CN" altLang="en-US" dirty="0"/>
              <a:t>上传多张图片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057B0-B305-4E4E-8CCA-7FF6981C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25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4B72E-6B5C-4F8B-9736-9A3562C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1F9B9-DFD2-4E10-B4B1-2CA9079B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协程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又叫微线程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特征：运行在单线程中的并发程序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优点：省去了</a:t>
            </a:r>
            <a:r>
              <a:rPr lang="en-US" altLang="zh-CN" dirty="0"/>
              <a:t>Thread </a:t>
            </a:r>
            <a:r>
              <a:rPr lang="zh-CN" altLang="en-US" dirty="0"/>
              <a:t>多线程并发机制中切换线程时带来的线程上下文切换、线程状态切换、</a:t>
            </a:r>
            <a:r>
              <a:rPr lang="en-US" altLang="zh-CN" dirty="0"/>
              <a:t>Thread </a:t>
            </a:r>
            <a:r>
              <a:rPr lang="zh-CN" altLang="en-US" dirty="0"/>
              <a:t>初始化上的性能损耗，能大幅度提高并发性能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简单理解：在单线程上由程序员自己调度运行的并行计算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22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8A63F-D560-48F8-9056-F42611A2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案例四</a:t>
            </a:r>
            <a:r>
              <a:rPr lang="en-US" altLang="zh-CN" dirty="0"/>
              <a:t>:</a:t>
            </a:r>
            <a:r>
              <a:rPr lang="zh-CN" altLang="en-US" dirty="0"/>
              <a:t>配合</a:t>
            </a:r>
            <a:r>
              <a:rPr lang="en-US" altLang="zh-CN" dirty="0"/>
              <a:t>Lifecycle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1A39A-61AE-41D7-BEE9-F0F444D9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13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0D53-D717-40C2-A61E-BCDB4664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0846A-3BCE-4502-9EB3-CE5B87D4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跑在线程上</a:t>
            </a:r>
            <a:r>
              <a:rPr lang="en-US" altLang="zh-CN" dirty="0"/>
              <a:t>,</a:t>
            </a:r>
            <a:r>
              <a:rPr lang="zh-CN" altLang="en-US" dirty="0"/>
              <a:t>一个线程可以跑多个协程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在线程中按顺序执行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需要手动控制协程的运行</a:t>
            </a:r>
            <a:r>
              <a:rPr lang="en-US" altLang="zh-CN" dirty="0"/>
              <a:t>,</a:t>
            </a:r>
            <a:r>
              <a:rPr lang="zh-CN" altLang="en-US" dirty="0"/>
              <a:t>切换</a:t>
            </a:r>
            <a:r>
              <a:rPr lang="en-US" altLang="zh-CN" dirty="0"/>
              <a:t>,</a:t>
            </a:r>
            <a:r>
              <a:rPr lang="zh-CN" altLang="en-US" dirty="0"/>
              <a:t>挂起</a:t>
            </a:r>
            <a:r>
              <a:rPr lang="en-US" altLang="zh-CN" dirty="0"/>
              <a:t>,</a:t>
            </a:r>
            <a:r>
              <a:rPr lang="zh-CN" altLang="en-US" dirty="0"/>
              <a:t>不同于</a:t>
            </a:r>
            <a:r>
              <a:rPr lang="en-US" altLang="zh-CN" dirty="0"/>
              <a:t>Thread</a:t>
            </a:r>
            <a:r>
              <a:rPr lang="zh-CN" altLang="en-US" dirty="0"/>
              <a:t>通过内核操作竞争</a:t>
            </a:r>
            <a:r>
              <a:rPr lang="en-US" altLang="zh-CN" dirty="0"/>
              <a:t>CPU,</a:t>
            </a:r>
            <a:r>
              <a:rPr lang="zh-CN" altLang="en-US" dirty="0"/>
              <a:t>节省资源消耗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通过将复杂性放入库来简化异步编程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使异步逻辑更加简洁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清晰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比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RxJava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更加直观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解决回调地狱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线程结束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协程无条件结束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846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069E-1628-4824-9400-4E6C4133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协程与线程的关系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87A7AC-C2D7-4B77-8C6B-E0163D57B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94" y="1785863"/>
            <a:ext cx="6264183" cy="4343776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C742853-73B5-4133-BD71-75196F763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1637E-E80A-4792-8FA9-514951C0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添加依赖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17793-E708-43BE-B6F8-542C03580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6188"/>
            <a:ext cx="1022168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'org.jetbrains.kotlinx:kotlinx-coroutines-core:1.1.1'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'org.jetbrains.kotlinx:kotlinx-coroutines-android:1.1.1’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6A875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B85C-C0E4-4669-A585-5D790358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几个关键类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6F52A-0512-4E4D-B68C-3F7DBB82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CoroutineScope</a:t>
            </a:r>
            <a:r>
              <a:rPr lang="en-US" altLang="zh-CN" dirty="0"/>
              <a:t> </a:t>
            </a:r>
            <a:r>
              <a:rPr lang="zh-CN" altLang="en-US" dirty="0"/>
              <a:t>协程</a:t>
            </a:r>
            <a:r>
              <a:rPr lang="en-US" altLang="zh-CN" dirty="0"/>
              <a:t>,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CoroutineContext</a:t>
            </a:r>
            <a:r>
              <a:rPr lang="en-US" altLang="zh-CN" dirty="0"/>
              <a:t>  </a:t>
            </a:r>
            <a:r>
              <a:rPr lang="zh-CN" altLang="en-US" dirty="0"/>
              <a:t>协程运行在哪个线程里</a:t>
            </a:r>
            <a:r>
              <a:rPr lang="en-US" altLang="zh-CN" dirty="0"/>
              <a:t>,</a:t>
            </a:r>
            <a:r>
              <a:rPr lang="zh-CN" altLang="en-US" dirty="0"/>
              <a:t>上下文</a:t>
            </a:r>
            <a:endParaRPr lang="en-US" altLang="zh-CN" dirty="0"/>
          </a:p>
          <a:p>
            <a:r>
              <a:rPr lang="en-US" altLang="zh-CN" dirty="0" err="1"/>
              <a:t>CoroutineStart</a:t>
            </a:r>
            <a:r>
              <a:rPr lang="en-US" altLang="zh-CN" dirty="0"/>
              <a:t>  </a:t>
            </a:r>
            <a:r>
              <a:rPr lang="zh-CN" altLang="en-US" dirty="0"/>
              <a:t>协程的启动模式</a:t>
            </a:r>
            <a:endParaRPr lang="en-US" altLang="zh-CN" dirty="0"/>
          </a:p>
          <a:p>
            <a:r>
              <a:rPr lang="en-US" altLang="zh-CN" dirty="0"/>
              <a:t>block  </a:t>
            </a:r>
            <a:r>
              <a:rPr lang="zh-CN" altLang="en-US" dirty="0"/>
              <a:t>要运行的代码</a:t>
            </a:r>
            <a:endParaRPr lang="en-US" altLang="zh-CN" dirty="0"/>
          </a:p>
          <a:p>
            <a:r>
              <a:rPr lang="en-US" altLang="zh-CN" dirty="0"/>
              <a:t>suspend </a:t>
            </a:r>
            <a:r>
              <a:rPr lang="zh-CN" altLang="en-US" dirty="0">
                <a:solidFill>
                  <a:srgbClr val="FF0000"/>
                </a:solidFill>
              </a:rPr>
              <a:t>关键字 </a:t>
            </a:r>
            <a:r>
              <a:rPr lang="zh-CN" altLang="en-US" dirty="0"/>
              <a:t>挂起函数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0DE14A9-C76A-4E81-8C5B-538F42AB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4545983"/>
            <a:ext cx="10303133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20392-ACDD-484D-9310-DA80BE3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  <a:r>
              <a:rPr lang="en-US" altLang="zh-CN" dirty="0"/>
              <a:t>-</a:t>
            </a:r>
            <a:r>
              <a:rPr lang="en-US" altLang="zh-CN" dirty="0" err="1"/>
              <a:t>CoroutineScope</a:t>
            </a:r>
            <a:r>
              <a:rPr lang="zh-CN" altLang="en-US" dirty="0"/>
              <a:t>的创建方式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74EE9-F9A8-4F35-96B9-79FF3C1C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阻塞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非阻塞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9D38E5-FD6A-4CFC-B295-C94B32B5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12" y="1979492"/>
            <a:ext cx="4869602" cy="7544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AA9E44-59E2-4D56-8A0C-7D2045E5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12" y="3461896"/>
            <a:ext cx="5608806" cy="784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94426-AF8B-42F0-A6D8-4F9B98BE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12" y="4505145"/>
            <a:ext cx="84491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D880-73C6-4BD4-AEFD-62E869D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关联线程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ea typeface="宋体" panose="02010600030101010101" pitchFamily="2" charset="-122"/>
              </a:rPr>
              <a:t>CoroutineContext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AF2F445-2B6B-485E-8917-6D593326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928"/>
            <a:ext cx="7757832" cy="102878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DD8B49-B194-4679-AA5B-E4BCA9E338BD}"/>
              </a:ext>
            </a:extLst>
          </p:cNvPr>
          <p:cNvSpPr txBox="1"/>
          <p:nvPr/>
        </p:nvSpPr>
        <p:spPr>
          <a:xfrm>
            <a:off x="838200" y="3284221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Default:  </a:t>
            </a:r>
            <a:r>
              <a:rPr lang="zh-CN" altLang="en-US" dirty="0">
                <a:ea typeface="宋体" panose="02010600030101010101" pitchFamily="2" charset="-122"/>
              </a:rPr>
              <a:t>默认协程线程池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线程个数为</a:t>
            </a:r>
            <a:r>
              <a:rPr lang="en-US" altLang="zh-CN" dirty="0" err="1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的个数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Unconfined:   </a:t>
            </a:r>
            <a:r>
              <a:rPr lang="zh-CN" altLang="en-US" dirty="0">
                <a:ea typeface="宋体" panose="02010600030101010101" pitchFamily="2" charset="-122"/>
              </a:rPr>
              <a:t>当前线程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在哪执行就是哪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IO:   </a:t>
            </a:r>
            <a:r>
              <a:rPr lang="zh-CN" altLang="en-US" dirty="0">
                <a:ea typeface="宋体" panose="02010600030101010101" pitchFamily="2" charset="-122"/>
              </a:rPr>
              <a:t>默认</a:t>
            </a:r>
            <a:r>
              <a:rPr lang="en-US" altLang="zh-CN" dirty="0">
                <a:ea typeface="宋体" panose="02010600030101010101" pitchFamily="2" charset="-122"/>
              </a:rPr>
              <a:t>IO</a:t>
            </a:r>
            <a:r>
              <a:rPr lang="zh-CN" altLang="en-US" dirty="0"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最大个数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Main:  </a:t>
            </a:r>
            <a:r>
              <a:rPr lang="zh-CN" altLang="en-US" dirty="0">
                <a:ea typeface="宋体" panose="02010600030101010101" pitchFamily="2" charset="-122"/>
              </a:rPr>
              <a:t>主线程</a:t>
            </a:r>
          </a:p>
        </p:txBody>
      </p:sp>
    </p:spTree>
    <p:extLst>
      <p:ext uri="{BB962C8B-B14F-4D97-AF65-F5344CB8AC3E}">
        <p14:creationId xmlns:p14="http://schemas.microsoft.com/office/powerpoint/2010/main" val="118933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0AA74-C238-4067-A9D3-6E98A6D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协程启动方式 </a:t>
            </a:r>
            <a:r>
              <a:rPr lang="en-US" altLang="zh-CN" dirty="0"/>
              <a:t>- </a:t>
            </a:r>
            <a:r>
              <a:rPr lang="en-US" altLang="zh-CN" dirty="0" err="1"/>
              <a:t>CoroutineStart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8E1E47-E552-405D-A33F-7E549BE54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675" y="2355337"/>
            <a:ext cx="5136325" cy="85351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A69CD8-E9DE-4C7E-9B32-453CD9B6C57A}"/>
              </a:ext>
            </a:extLst>
          </p:cNvPr>
          <p:cNvSpPr txBox="1"/>
          <p:nvPr/>
        </p:nvSpPr>
        <p:spPr>
          <a:xfrm>
            <a:off x="959675" y="3649150"/>
            <a:ext cx="6661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DEAFAULT -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模式模式，不写就是默认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ATOMIC –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原子模式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,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任务开始后才能取消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UNDISPATCHED –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不调度模式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LAZY -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懒加载模式，你需要它的时候，再调用启动，看这个例子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29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BAB79-B9B1-4D9E-A808-0343705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挂起与恢复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1799B-A04F-4F17-A6B0-D215E97A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哪个协程里面调用了</a:t>
            </a:r>
            <a:r>
              <a:rPr lang="en-US" altLang="zh-CN" dirty="0"/>
              <a:t>suspend</a:t>
            </a:r>
            <a:r>
              <a:rPr lang="zh-CN" altLang="en-US" dirty="0"/>
              <a:t>修饰的函数时</a:t>
            </a:r>
            <a:r>
              <a:rPr lang="en-US" altLang="zh-CN" dirty="0"/>
              <a:t>,</a:t>
            </a:r>
            <a:r>
              <a:rPr lang="zh-CN" altLang="en-US" dirty="0"/>
              <a:t>该协程就会被挂起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挂起的协程</a:t>
            </a:r>
            <a:r>
              <a:rPr lang="en-US" altLang="zh-CN" dirty="0"/>
              <a:t>,</a:t>
            </a:r>
            <a:r>
              <a:rPr lang="zh-CN" altLang="en-US" dirty="0"/>
              <a:t>会等到挂起完成且</a:t>
            </a:r>
            <a:r>
              <a:rPr lang="zh-CN" altLang="en-US" dirty="0">
                <a:solidFill>
                  <a:srgbClr val="FF0000"/>
                </a:solidFill>
              </a:rPr>
              <a:t>线程空闲时</a:t>
            </a:r>
            <a:r>
              <a:rPr lang="zh-CN" altLang="en-US" dirty="0"/>
              <a:t>才执行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6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529</Words>
  <Application>Microsoft Office PowerPoint</Application>
  <PresentationFormat>宽屏</PresentationFormat>
  <Paragraphs>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等线</vt:lpstr>
      <vt:lpstr>等线 Light</vt:lpstr>
      <vt:lpstr>Arial</vt:lpstr>
      <vt:lpstr>Consolas</vt:lpstr>
      <vt:lpstr>Office 主题​​</vt:lpstr>
      <vt:lpstr>Kotlin使用指南(三)-协程</vt:lpstr>
      <vt:lpstr>简介</vt:lpstr>
      <vt:lpstr>协程与线程的关系</vt:lpstr>
      <vt:lpstr>添加依赖</vt:lpstr>
      <vt:lpstr>几个关键类</vt:lpstr>
      <vt:lpstr>协程-CoroutineScope的创建方式</vt:lpstr>
      <vt:lpstr>关联线程-CoroutineContext</vt:lpstr>
      <vt:lpstr>协程启动方式 - CoroutineStart</vt:lpstr>
      <vt:lpstr>挂起与恢复</vt:lpstr>
      <vt:lpstr>创建协程</vt:lpstr>
      <vt:lpstr>GlobalScope.launch</vt:lpstr>
      <vt:lpstr> GlobalScope.async</vt:lpstr>
      <vt:lpstr>runBlocking</vt:lpstr>
      <vt:lpstr>协程体嵌套 </vt:lpstr>
      <vt:lpstr>suspendCoroutine</vt:lpstr>
      <vt:lpstr>线程与协程的生命周期关系</vt:lpstr>
      <vt:lpstr>案例一:Retrofit请求</vt:lpstr>
      <vt:lpstr>案例二:封装OkHttp</vt:lpstr>
      <vt:lpstr>案例三:上传多张图片</vt:lpstr>
      <vt:lpstr>案例四:配合Lifecycle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Kotlin使用指南(三)-协程</dc:title>
  <dc:creator>林峰</dc:creator>
  <cp:lastModifiedBy>林峰</cp:lastModifiedBy>
  <cp:revision>86</cp:revision>
  <dcterms:created xsi:type="dcterms:W3CDTF">2021-03-13T06:38:09Z</dcterms:created>
  <dcterms:modified xsi:type="dcterms:W3CDTF">2021-03-21T15:42:39Z</dcterms:modified>
</cp:coreProperties>
</file>