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61" r:id="rId3"/>
    <p:sldId id="263" r:id="rId4"/>
    <p:sldId id="26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7"/>
    <p:restoredTop sz="94719"/>
  </p:normalViewPr>
  <p:slideViewPr>
    <p:cSldViewPr snapToGrid="0" snapToObjects="1">
      <p:cViewPr varScale="1">
        <p:scale>
          <a:sx n="137" d="100"/>
          <a:sy n="137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FEDB-9B0B-EA4E-8B6C-477D96317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4FDDB-B3DF-F646-923B-1016BB96D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0B57-594A-0A45-93F1-0DD804FA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DE1E-4561-A943-A8B0-FDFA40EB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82D4-74B1-D346-A247-A909C818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9E21-D96A-4E44-B76A-CA4C3DE6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C391-FA56-AE48-8E09-5CA6FAFA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3181-FF84-0B4B-A50E-A6638B8F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3AA1-DA12-DC42-84FA-B91F7B7C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FEF8C-54F0-9A4F-8F2E-5DDBDD44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1E323-8607-694D-9856-EDFBFC8C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46D8F-D813-E741-9931-3794AB651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0CAD-65C4-174A-9454-84F6158D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DE08-E891-C244-B63A-F2B54491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8504-C284-6842-AEA0-3154E1AB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2E0-3D88-CC4E-8D62-A5387295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1F95-3F2E-1441-BE23-DC8B5087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F4F7-336A-F14C-B773-D2B9DB8B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C550-1031-8541-A1CF-B808DA58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4A23-4993-1649-946B-8F4D9D20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6FB9-B0AA-A14D-A908-D40FD677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572-E8C6-4749-B0DF-BC01BDE5C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BFE1-9E06-5E42-B5B5-16A6A063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7350-2E72-6D48-BED8-AAB6D1B8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135A5-35F5-304F-BA2C-0F030D59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7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1101-1CA6-7940-A389-7F3704DA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9C04-036B-B449-BD50-3C5F223FE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DE9C9-08DA-184B-A308-A0E1260F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DC2A-8772-E744-B7E8-62A85992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7D978-1F77-244B-8BED-998FBE01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09EF8-01B7-BB44-B68D-B7CEC9E9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B9FF-084E-DB4D-8ED2-B10E7296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3380-D8FA-D042-9A54-3D6C5D3E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9534-64D9-B348-9C30-97C1CB4AA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E5CF6-A8E6-E349-8343-4AF59173F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9292-701F-FD49-A267-5AA566486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285CC-5145-EC4E-BE29-6E22378D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5BE04-05FC-FE44-B494-52219BFC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6AE1D-65EF-E64C-91D0-C01D2A47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4381-17B2-7B44-8EC6-64AEB148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84355-B5A0-1643-A7EC-7585A391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B12D5-F006-E04A-8890-56DAB275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E8DB-A9ED-194B-A906-C0320D9B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5D502-6412-5143-8DCB-C7087171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F9DFB-DF1F-094C-AC00-4A004E8D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56C7C-76EF-924A-BD6F-B62AA002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ED05-D850-2F48-A3EC-2E35028A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FCD2-A6F3-8D43-ADC8-BC224317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33AB5-04E5-094B-88EA-E9EADC76E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A7B9-5B5A-5A40-BA71-6E2CB2DF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E0D7-72EB-CA4D-9C66-12B79269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1B6-4260-A84D-98AB-99CCDA04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7523-2A10-CA4B-A13F-3338F76B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B4D18-A736-7841-A22B-A248BB710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B34D-3E0A-FC47-9C97-C2C9E5E5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473B8-2978-2E4F-B912-993CA81E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7CB9-51C2-4E43-B44B-24ACC476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E0352-C71F-2E49-8695-3B3BD4B3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6322D-89BB-D648-9422-0951561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4D32-1762-3B48-85AD-09268FEE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3131-EE8D-8747-BA14-F8F650B9D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345C-9891-7C4F-BAA0-EEB4416885EC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92CB7-45C9-744E-893D-D7DD2393F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8E43-BD80-8848-9ED2-B58F1B33C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9FDB-7A53-B146-916C-5A983321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5B44-E7BA-2749-9A93-07C543CEF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Broadband </a:t>
            </a:r>
            <a:b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in Coal Mines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1887-7BDF-3241-A210-3B2D0EB0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592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Ben Aiken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MUSA Capstone 2022</a:t>
            </a:r>
          </a:p>
        </p:txBody>
      </p:sp>
    </p:spTree>
    <p:extLst>
      <p:ext uri="{BB962C8B-B14F-4D97-AF65-F5344CB8AC3E}">
        <p14:creationId xmlns:p14="http://schemas.microsoft.com/office/powerpoint/2010/main" val="21802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22E-EA53-EF4E-AC73-6CD18734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0FCD-D0AD-7A40-B078-DE75C041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37" y="3429000"/>
            <a:ext cx="6455213" cy="32580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Since 2012, 300 coal-fired power plants have closed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win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 for the environment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But a </a:t>
            </a: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loss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 for workers:  44,000 coal mining jobs eliminated</a:t>
            </a:r>
          </a:p>
        </p:txBody>
      </p:sp>
      <p:pic>
        <p:nvPicPr>
          <p:cNvPr id="1026" name="Picture 2" descr="Appalachian Coalfields Map">
            <a:extLst>
              <a:ext uri="{FF2B5EF4-FFF2-40B4-BE49-F238E27FC236}">
                <a16:creationId xmlns:a16="http://schemas.microsoft.com/office/drawing/2014/main" id="{1CAC645D-8E8A-FD49-B5A5-C4516BBA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85" y="1538067"/>
            <a:ext cx="4826012" cy="48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2A4260-CD3B-0244-BDAA-2F218E20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37" y="1538067"/>
            <a:ext cx="6455213" cy="15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3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6F69-0A5D-7644-A810-1AE62732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A Solution?</a:t>
            </a:r>
          </a:p>
        </p:txBody>
      </p:sp>
      <p:pic>
        <p:nvPicPr>
          <p:cNvPr id="3074" name="Picture 2" descr="Book cover of Dignity in a Digital Age.">
            <a:extLst>
              <a:ext uri="{FF2B5EF4-FFF2-40B4-BE49-F238E27FC236}">
                <a16:creationId xmlns:a16="http://schemas.microsoft.com/office/drawing/2014/main" id="{C7FDE4C8-A5DC-344A-B9BA-2A8BC905A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039" y="1573232"/>
            <a:ext cx="3105817" cy="476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9C40CF-89F6-434A-8E74-EA726F0B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3232"/>
            <a:ext cx="6689271" cy="162657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67D754-6292-DE43-BB4F-F6355FF5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605328" cy="18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6F69-0A5D-7644-A810-1AE62732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It’s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75CC-E0B8-9448-BBF4-DD581B3A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Two main criticisms arose: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Why would tech companies move to small town America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Lack of broadband in these mountainous regions</a:t>
            </a:r>
          </a:p>
          <a:p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Two possible solutions: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Since the COVID-19 shutdown, remote work, especially in tech, is far more accepted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The infrastructure bill</a:t>
            </a:r>
          </a:p>
        </p:txBody>
      </p:sp>
      <p:pic>
        <p:nvPicPr>
          <p:cNvPr id="7" name="Picture 6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8ACB7132-1A98-B74A-B4AD-843878AD7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5" b="18034"/>
          <a:stretch/>
        </p:blipFill>
        <p:spPr>
          <a:xfrm>
            <a:off x="419841" y="3016251"/>
            <a:ext cx="7441293" cy="110943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727D4F-FFCB-A942-9925-E59FEC13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05" y="2827176"/>
            <a:ext cx="3661155" cy="16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B645-A2FE-4E4C-AB0E-1729F0E3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8383-9935-E944-A1D1-56596B8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$65 billion of the infrastructure bill is dedicated to expanding broadband access…</a:t>
            </a:r>
          </a:p>
          <a:p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How should the infrastructure bill broadband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money be prioritized in Appalachia?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So…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     Which towns in Appalachia are hit hardest by coal-mine shutdowns?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     Which towns lack access to broadband?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     Also, what towns have/need comp sci educational resources?</a:t>
            </a:r>
          </a:p>
        </p:txBody>
      </p:sp>
    </p:spTree>
    <p:extLst>
      <p:ext uri="{BB962C8B-B14F-4D97-AF65-F5344CB8AC3E}">
        <p14:creationId xmlns:p14="http://schemas.microsoft.com/office/powerpoint/2010/main" val="34785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2CF7-0388-B949-87B6-E0CE3936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EB63-B253-CD43-8511-7C007B3E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854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Coal Mine Locations, openings, and closings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PA, WV, KY Open Data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Economic &amp; Employment Data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Census/ACS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Internet &amp; Broadband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Census/ACS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Education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Census and other school sources</a:t>
            </a:r>
          </a:p>
          <a:p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16E7CC9-50AC-584E-AD11-5F61C9350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3"/>
          <a:stretch/>
        </p:blipFill>
        <p:spPr>
          <a:xfrm>
            <a:off x="6789851" y="1159790"/>
            <a:ext cx="5260962" cy="45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74CB-83A2-F74D-B645-A05EA47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63A9-CBE4-1144-83DE-8A6277C6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Identify descriptive statistics that clearly show the economic impact of coal mines</a:t>
            </a:r>
            <a:r>
              <a:rPr lang="en-US">
                <a:solidFill>
                  <a:schemeClr val="bg1"/>
                </a:solidFill>
                <a:latin typeface="Avenir Next" panose="020B0503020202020204" pitchFamily="34" charset="0"/>
              </a:rPr>
              <a:t>, traced over 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time since the mines opened and closed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Possible ML component predicting the impact for mines that are still open – what could happen once they too eventually close?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Find computer science education data. Possibly on the state level or through non-profits like Teach For America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What other data elements would push this investigation?</a:t>
            </a:r>
          </a:p>
        </p:txBody>
      </p:sp>
    </p:spTree>
    <p:extLst>
      <p:ext uri="{BB962C8B-B14F-4D97-AF65-F5344CB8AC3E}">
        <p14:creationId xmlns:p14="http://schemas.microsoft.com/office/powerpoint/2010/main" val="229366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258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</vt:lpstr>
      <vt:lpstr>Calibri</vt:lpstr>
      <vt:lpstr>Calibri Light</vt:lpstr>
      <vt:lpstr>Office Theme</vt:lpstr>
      <vt:lpstr>Broadband  in Coal Mines</vt:lpstr>
      <vt:lpstr>The Problem</vt:lpstr>
      <vt:lpstr>A Solution?</vt:lpstr>
      <vt:lpstr>It’s Complicated</vt:lpstr>
      <vt:lpstr>The Question</vt:lpstr>
      <vt:lpstr>Data Sources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Aiken, Benjamin Corcoran</dc:creator>
  <cp:lastModifiedBy>Aiken, Benjamin Corcoran</cp:lastModifiedBy>
  <cp:revision>5</cp:revision>
  <dcterms:created xsi:type="dcterms:W3CDTF">2022-02-03T20:00:05Z</dcterms:created>
  <dcterms:modified xsi:type="dcterms:W3CDTF">2022-02-04T05:09:42Z</dcterms:modified>
</cp:coreProperties>
</file>