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9971-E2A8-4A4A-9902-8DC791BA6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CDF81-3680-4B1B-B208-FD74F68FB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A8F1A-B950-4592-AC3C-42EB50CD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DEF8-210D-4DD4-9BC1-CD61FD5EE8D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0748B-C308-43D0-A568-54905AC4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21B2C-CC3F-43CD-8EB3-E0BF4925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E3EA-48D3-4DE8-AA6D-7A30AE76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8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9767-3FA1-4ACB-92CB-3A235D04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11A0B-53F9-4733-8270-ED9547377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73B5-9A57-447F-A763-FB5EE6C1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DEF8-210D-4DD4-9BC1-CD61FD5EE8D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7700-2FE2-45DC-8FAE-2387BBFE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CDCFD-2707-4A6F-8232-DE80BDA0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E3EA-48D3-4DE8-AA6D-7A30AE76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7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437DF-A723-499A-B4A7-1C94BE175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D2BA7-846E-4984-A105-8D0050816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5007C-E873-4FFF-B22A-E12F7D53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DEF8-210D-4DD4-9BC1-CD61FD5EE8D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2065A-E04C-4D4F-A4F2-5BB226FA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CAE95-04D5-4B98-A01D-E4AF282B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E3EA-48D3-4DE8-AA6D-7A30AE76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0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73C1-AED2-4B69-8572-BA420795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5A90-BBE3-48F4-A179-39EBEB345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689E8-45FE-4FCD-B1E9-2FBCE3FE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DEF8-210D-4DD4-9BC1-CD61FD5EE8D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E68F-2C13-4836-BAAC-68AAB54C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E842-CD28-47D0-895E-9A1DEE97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E3EA-48D3-4DE8-AA6D-7A30AE76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9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DC17-AFAD-4B47-8D2C-2079BD0A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981D-A3AA-4D50-B4D8-B544C5EC9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5A397-342D-4993-A16F-E92EF792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DEF8-210D-4DD4-9BC1-CD61FD5EE8D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20451-7AE5-43D4-AC4A-905FB0AD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2BF94-5ED6-4960-9A33-3673442A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E3EA-48D3-4DE8-AA6D-7A30AE76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2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9A20-E4F1-4E2A-8CBD-E46137E8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FD87-38A0-4042-9D4A-F2619D532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33D9A-2565-45CA-9EE4-0519FE579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CF18D-B6EB-4580-8156-A641A8A2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DEF8-210D-4DD4-9BC1-CD61FD5EE8D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B6C52-613C-44CB-8177-8CB01830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0152F-A78A-4E8D-A018-4018BE3E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E3EA-48D3-4DE8-AA6D-7A30AE76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4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4368-E019-45E2-A736-6759D4A5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1AC15-A3E2-4DB2-B119-6DBD29057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5F430-5435-4BEE-96AD-51421B5B6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61711-CED2-4AE9-A557-A8A7170FB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1009D-34ED-4443-B476-AED7AB747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4BE23-8AAE-4F98-AD65-3E5A4236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DEF8-210D-4DD4-9BC1-CD61FD5EE8D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D8321-699A-4434-8AB8-D2EB7C14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5E598-8AE2-4848-AE5D-756A3E21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E3EA-48D3-4DE8-AA6D-7A30AE76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4EFE-0ADE-4E4A-916F-277988D5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7AF50-F027-4A2A-BEC5-0883672F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DEF8-210D-4DD4-9BC1-CD61FD5EE8D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42D19-0258-4248-9EDF-01F43BD4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4CF36-6BBE-4208-92FB-5C0E2EA7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E3EA-48D3-4DE8-AA6D-7A30AE76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5F69A-BB6E-4026-9600-766068F0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DEF8-210D-4DD4-9BC1-CD61FD5EE8D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3C446-48B8-4F79-9BFD-D4287C8A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0EB99-C029-4DB1-B791-59B49561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E3EA-48D3-4DE8-AA6D-7A30AE76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5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A9EB-885F-4384-8A28-A411D173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E431-2D2B-4941-9877-969AF70D3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96F68-B4E7-4F6B-83C4-EB9B36843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A9E2E-C2E5-4B82-8B84-D13E64BD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DEF8-210D-4DD4-9BC1-CD61FD5EE8D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18AC4-0779-41BF-9EFC-8DBB9DAA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05D92-5EEB-4FFC-BD08-2F9F8A96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E3EA-48D3-4DE8-AA6D-7A30AE76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B063-F9A6-4B78-A86E-786AA455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93A39-9BC7-4DB8-A6A3-869B55ECC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18C47-34E4-4531-8E54-08D623FBE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7A563-CC8B-4B64-9946-37789778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DEF8-210D-4DD4-9BC1-CD61FD5EE8D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6BD7F-B799-4C65-875E-C65AFE56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A4673-CC0B-49F8-ACA9-21C85AAC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E3EA-48D3-4DE8-AA6D-7A30AE76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0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4D0DD-E639-4AF9-8460-B7394BCE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6230F-96A5-4998-8811-AE8FB0529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53A7-43DB-49C3-B92A-0F68AA59C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EDEF8-210D-4DD4-9BC1-CD61FD5EE8D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226C2-8694-404E-9A8F-9053E710A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D12A-CD4E-4D71-AC78-DD52DF942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AE3EA-48D3-4DE8-AA6D-7A30AE76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4EDCC3-7EA5-4EBE-8645-A03783E1E2B4}"/>
              </a:ext>
            </a:extLst>
          </p:cNvPr>
          <p:cNvSpPr txBox="1"/>
          <p:nvPr/>
        </p:nvSpPr>
        <p:spPr>
          <a:xfrm>
            <a:off x="206482" y="2011676"/>
            <a:ext cx="32682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Regional Mixed-Use Center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5E0C2-AC8E-44B9-B733-4DA6EECF1CC7}"/>
              </a:ext>
            </a:extLst>
          </p:cNvPr>
          <p:cNvSpPr txBox="1"/>
          <p:nvPr/>
        </p:nvSpPr>
        <p:spPr>
          <a:xfrm>
            <a:off x="7857935" y="2366313"/>
            <a:ext cx="4041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Large-scale TOD develop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10F42-5C60-43C7-A919-AE4BB6B521F0}"/>
              </a:ext>
            </a:extLst>
          </p:cNvPr>
          <p:cNvSpPr txBox="1"/>
          <p:nvPr/>
        </p:nvSpPr>
        <p:spPr>
          <a:xfrm>
            <a:off x="7857935" y="3496351"/>
            <a:ext cx="4041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Rezone to promote mixed-use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F74BC-5627-46B8-AF36-65B8AE7C12A7}"/>
              </a:ext>
            </a:extLst>
          </p:cNvPr>
          <p:cNvSpPr txBox="1"/>
          <p:nvPr/>
        </p:nvSpPr>
        <p:spPr>
          <a:xfrm>
            <a:off x="7857935" y="4669339"/>
            <a:ext cx="4041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altLang="zh-CN" dirty="0"/>
              <a:t>o Nothing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68B8D-0FA5-4B88-B81F-51D4405CAC3C}"/>
              </a:ext>
            </a:extLst>
          </p:cNvPr>
          <p:cNvSpPr txBox="1"/>
          <p:nvPr/>
        </p:nvSpPr>
        <p:spPr>
          <a:xfrm>
            <a:off x="7857935" y="2952807"/>
            <a:ext cx="4041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Small-scale TOD develop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C9C32-0BF6-482B-8B23-29F197228439}"/>
              </a:ext>
            </a:extLst>
          </p:cNvPr>
          <p:cNvSpPr txBox="1"/>
          <p:nvPr/>
        </p:nvSpPr>
        <p:spPr>
          <a:xfrm>
            <a:off x="7857935" y="4082845"/>
            <a:ext cx="4041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Little bit more commercial is enough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D84284-CDD3-4996-90DA-63C1FB2C8395}"/>
              </a:ext>
            </a:extLst>
          </p:cNvPr>
          <p:cNvSpPr txBox="1"/>
          <p:nvPr/>
        </p:nvSpPr>
        <p:spPr>
          <a:xfrm>
            <a:off x="206482" y="2813005"/>
            <a:ext cx="32682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Town Center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76D72-DC99-43FD-BA46-F00B030CAA10}"/>
              </a:ext>
            </a:extLst>
          </p:cNvPr>
          <p:cNvSpPr txBox="1"/>
          <p:nvPr/>
        </p:nvSpPr>
        <p:spPr>
          <a:xfrm>
            <a:off x="206481" y="3688437"/>
            <a:ext cx="326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Suburban Employment Center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8776C-F1B8-4526-B3A2-3A01753603D4}"/>
              </a:ext>
            </a:extLst>
          </p:cNvPr>
          <p:cNvSpPr txBox="1"/>
          <p:nvPr/>
        </p:nvSpPr>
        <p:spPr>
          <a:xfrm>
            <a:off x="206481" y="4563869"/>
            <a:ext cx="326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Neighborhood Village Center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7A304-4622-4104-9C25-F9CC70885B49}"/>
              </a:ext>
            </a:extLst>
          </p:cNvPr>
          <p:cNvSpPr txBox="1"/>
          <p:nvPr/>
        </p:nvSpPr>
        <p:spPr>
          <a:xfrm>
            <a:off x="4375806" y="1415845"/>
            <a:ext cx="461665" cy="4707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dirty="0"/>
              <a:t>Exploratory Data Analysis Result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4D00BA-FF25-4EB4-BF42-7EE12CC6D68A}"/>
              </a:ext>
            </a:extLst>
          </p:cNvPr>
          <p:cNvSpPr txBox="1"/>
          <p:nvPr/>
        </p:nvSpPr>
        <p:spPr>
          <a:xfrm>
            <a:off x="6274679" y="1415845"/>
            <a:ext cx="461665" cy="4707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dirty="0"/>
              <a:t>Various MCDA score based on APH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A131E6C-BB49-44B1-817C-36EE001580BB}"/>
              </a:ext>
            </a:extLst>
          </p:cNvPr>
          <p:cNvSpPr/>
          <p:nvPr/>
        </p:nvSpPr>
        <p:spPr>
          <a:xfrm>
            <a:off x="3657600" y="2123768"/>
            <a:ext cx="572237" cy="1946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A6C55C7-54CF-45A8-9615-07EC1452F062}"/>
              </a:ext>
            </a:extLst>
          </p:cNvPr>
          <p:cNvSpPr/>
          <p:nvPr/>
        </p:nvSpPr>
        <p:spPr>
          <a:xfrm>
            <a:off x="3657600" y="2938677"/>
            <a:ext cx="572237" cy="1946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D379706-7134-483B-B888-7C53D9D6DF2D}"/>
              </a:ext>
            </a:extLst>
          </p:cNvPr>
          <p:cNvSpPr/>
          <p:nvPr/>
        </p:nvSpPr>
        <p:spPr>
          <a:xfrm>
            <a:off x="3639146" y="3775764"/>
            <a:ext cx="572237" cy="1946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C33E968-3CCE-4E5A-819D-74B733126824}"/>
              </a:ext>
            </a:extLst>
          </p:cNvPr>
          <p:cNvSpPr/>
          <p:nvPr/>
        </p:nvSpPr>
        <p:spPr>
          <a:xfrm>
            <a:off x="3645044" y="4651196"/>
            <a:ext cx="572237" cy="1946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061B300-9272-40A0-B6DE-4A08355DEE62}"/>
              </a:ext>
            </a:extLst>
          </p:cNvPr>
          <p:cNvSpPr/>
          <p:nvPr/>
        </p:nvSpPr>
        <p:spPr>
          <a:xfrm>
            <a:off x="5231949" y="3496351"/>
            <a:ext cx="572237" cy="1946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102A38E-B915-4C54-A77D-073079073403}"/>
              </a:ext>
            </a:extLst>
          </p:cNvPr>
          <p:cNvSpPr/>
          <p:nvPr/>
        </p:nvSpPr>
        <p:spPr>
          <a:xfrm>
            <a:off x="6976372" y="2453640"/>
            <a:ext cx="572237" cy="1946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A09023E-7754-4F32-A6EF-8D578B7CE6EB}"/>
              </a:ext>
            </a:extLst>
          </p:cNvPr>
          <p:cNvSpPr/>
          <p:nvPr/>
        </p:nvSpPr>
        <p:spPr>
          <a:xfrm>
            <a:off x="6970104" y="3050270"/>
            <a:ext cx="572237" cy="1946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DA65ED4-DC32-4BFA-8EC5-EDF883A84C20}"/>
              </a:ext>
            </a:extLst>
          </p:cNvPr>
          <p:cNvSpPr/>
          <p:nvPr/>
        </p:nvSpPr>
        <p:spPr>
          <a:xfrm>
            <a:off x="6970104" y="3646900"/>
            <a:ext cx="572237" cy="1946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E826A20-5906-4815-827F-CA7AB733EEC1}"/>
              </a:ext>
            </a:extLst>
          </p:cNvPr>
          <p:cNvSpPr/>
          <p:nvPr/>
        </p:nvSpPr>
        <p:spPr>
          <a:xfrm>
            <a:off x="6972297" y="4209683"/>
            <a:ext cx="572237" cy="1946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A71AB4D-B736-4C13-BC2C-F26FF8E5750E}"/>
              </a:ext>
            </a:extLst>
          </p:cNvPr>
          <p:cNvSpPr/>
          <p:nvPr/>
        </p:nvSpPr>
        <p:spPr>
          <a:xfrm>
            <a:off x="6970103" y="4806313"/>
            <a:ext cx="572237" cy="1946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Lechuan Huang</dc:creator>
  <cp:lastModifiedBy>Lechuan Huang</cp:lastModifiedBy>
  <cp:revision>1</cp:revision>
  <dcterms:created xsi:type="dcterms:W3CDTF">2022-03-03T21:00:00Z</dcterms:created>
  <dcterms:modified xsi:type="dcterms:W3CDTF">2022-03-03T21:00:12Z</dcterms:modified>
</cp:coreProperties>
</file>