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522A53-E6A9-48E4-973A-7EAC8B5A2800}">
          <p14:sldIdLst>
            <p14:sldId id="256"/>
            <p14:sldId id="257"/>
          </p14:sldIdLst>
        </p14:section>
        <p14:section name="Lit Review" id="{B16488F8-6BA4-48D6-BCEF-4DF523C4EF10}">
          <p14:sldIdLst>
            <p14:sldId id="258"/>
            <p14:sldId id="259"/>
          </p14:sldIdLst>
        </p14:section>
        <p14:section name="Framework" id="{FB9607A2-F1F8-4692-9E74-2BAA050F4E9C}">
          <p14:sldIdLst>
            <p14:sldId id="260"/>
          </p14:sldIdLst>
        </p14:section>
        <p14:section name="Methodology" id="{37AF454C-AE21-4555-AFEB-F0B8FD88ACAF}">
          <p14:sldIdLst>
            <p14:sldId id="261"/>
            <p14:sldId id="265"/>
            <p14:sldId id="262"/>
            <p14:sldId id="264"/>
          </p14:sldIdLst>
        </p14:section>
        <p14:section name="Analysis" id="{7083D278-AF4E-402D-9435-6C6857E70C3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E0824-8EE2-4813-AF4A-9ADB3938F59E}" v="10" dt="2022-03-23T05:08:0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Sun" userId="ac7bb53f-3ddc-43c3-a124-018177ab0681" providerId="ADAL" clId="{2ED13A4E-D99A-4C5D-B659-30565ACA1CE6}"/>
    <pc:docChg chg="undo custSel addSld modSld addMainMaster delMainMaster">
      <pc:chgData name="Jonathon Sun" userId="ac7bb53f-3ddc-43c3-a124-018177ab0681" providerId="ADAL" clId="{2ED13A4E-D99A-4C5D-B659-30565ACA1CE6}" dt="2022-02-08T14:29:09.568" v="42" actId="20577"/>
      <pc:docMkLst>
        <pc:docMk/>
      </pc:docMkLst>
      <pc:sldChg chg="addSp delSp modSp new mod setBg modClrScheme setClrOvrMap chgLayout">
        <pc:chgData name="Jonathon Sun" userId="ac7bb53f-3ddc-43c3-a124-018177ab0681" providerId="ADAL" clId="{2ED13A4E-D99A-4C5D-B659-30565ACA1CE6}" dt="2022-02-08T14:23:11.751" v="40" actId="20577"/>
        <pc:sldMkLst>
          <pc:docMk/>
          <pc:sldMk cId="2012118549" sldId="256"/>
        </pc:sldMkLst>
        <pc:spChg chg="mod">
          <ac:chgData name="Jonathon Sun" userId="ac7bb53f-3ddc-43c3-a124-018177ab0681" providerId="ADAL" clId="{2ED13A4E-D99A-4C5D-B659-30565ACA1CE6}" dt="2022-02-08T14:23:11.751" v="40" actId="20577"/>
          <ac:spMkLst>
            <pc:docMk/>
            <pc:sldMk cId="2012118549" sldId="256"/>
            <ac:spMk id="2" creationId="{86F5B40E-1BA2-44FA-891D-5662EEAE7217}"/>
          </ac:spMkLst>
        </pc:spChg>
        <pc:spChg chg="mod">
          <ac:chgData name="Jonathon Sun" userId="ac7bb53f-3ddc-43c3-a124-018177ab0681" providerId="ADAL" clId="{2ED13A4E-D99A-4C5D-B659-30565ACA1CE6}" dt="2022-02-08T14:22:59.116" v="4" actId="26606"/>
          <ac:spMkLst>
            <pc:docMk/>
            <pc:sldMk cId="2012118549" sldId="256"/>
            <ac:spMk id="3" creationId="{061AA536-6BD6-4540-B73E-3AF9C471697B}"/>
          </ac:spMkLst>
        </pc:spChg>
        <pc:spChg chg="add del">
          <ac:chgData name="Jonathon Sun" userId="ac7bb53f-3ddc-43c3-a124-018177ab0681" providerId="ADAL" clId="{2ED13A4E-D99A-4C5D-B659-30565ACA1CE6}" dt="2022-02-08T14:22:59.085" v="3" actId="26606"/>
          <ac:spMkLst>
            <pc:docMk/>
            <pc:sldMk cId="2012118549" sldId="256"/>
            <ac:spMk id="9" creationId="{D47766EE-4192-4B2D-A5A0-F60F9A5F743F}"/>
          </ac:spMkLst>
        </pc:spChg>
        <pc:spChg chg="add del">
          <ac:chgData name="Jonathon Sun" userId="ac7bb53f-3ddc-43c3-a124-018177ab0681" providerId="ADAL" clId="{2ED13A4E-D99A-4C5D-B659-30565ACA1CE6}" dt="2022-02-08T14:22:59.085" v="3" actId="26606"/>
          <ac:spMkLst>
            <pc:docMk/>
            <pc:sldMk cId="2012118549" sldId="256"/>
            <ac:spMk id="11" creationId="{D6705569-F545-4F47-A260-A9202826EA20}"/>
          </ac:spMkLst>
        </pc:spChg>
        <pc:spChg chg="add">
          <ac:chgData name="Jonathon Sun" userId="ac7bb53f-3ddc-43c3-a124-018177ab0681" providerId="ADAL" clId="{2ED13A4E-D99A-4C5D-B659-30565ACA1CE6}" dt="2022-02-08T14:22:59.116" v="4" actId="26606"/>
          <ac:spMkLst>
            <pc:docMk/>
            <pc:sldMk cId="2012118549" sldId="256"/>
            <ac:spMk id="13" creationId="{4D90D76C-184F-4A96-8FE8-1114F8EE1F56}"/>
          </ac:spMkLst>
        </pc:spChg>
        <pc:spChg chg="add">
          <ac:chgData name="Jonathon Sun" userId="ac7bb53f-3ddc-43c3-a124-018177ab0681" providerId="ADAL" clId="{2ED13A4E-D99A-4C5D-B659-30565ACA1CE6}" dt="2022-02-08T14:22:59.116" v="4" actId="26606"/>
          <ac:spMkLst>
            <pc:docMk/>
            <pc:sldMk cId="2012118549" sldId="256"/>
            <ac:spMk id="14" creationId="{2F9DE355-E8A7-498B-A6A0-54D03B953F89}"/>
          </ac:spMkLst>
        </pc:spChg>
        <pc:picChg chg="add del">
          <ac:chgData name="Jonathon Sun" userId="ac7bb53f-3ddc-43c3-a124-018177ab0681" providerId="ADAL" clId="{2ED13A4E-D99A-4C5D-B659-30565ACA1CE6}" dt="2022-02-08T14:22:59.085" v="3" actId="26606"/>
          <ac:picMkLst>
            <pc:docMk/>
            <pc:sldMk cId="2012118549" sldId="256"/>
            <ac:picMk id="4" creationId="{BC6ED3A0-9042-49BC-AED4-CCC799356560}"/>
          </ac:picMkLst>
        </pc:picChg>
        <pc:picChg chg="add">
          <ac:chgData name="Jonathon Sun" userId="ac7bb53f-3ddc-43c3-a124-018177ab0681" providerId="ADAL" clId="{2ED13A4E-D99A-4C5D-B659-30565ACA1CE6}" dt="2022-02-08T14:22:59.116" v="4" actId="26606"/>
          <ac:picMkLst>
            <pc:docMk/>
            <pc:sldMk cId="2012118549" sldId="256"/>
            <ac:picMk id="15" creationId="{36CFA0FF-3810-4ED7-A4A3-32C7B19A88A7}"/>
          </ac:picMkLst>
        </pc:picChg>
      </pc:sldChg>
      <pc:sldChg chg="modSp new mod">
        <pc:chgData name="Jonathon Sun" userId="ac7bb53f-3ddc-43c3-a124-018177ab0681" providerId="ADAL" clId="{2ED13A4E-D99A-4C5D-B659-30565ACA1CE6}" dt="2022-02-08T14:29:09.568" v="42" actId="20577"/>
        <pc:sldMkLst>
          <pc:docMk/>
          <pc:sldMk cId="605034550" sldId="257"/>
        </pc:sldMkLst>
        <pc:spChg chg="mod">
          <ac:chgData name="Jonathon Sun" userId="ac7bb53f-3ddc-43c3-a124-018177ab0681" providerId="ADAL" clId="{2ED13A4E-D99A-4C5D-B659-30565ACA1CE6}" dt="2022-02-08T14:29:09.568" v="42" actId="20577"/>
          <ac:spMkLst>
            <pc:docMk/>
            <pc:sldMk cId="605034550" sldId="257"/>
            <ac:spMk id="3" creationId="{E66BCE39-0B9E-4237-A8A5-55A21FCC22B3}"/>
          </ac:spMkLst>
        </pc:spChg>
      </pc:sldChg>
      <pc:sldMasterChg chg="add del addSldLayout delSldLayout">
        <pc:chgData name="Jonathon Sun" userId="ac7bb53f-3ddc-43c3-a124-018177ab0681" providerId="ADAL" clId="{2ED13A4E-D99A-4C5D-B659-30565ACA1CE6}" dt="2022-02-08T14:22:59.116" v="4" actId="26606"/>
        <pc:sldMasterMkLst>
          <pc:docMk/>
          <pc:sldMasterMk cId="1194040597" sldId="2147483660"/>
        </pc:sldMasterMkLst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873240054" sldId="2147483661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657101174" sldId="2147483662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2885636326" sldId="2147483663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778244651" sldId="2147483664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240708237" sldId="2147483665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2891122465" sldId="2147483666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051103187" sldId="2147483667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153995215" sldId="2147483668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311696659" sldId="2147483669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1023913393" sldId="2147483670"/>
          </pc:sldLayoutMkLst>
        </pc:sldLayoutChg>
        <pc:sldLayoutChg chg="add del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1194040597" sldId="2147483660"/>
            <pc:sldLayoutMk cId="4069229661" sldId="2147483671"/>
          </pc:sldLayoutMkLst>
        </pc:sldLayoutChg>
      </pc:sldMasterChg>
      <pc:sldMasterChg chg="add del replId addSldLayout delSldLayout">
        <pc:chgData name="Jonathon Sun" userId="ac7bb53f-3ddc-43c3-a124-018177ab0681" providerId="ADAL" clId="{2ED13A4E-D99A-4C5D-B659-30565ACA1CE6}" dt="2022-02-08T14:22:59.085" v="3" actId="26606"/>
        <pc:sldMasterMkLst>
          <pc:docMk/>
          <pc:sldMasterMk cId="4079117672" sldId="2147483672"/>
        </pc:sldMasterMkLst>
        <pc:sldLayoutChg chg="add del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196781536" sldId="2147483673"/>
          </pc:sldLayoutMkLst>
        </pc:sldLayoutChg>
        <pc:sldLayoutChg chg="add del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023638531" sldId="2147483674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451860355" sldId="2147483675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751636831" sldId="2147483676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637016484" sldId="2147483677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1100481302" sldId="2147483678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3920219629" sldId="2147483679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2186105331" sldId="2147483680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2205994881" sldId="2147483681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4066007403" sldId="2147483682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973681676" sldId="2147483683"/>
          </pc:sldLayoutMkLst>
        </pc:sldLayoutChg>
        <pc:sldLayoutChg chg="add del replId">
          <pc:chgData name="Jonathon Sun" userId="ac7bb53f-3ddc-43c3-a124-018177ab0681" providerId="ADAL" clId="{2ED13A4E-D99A-4C5D-B659-30565ACA1CE6}" dt="2022-02-08T14:22:59.085" v="3" actId="26606"/>
          <pc:sldLayoutMkLst>
            <pc:docMk/>
            <pc:sldMasterMk cId="4079117672" sldId="2147483672"/>
            <pc:sldLayoutMk cId="259953034" sldId="2147483684"/>
          </pc:sldLayoutMkLst>
        </pc:sldLayoutChg>
      </pc:sldMasterChg>
      <pc:sldMasterChg chg="add addSldLayout">
        <pc:chgData name="Jonathon Sun" userId="ac7bb53f-3ddc-43c3-a124-018177ab0681" providerId="ADAL" clId="{2ED13A4E-D99A-4C5D-B659-30565ACA1CE6}" dt="2022-02-08T14:22:59.116" v="4" actId="26606"/>
        <pc:sldMasterMkLst>
          <pc:docMk/>
          <pc:sldMasterMk cId="3693893313" sldId="2147483686"/>
        </pc:sldMasterMkLst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3947549602" sldId="2147483675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907170890" sldId="2147483676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1584568554" sldId="2147483677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52080964" sldId="2147483678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1907991578" sldId="2147483679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388834271" sldId="2147483680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3884185016" sldId="2147483681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827753313" sldId="2147483682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043020951" sldId="2147483683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2960103243" sldId="2147483684"/>
          </pc:sldLayoutMkLst>
        </pc:sldLayoutChg>
        <pc:sldLayoutChg chg="add">
          <pc:chgData name="Jonathon Sun" userId="ac7bb53f-3ddc-43c3-a124-018177ab0681" providerId="ADAL" clId="{2ED13A4E-D99A-4C5D-B659-30565ACA1CE6}" dt="2022-02-08T14:22:59.116" v="4" actId="26606"/>
          <pc:sldLayoutMkLst>
            <pc:docMk/>
            <pc:sldMasterMk cId="3693893313" sldId="2147483686"/>
            <pc:sldLayoutMk cId="1037102814" sldId="2147483685"/>
          </pc:sldLayoutMkLst>
        </pc:sldLayoutChg>
      </pc:sldMasterChg>
    </pc:docChg>
  </pc:docChgLst>
  <pc:docChgLst>
    <pc:chgData name="Jonathon Sun" userId="ac7bb53f-3ddc-43c3-a124-018177ab0681" providerId="ADAL" clId="{4A9E0824-8EE2-4813-AF4A-9ADB3938F59E}"/>
    <pc:docChg chg="undo custSel addSld modSld addSection modSection">
      <pc:chgData name="Jonathon Sun" userId="ac7bb53f-3ddc-43c3-a124-018177ab0681" providerId="ADAL" clId="{4A9E0824-8EE2-4813-AF4A-9ADB3938F59E}" dt="2022-03-23T05:08:26.090" v="515" actId="14100"/>
      <pc:docMkLst>
        <pc:docMk/>
      </pc:docMkLst>
      <pc:sldChg chg="modSp mod">
        <pc:chgData name="Jonathon Sun" userId="ac7bb53f-3ddc-43c3-a124-018177ab0681" providerId="ADAL" clId="{4A9E0824-8EE2-4813-AF4A-9ADB3938F59E}" dt="2022-03-23T04:56:05.357" v="384" actId="20577"/>
        <pc:sldMkLst>
          <pc:docMk/>
          <pc:sldMk cId="605034550" sldId="257"/>
        </pc:sldMkLst>
        <pc:spChg chg="mod">
          <ac:chgData name="Jonathon Sun" userId="ac7bb53f-3ddc-43c3-a124-018177ab0681" providerId="ADAL" clId="{4A9E0824-8EE2-4813-AF4A-9ADB3938F59E}" dt="2022-03-23T04:50:34.821" v="7" actId="20577"/>
          <ac:spMkLst>
            <pc:docMk/>
            <pc:sldMk cId="605034550" sldId="257"/>
            <ac:spMk id="2" creationId="{152BDFF2-D920-409D-B7E7-6B8D09EBB6EB}"/>
          </ac:spMkLst>
        </pc:spChg>
        <pc:spChg chg="mod">
          <ac:chgData name="Jonathon Sun" userId="ac7bb53f-3ddc-43c3-a124-018177ab0681" providerId="ADAL" clId="{4A9E0824-8EE2-4813-AF4A-9ADB3938F59E}" dt="2022-03-23T04:56:05.357" v="384" actId="20577"/>
          <ac:spMkLst>
            <pc:docMk/>
            <pc:sldMk cId="605034550" sldId="257"/>
            <ac:spMk id="3" creationId="{E66BCE39-0B9E-4237-A8A5-55A21FCC22B3}"/>
          </ac:spMkLst>
        </pc:spChg>
      </pc:sldChg>
      <pc:sldChg chg="modSp new mod">
        <pc:chgData name="Jonathon Sun" userId="ac7bb53f-3ddc-43c3-a124-018177ab0681" providerId="ADAL" clId="{4A9E0824-8EE2-4813-AF4A-9ADB3938F59E}" dt="2022-03-23T04:53:21.710" v="178" actId="6549"/>
        <pc:sldMkLst>
          <pc:docMk/>
          <pc:sldMk cId="1230411320" sldId="258"/>
        </pc:sldMkLst>
        <pc:spChg chg="mod">
          <ac:chgData name="Jonathon Sun" userId="ac7bb53f-3ddc-43c3-a124-018177ab0681" providerId="ADAL" clId="{4A9E0824-8EE2-4813-AF4A-9ADB3938F59E}" dt="2022-03-23T04:52:18.909" v="131" actId="20577"/>
          <ac:spMkLst>
            <pc:docMk/>
            <pc:sldMk cId="1230411320" sldId="258"/>
            <ac:spMk id="2" creationId="{833A95E3-FC85-4224-B40C-3A06DA2FF671}"/>
          </ac:spMkLst>
        </pc:spChg>
        <pc:spChg chg="mod">
          <ac:chgData name="Jonathon Sun" userId="ac7bb53f-3ddc-43c3-a124-018177ab0681" providerId="ADAL" clId="{4A9E0824-8EE2-4813-AF4A-9ADB3938F59E}" dt="2022-03-23T04:53:21.710" v="178" actId="6549"/>
          <ac:spMkLst>
            <pc:docMk/>
            <pc:sldMk cId="1230411320" sldId="258"/>
            <ac:spMk id="3" creationId="{E29DA367-DF65-4F14-A717-65E356E8E284}"/>
          </ac:spMkLst>
        </pc:spChg>
      </pc:sldChg>
      <pc:sldChg chg="new">
        <pc:chgData name="Jonathon Sun" userId="ac7bb53f-3ddc-43c3-a124-018177ab0681" providerId="ADAL" clId="{4A9E0824-8EE2-4813-AF4A-9ADB3938F59E}" dt="2022-03-23T04:53:31.425" v="179" actId="680"/>
        <pc:sldMkLst>
          <pc:docMk/>
          <pc:sldMk cId="3062073168" sldId="259"/>
        </pc:sldMkLst>
      </pc:sldChg>
      <pc:sldChg chg="modSp new mod">
        <pc:chgData name="Jonathon Sun" userId="ac7bb53f-3ddc-43c3-a124-018177ab0681" providerId="ADAL" clId="{4A9E0824-8EE2-4813-AF4A-9ADB3938F59E}" dt="2022-03-23T04:54:17.693" v="253" actId="20577"/>
        <pc:sldMkLst>
          <pc:docMk/>
          <pc:sldMk cId="3886972306" sldId="260"/>
        </pc:sldMkLst>
        <pc:spChg chg="mod">
          <ac:chgData name="Jonathon Sun" userId="ac7bb53f-3ddc-43c3-a124-018177ab0681" providerId="ADAL" clId="{4A9E0824-8EE2-4813-AF4A-9ADB3938F59E}" dt="2022-03-23T04:54:02.725" v="240" actId="20577"/>
          <ac:spMkLst>
            <pc:docMk/>
            <pc:sldMk cId="3886972306" sldId="260"/>
            <ac:spMk id="2" creationId="{143BE065-7EA7-43E3-BBF4-94DEAE14615A}"/>
          </ac:spMkLst>
        </pc:spChg>
        <pc:spChg chg="mod">
          <ac:chgData name="Jonathon Sun" userId="ac7bb53f-3ddc-43c3-a124-018177ab0681" providerId="ADAL" clId="{4A9E0824-8EE2-4813-AF4A-9ADB3938F59E}" dt="2022-03-23T04:54:17.693" v="253" actId="20577"/>
          <ac:spMkLst>
            <pc:docMk/>
            <pc:sldMk cId="3886972306" sldId="260"/>
            <ac:spMk id="3" creationId="{A8210CA2-232C-4240-9A57-F1DA2626061B}"/>
          </ac:spMkLst>
        </pc:spChg>
      </pc:sldChg>
      <pc:sldChg chg="modSp new mod">
        <pc:chgData name="Jonathon Sun" userId="ac7bb53f-3ddc-43c3-a124-018177ab0681" providerId="ADAL" clId="{4A9E0824-8EE2-4813-AF4A-9ADB3938F59E}" dt="2022-03-23T04:55:53.557" v="361" actId="20577"/>
        <pc:sldMkLst>
          <pc:docMk/>
          <pc:sldMk cId="2876830951" sldId="261"/>
        </pc:sldMkLst>
        <pc:spChg chg="mod">
          <ac:chgData name="Jonathon Sun" userId="ac7bb53f-3ddc-43c3-a124-018177ab0681" providerId="ADAL" clId="{4A9E0824-8EE2-4813-AF4A-9ADB3938F59E}" dt="2022-03-23T04:55:40.677" v="302" actId="20577"/>
          <ac:spMkLst>
            <pc:docMk/>
            <pc:sldMk cId="2876830951" sldId="261"/>
            <ac:spMk id="2" creationId="{2995FD44-2C81-4706-BB60-DADE730E76FD}"/>
          </ac:spMkLst>
        </pc:spChg>
        <pc:spChg chg="mod">
          <ac:chgData name="Jonathon Sun" userId="ac7bb53f-3ddc-43c3-a124-018177ab0681" providerId="ADAL" clId="{4A9E0824-8EE2-4813-AF4A-9ADB3938F59E}" dt="2022-03-23T04:55:53.557" v="361" actId="20577"/>
          <ac:spMkLst>
            <pc:docMk/>
            <pc:sldMk cId="2876830951" sldId="261"/>
            <ac:spMk id="3" creationId="{EF982DE6-B922-4713-B2EB-88A480F6A7A2}"/>
          </ac:spMkLst>
        </pc:spChg>
      </pc:sldChg>
      <pc:sldChg chg="addSp modSp new mod setBg">
        <pc:chgData name="Jonathon Sun" userId="ac7bb53f-3ddc-43c3-a124-018177ab0681" providerId="ADAL" clId="{4A9E0824-8EE2-4813-AF4A-9ADB3938F59E}" dt="2022-03-23T05:05:43.262" v="468" actId="20577"/>
        <pc:sldMkLst>
          <pc:docMk/>
          <pc:sldMk cId="3869791731" sldId="262"/>
        </pc:sldMkLst>
        <pc:spChg chg="mod">
          <ac:chgData name="Jonathon Sun" userId="ac7bb53f-3ddc-43c3-a124-018177ab0681" providerId="ADAL" clId="{4A9E0824-8EE2-4813-AF4A-9ADB3938F59E}" dt="2022-03-23T05:03:40.789" v="398" actId="26606"/>
          <ac:spMkLst>
            <pc:docMk/>
            <pc:sldMk cId="3869791731" sldId="262"/>
            <ac:spMk id="2" creationId="{24EA14AD-C7D9-4A97-BA8F-A8F147F58940}"/>
          </ac:spMkLst>
        </pc:spChg>
        <pc:spChg chg="mod">
          <ac:chgData name="Jonathon Sun" userId="ac7bb53f-3ddc-43c3-a124-018177ab0681" providerId="ADAL" clId="{4A9E0824-8EE2-4813-AF4A-9ADB3938F59E}" dt="2022-03-23T05:05:43.262" v="468" actId="20577"/>
          <ac:spMkLst>
            <pc:docMk/>
            <pc:sldMk cId="3869791731" sldId="262"/>
            <ac:spMk id="3" creationId="{BE95302E-27F8-4506-AA30-DBC75E3AD29A}"/>
          </ac:spMkLst>
        </pc:spChg>
        <pc:spChg chg="add">
          <ac:chgData name="Jonathon Sun" userId="ac7bb53f-3ddc-43c3-a124-018177ab0681" providerId="ADAL" clId="{4A9E0824-8EE2-4813-AF4A-9ADB3938F59E}" dt="2022-03-23T05:03:40.789" v="398" actId="26606"/>
          <ac:spMkLst>
            <pc:docMk/>
            <pc:sldMk cId="3869791731" sldId="262"/>
            <ac:spMk id="12" creationId="{50666DC1-CD27-4874-9484-9D06C59FE4D0}"/>
          </ac:spMkLst>
        </pc:spChg>
        <pc:spChg chg="add">
          <ac:chgData name="Jonathon Sun" userId="ac7bb53f-3ddc-43c3-a124-018177ab0681" providerId="ADAL" clId="{4A9E0824-8EE2-4813-AF4A-9ADB3938F59E}" dt="2022-03-23T05:03:40.789" v="398" actId="26606"/>
          <ac:spMkLst>
            <pc:docMk/>
            <pc:sldMk cId="3869791731" sldId="262"/>
            <ac:spMk id="14" creationId="{8A2FCF07-6918-45A6-B28F-1025FEBA7AEF}"/>
          </ac:spMkLst>
        </pc:spChg>
        <pc:spChg chg="add">
          <ac:chgData name="Jonathon Sun" userId="ac7bb53f-3ddc-43c3-a124-018177ab0681" providerId="ADAL" clId="{4A9E0824-8EE2-4813-AF4A-9ADB3938F59E}" dt="2022-03-23T05:03:40.789" v="398" actId="26606"/>
          <ac:spMkLst>
            <pc:docMk/>
            <pc:sldMk cId="3869791731" sldId="262"/>
            <ac:spMk id="16" creationId="{72EF3F9A-9717-4ACB-A30D-96694842C4F7}"/>
          </ac:spMkLst>
        </pc:spChg>
        <pc:grpChg chg="add">
          <ac:chgData name="Jonathon Sun" userId="ac7bb53f-3ddc-43c3-a124-018177ab0681" providerId="ADAL" clId="{4A9E0824-8EE2-4813-AF4A-9ADB3938F59E}" dt="2022-03-23T05:03:40.789" v="398" actId="26606"/>
          <ac:grpSpMkLst>
            <pc:docMk/>
            <pc:sldMk cId="3869791731" sldId="262"/>
            <ac:grpSpMk id="18" creationId="{AFB7DB5B-426F-4EA9-BE51-7E14D257DE22}"/>
          </ac:grpSpMkLst>
        </pc:grpChg>
        <pc:picChg chg="add mod ord">
          <ac:chgData name="Jonathon Sun" userId="ac7bb53f-3ddc-43c3-a124-018177ab0681" providerId="ADAL" clId="{4A9E0824-8EE2-4813-AF4A-9ADB3938F59E}" dt="2022-03-23T05:05:32.301" v="438" actId="1076"/>
          <ac:picMkLst>
            <pc:docMk/>
            <pc:sldMk cId="3869791731" sldId="262"/>
            <ac:picMk id="5" creationId="{05C3A40E-D50A-4A77-9C44-E33C76659B6A}"/>
          </ac:picMkLst>
        </pc:picChg>
        <pc:picChg chg="add mod">
          <ac:chgData name="Jonathon Sun" userId="ac7bb53f-3ddc-43c3-a124-018177ab0681" providerId="ADAL" clId="{4A9E0824-8EE2-4813-AF4A-9ADB3938F59E}" dt="2022-03-23T05:05:28.380" v="436" actId="1076"/>
          <ac:picMkLst>
            <pc:docMk/>
            <pc:sldMk cId="3869791731" sldId="262"/>
            <ac:picMk id="7" creationId="{0F3684CD-1108-41B5-B46F-C8B1868980E5}"/>
          </ac:picMkLst>
        </pc:picChg>
      </pc:sldChg>
      <pc:sldChg chg="addSp delSp modSp new mod">
        <pc:chgData name="Jonathon Sun" userId="ac7bb53f-3ddc-43c3-a124-018177ab0681" providerId="ADAL" clId="{4A9E0824-8EE2-4813-AF4A-9ADB3938F59E}" dt="2022-03-23T05:08:26.090" v="515" actId="14100"/>
        <pc:sldMkLst>
          <pc:docMk/>
          <pc:sldMk cId="1888975568" sldId="263"/>
        </pc:sldMkLst>
        <pc:spChg chg="del">
          <ac:chgData name="Jonathon Sun" userId="ac7bb53f-3ddc-43c3-a124-018177ab0681" providerId="ADAL" clId="{4A9E0824-8EE2-4813-AF4A-9ADB3938F59E}" dt="2022-03-23T05:07:26.850" v="494"/>
          <ac:spMkLst>
            <pc:docMk/>
            <pc:sldMk cId="1888975568" sldId="263"/>
            <ac:spMk id="3" creationId="{78C074F5-07AD-47A0-A6A4-C142D239DC3C}"/>
          </ac:spMkLst>
        </pc:spChg>
        <pc:spChg chg="add del mod">
          <ac:chgData name="Jonathon Sun" userId="ac7bb53f-3ddc-43c3-a124-018177ab0681" providerId="ADAL" clId="{4A9E0824-8EE2-4813-AF4A-9ADB3938F59E}" dt="2022-03-23T05:08:01.895" v="498"/>
          <ac:spMkLst>
            <pc:docMk/>
            <pc:sldMk cId="1888975568" sldId="263"/>
            <ac:spMk id="7" creationId="{4D99E59F-6D91-4724-BE27-1D9E3AB76E02}"/>
          </ac:spMkLst>
        </pc:spChg>
        <pc:picChg chg="add del mod">
          <ac:chgData name="Jonathon Sun" userId="ac7bb53f-3ddc-43c3-a124-018177ab0681" providerId="ADAL" clId="{4A9E0824-8EE2-4813-AF4A-9ADB3938F59E}" dt="2022-03-23T05:07:30.367" v="497" actId="478"/>
          <ac:picMkLst>
            <pc:docMk/>
            <pc:sldMk cId="1888975568" sldId="263"/>
            <ac:picMk id="5" creationId="{25C663B3-0460-4AF7-82F5-B9715BF17DC3}"/>
          </ac:picMkLst>
        </pc:picChg>
        <pc:picChg chg="add mod">
          <ac:chgData name="Jonathon Sun" userId="ac7bb53f-3ddc-43c3-a124-018177ab0681" providerId="ADAL" clId="{4A9E0824-8EE2-4813-AF4A-9ADB3938F59E}" dt="2022-03-23T05:08:26.090" v="515" actId="14100"/>
          <ac:picMkLst>
            <pc:docMk/>
            <pc:sldMk cId="1888975568" sldId="263"/>
            <ac:picMk id="9" creationId="{CBAB2BE4-7B61-4D06-947B-CDA617D32957}"/>
          </ac:picMkLst>
        </pc:picChg>
        <pc:picChg chg="add mod">
          <ac:chgData name="Jonathon Sun" userId="ac7bb53f-3ddc-43c3-a124-018177ab0681" providerId="ADAL" clId="{4A9E0824-8EE2-4813-AF4A-9ADB3938F59E}" dt="2022-03-23T05:08:18.742" v="513" actId="14100"/>
          <ac:picMkLst>
            <pc:docMk/>
            <pc:sldMk cId="1888975568" sldId="263"/>
            <ac:picMk id="11" creationId="{FFCC5D69-F873-4230-BD84-699A7E9D79EE}"/>
          </ac:picMkLst>
        </pc:picChg>
      </pc:sldChg>
      <pc:sldChg chg="addSp delSp modSp new mod setBg">
        <pc:chgData name="Jonathon Sun" userId="ac7bb53f-3ddc-43c3-a124-018177ab0681" providerId="ADAL" clId="{4A9E0824-8EE2-4813-AF4A-9ADB3938F59E}" dt="2022-03-23T05:05:52.578" v="471"/>
        <pc:sldMkLst>
          <pc:docMk/>
          <pc:sldMk cId="1286035323" sldId="264"/>
        </pc:sldMkLst>
        <pc:spChg chg="mod">
          <ac:chgData name="Jonathon Sun" userId="ac7bb53f-3ddc-43c3-a124-018177ab0681" providerId="ADAL" clId="{4A9E0824-8EE2-4813-AF4A-9ADB3938F59E}" dt="2022-03-23T05:04:50.853" v="421" actId="26606"/>
          <ac:spMkLst>
            <pc:docMk/>
            <pc:sldMk cId="1286035323" sldId="264"/>
            <ac:spMk id="2" creationId="{85B4ECD2-F691-4FF0-A59B-C5BE35CDD714}"/>
          </ac:spMkLst>
        </pc:spChg>
        <pc:spChg chg="del">
          <ac:chgData name="Jonathon Sun" userId="ac7bb53f-3ddc-43c3-a124-018177ab0681" providerId="ADAL" clId="{4A9E0824-8EE2-4813-AF4A-9ADB3938F59E}" dt="2022-03-23T05:04:24.017" v="402"/>
          <ac:spMkLst>
            <pc:docMk/>
            <pc:sldMk cId="1286035323" sldId="264"/>
            <ac:spMk id="3" creationId="{07A03A1D-ABA1-492A-8980-B16C775F9694}"/>
          </ac:spMkLst>
        </pc:spChg>
        <pc:spChg chg="add">
          <ac:chgData name="Jonathon Sun" userId="ac7bb53f-3ddc-43c3-a124-018177ab0681" providerId="ADAL" clId="{4A9E0824-8EE2-4813-AF4A-9ADB3938F59E}" dt="2022-03-23T05:04:50.853" v="421" actId="26606"/>
          <ac:spMkLst>
            <pc:docMk/>
            <pc:sldMk cId="1286035323" sldId="264"/>
            <ac:spMk id="12" creationId="{50666DC1-CD27-4874-9484-9D06C59FE4D0}"/>
          </ac:spMkLst>
        </pc:spChg>
        <pc:spChg chg="add">
          <ac:chgData name="Jonathon Sun" userId="ac7bb53f-3ddc-43c3-a124-018177ab0681" providerId="ADAL" clId="{4A9E0824-8EE2-4813-AF4A-9ADB3938F59E}" dt="2022-03-23T05:04:50.853" v="421" actId="26606"/>
          <ac:spMkLst>
            <pc:docMk/>
            <pc:sldMk cId="1286035323" sldId="264"/>
            <ac:spMk id="14" creationId="{8A2FCF07-6918-45A6-B28F-1025FEBA7AEF}"/>
          </ac:spMkLst>
        </pc:spChg>
        <pc:spChg chg="add del">
          <ac:chgData name="Jonathon Sun" userId="ac7bb53f-3ddc-43c3-a124-018177ab0681" providerId="ADAL" clId="{4A9E0824-8EE2-4813-AF4A-9ADB3938F59E}" dt="2022-03-23T05:05:49.193" v="470" actId="22"/>
          <ac:spMkLst>
            <pc:docMk/>
            <pc:sldMk cId="1286035323" sldId="264"/>
            <ac:spMk id="15" creationId="{C6B80555-8CA4-4B29-9CF7-03A0007179AE}"/>
          </ac:spMkLst>
        </pc:spChg>
        <pc:spChg chg="add">
          <ac:chgData name="Jonathon Sun" userId="ac7bb53f-3ddc-43c3-a124-018177ab0681" providerId="ADAL" clId="{4A9E0824-8EE2-4813-AF4A-9ADB3938F59E}" dt="2022-03-23T05:04:50.853" v="421" actId="26606"/>
          <ac:spMkLst>
            <pc:docMk/>
            <pc:sldMk cId="1286035323" sldId="264"/>
            <ac:spMk id="16" creationId="{72EF3F9A-9717-4ACB-A30D-96694842C4F7}"/>
          </ac:spMkLst>
        </pc:spChg>
        <pc:spChg chg="add mod">
          <ac:chgData name="Jonathon Sun" userId="ac7bb53f-3ddc-43c3-a124-018177ab0681" providerId="ADAL" clId="{4A9E0824-8EE2-4813-AF4A-9ADB3938F59E}" dt="2022-03-23T05:05:52.578" v="471"/>
          <ac:spMkLst>
            <pc:docMk/>
            <pc:sldMk cId="1286035323" sldId="264"/>
            <ac:spMk id="17" creationId="{978E7345-A37E-479D-99B1-B18756283B43}"/>
          </ac:spMkLst>
        </pc:spChg>
        <pc:grpChg chg="add">
          <ac:chgData name="Jonathon Sun" userId="ac7bb53f-3ddc-43c3-a124-018177ab0681" providerId="ADAL" clId="{4A9E0824-8EE2-4813-AF4A-9ADB3938F59E}" dt="2022-03-23T05:04:50.853" v="421" actId="26606"/>
          <ac:grpSpMkLst>
            <pc:docMk/>
            <pc:sldMk cId="1286035323" sldId="264"/>
            <ac:grpSpMk id="18" creationId="{AFB7DB5B-426F-4EA9-BE51-7E14D257DE22}"/>
          </ac:grpSpMkLst>
        </pc:grpChg>
        <pc:picChg chg="add mod ord">
          <ac:chgData name="Jonathon Sun" userId="ac7bb53f-3ddc-43c3-a124-018177ab0681" providerId="ADAL" clId="{4A9E0824-8EE2-4813-AF4A-9ADB3938F59E}" dt="2022-03-23T05:05:10.138" v="431" actId="1076"/>
          <ac:picMkLst>
            <pc:docMk/>
            <pc:sldMk cId="1286035323" sldId="264"/>
            <ac:picMk id="5" creationId="{FCBF1390-4D9A-4A7C-9F39-F152A30EA1D8}"/>
          </ac:picMkLst>
        </pc:picChg>
        <pc:picChg chg="add mod">
          <ac:chgData name="Jonathon Sun" userId="ac7bb53f-3ddc-43c3-a124-018177ab0681" providerId="ADAL" clId="{4A9E0824-8EE2-4813-AF4A-9ADB3938F59E}" dt="2022-03-23T05:05:12.892" v="432" actId="1076"/>
          <ac:picMkLst>
            <pc:docMk/>
            <pc:sldMk cId="1286035323" sldId="264"/>
            <ac:picMk id="7" creationId="{230FFE6A-228F-4874-80FC-E953455245CC}"/>
          </ac:picMkLst>
        </pc:picChg>
      </pc:sldChg>
      <pc:sldChg chg="addSp delSp modSp new mod setBg">
        <pc:chgData name="Jonathon Sun" userId="ac7bb53f-3ddc-43c3-a124-018177ab0681" providerId="ADAL" clId="{4A9E0824-8EE2-4813-AF4A-9ADB3938F59E}" dt="2022-03-23T05:06:36.734" v="493" actId="20577"/>
        <pc:sldMkLst>
          <pc:docMk/>
          <pc:sldMk cId="1352325898" sldId="265"/>
        </pc:sldMkLst>
        <pc:spChg chg="mod">
          <ac:chgData name="Jonathon Sun" userId="ac7bb53f-3ddc-43c3-a124-018177ab0681" providerId="ADAL" clId="{4A9E0824-8EE2-4813-AF4A-9ADB3938F59E}" dt="2022-03-23T05:06:36.734" v="493" actId="20577"/>
          <ac:spMkLst>
            <pc:docMk/>
            <pc:sldMk cId="1352325898" sldId="265"/>
            <ac:spMk id="2" creationId="{7CBE5A30-5661-44F7-9FA5-C4A5A4EB5BD1}"/>
          </ac:spMkLst>
        </pc:spChg>
        <pc:spChg chg="del">
          <ac:chgData name="Jonathon Sun" userId="ac7bb53f-3ddc-43c3-a124-018177ab0681" providerId="ADAL" clId="{4A9E0824-8EE2-4813-AF4A-9ADB3938F59E}" dt="2022-03-23T05:06:18.068" v="473"/>
          <ac:spMkLst>
            <pc:docMk/>
            <pc:sldMk cId="1352325898" sldId="265"/>
            <ac:spMk id="3" creationId="{9D5AC8FD-227F-4A50-864F-5DF8DD99F3E7}"/>
          </ac:spMkLst>
        </pc:spChg>
        <pc:spChg chg="add">
          <ac:chgData name="Jonathon Sun" userId="ac7bb53f-3ddc-43c3-a124-018177ab0681" providerId="ADAL" clId="{4A9E0824-8EE2-4813-AF4A-9ADB3938F59E}" dt="2022-03-23T05:06:31.034" v="481" actId="26606"/>
          <ac:spMkLst>
            <pc:docMk/>
            <pc:sldMk cId="1352325898" sldId="265"/>
            <ac:spMk id="11" creationId="{D337A0A9-061E-7055-98D0-F989D5EAE979}"/>
          </ac:spMkLst>
        </pc:spChg>
        <pc:spChg chg="add">
          <ac:chgData name="Jonathon Sun" userId="ac7bb53f-3ddc-43c3-a124-018177ab0681" providerId="ADAL" clId="{4A9E0824-8EE2-4813-AF4A-9ADB3938F59E}" dt="2022-03-23T05:06:31.034" v="481" actId="26606"/>
          <ac:spMkLst>
            <pc:docMk/>
            <pc:sldMk cId="1352325898" sldId="265"/>
            <ac:spMk id="14" creationId="{F06B261F-632C-43DC-8DC7-7723B368270D}"/>
          </ac:spMkLst>
        </pc:spChg>
        <pc:spChg chg="add">
          <ac:chgData name="Jonathon Sun" userId="ac7bb53f-3ddc-43c3-a124-018177ab0681" providerId="ADAL" clId="{4A9E0824-8EE2-4813-AF4A-9ADB3938F59E}" dt="2022-03-23T05:06:31.034" v="481" actId="26606"/>
          <ac:spMkLst>
            <pc:docMk/>
            <pc:sldMk cId="1352325898" sldId="265"/>
            <ac:spMk id="16" creationId="{4E524C7F-EE50-42C5-9434-7C78CE04445B}"/>
          </ac:spMkLst>
        </pc:spChg>
        <pc:picChg chg="add mod ord">
          <ac:chgData name="Jonathon Sun" userId="ac7bb53f-3ddc-43c3-a124-018177ab0681" providerId="ADAL" clId="{4A9E0824-8EE2-4813-AF4A-9ADB3938F59E}" dt="2022-03-23T05:06:31.034" v="481" actId="26606"/>
          <ac:picMkLst>
            <pc:docMk/>
            <pc:sldMk cId="1352325898" sldId="265"/>
            <ac:picMk id="5" creationId="{A4BEC6F7-5120-4DB6-9DA9-AB493F8D2C07}"/>
          </ac:picMkLst>
        </pc:picChg>
        <pc:picChg chg="add mod">
          <ac:chgData name="Jonathon Sun" userId="ac7bb53f-3ddc-43c3-a124-018177ab0681" providerId="ADAL" clId="{4A9E0824-8EE2-4813-AF4A-9ADB3938F59E}" dt="2022-03-23T05:06:31.034" v="481" actId="26606"/>
          <ac:picMkLst>
            <pc:docMk/>
            <pc:sldMk cId="1352325898" sldId="265"/>
            <ac:picMk id="7" creationId="{49F08BB7-B9F8-4082-9EFB-47102A20F9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9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5B40E-1BA2-44FA-891D-5662EEAE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Asian American College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AA536-6BD6-4540-B73E-3AF9C4716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Picture 3" descr="Colorful abstract pixelated background">
            <a:extLst>
              <a:ext uri="{FF2B5EF4-FFF2-40B4-BE49-F238E27FC236}">
                <a16:creationId xmlns:a16="http://schemas.microsoft.com/office/drawing/2014/main" id="{36CFA0FF-3810-4ED7-A4A3-32C7B19A8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8" r="19327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04A1-AC8F-4870-8278-A05A787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CBAB2BE4-7B61-4D06-947B-CDA617D3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1" y="2037281"/>
            <a:ext cx="4652865" cy="4652865"/>
          </a:xfr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FFCC5D69-F873-4230-BD84-699A7E9D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7281"/>
            <a:ext cx="4652865" cy="46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7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DFF2-D920-409D-B7E7-6B8D09E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E39-0B9E-4237-A8A5-55A21FCC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 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Findings and 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95E3-FC85-4224-B40C-3A06DA2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A367-DF65-4F14-A717-65E356E8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Asian American Geography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344F-ED74-4E11-B51F-FE6CA5C3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7EF0-87E4-43DA-B47A-4399121C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E065-7EA7-43E3-BBF4-94DEAE14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Framework: Critical Geographic College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0CA2-232C-4240-9A57-F1DA2626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(Dache, 2021)</a:t>
            </a:r>
          </a:p>
        </p:txBody>
      </p:sp>
    </p:spTree>
    <p:extLst>
      <p:ext uri="{BB962C8B-B14F-4D97-AF65-F5344CB8AC3E}">
        <p14:creationId xmlns:p14="http://schemas.microsoft.com/office/powerpoint/2010/main" val="388697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FD44-2C81-4706-BB60-DADE730E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2DE6-B922-4713-B2EB-88A480F6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Moran’s I</a:t>
            </a:r>
          </a:p>
          <a:p>
            <a:r>
              <a:rPr lang="en-US" dirty="0"/>
              <a:t>Local Moran’s I</a:t>
            </a:r>
          </a:p>
          <a:p>
            <a:r>
              <a:rPr lang="en-US" dirty="0"/>
              <a:t>Nearest Neighbor Analysis</a:t>
            </a:r>
          </a:p>
        </p:txBody>
      </p:sp>
    </p:spTree>
    <p:extLst>
      <p:ext uri="{BB962C8B-B14F-4D97-AF65-F5344CB8AC3E}">
        <p14:creationId xmlns:p14="http://schemas.microsoft.com/office/powerpoint/2010/main" val="28768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E5A30-5661-44F7-9FA5-C4A5A4EB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 err="1"/>
              <a:t>Morean’s</a:t>
            </a:r>
            <a:r>
              <a:rPr lang="en-US" dirty="0"/>
              <a:t> 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37A0A9-061E-7055-98D0-F989D5EA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49F08BB7-B9F8-4082-9EFB-47102A20F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36" y="439783"/>
            <a:ext cx="3838571" cy="2724942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4BEC6F7-5120-4DB6-9DA9-AB493F8D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36" y="3503659"/>
            <a:ext cx="3838571" cy="27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A14AD-C7D9-4A97-BA8F-A8F147F5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477982"/>
            <a:ext cx="5184053" cy="27328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Moran’s 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7DB5B-426F-4EA9-BE51-7E14D257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F7B3B-2DCA-4B00-898E-9C2C3AB1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3B66E-A461-43A2-8FC0-85D09C297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302E-27F8-4506-AA30-DBC75E3A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7" y="3818659"/>
            <a:ext cx="5147685" cy="24043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Are Asian Americans Clustered?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F3684CD-1108-41B5-B46F-C8B18689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36" y="171991"/>
            <a:ext cx="4345801" cy="3085017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5C3A40E-D50A-4A77-9C44-E33C76659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68" y="3428998"/>
            <a:ext cx="4487307" cy="31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4ECD2-F691-4FF0-A59B-C5BE35CD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477982"/>
            <a:ext cx="5184053" cy="27328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Moran’s 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7DB5B-426F-4EA9-BE51-7E14D257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F7B3B-2DCA-4B00-898E-9C2C3AB1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3B66E-A461-43A2-8FC0-85D09C297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230FFE6A-228F-4874-80FC-E9534552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57" y="3428998"/>
            <a:ext cx="4591368" cy="3259341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CBF1390-4D9A-4A7C-9F39-F152A30E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0" y="86201"/>
            <a:ext cx="4587504" cy="325659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E7345-A37E-479D-99B1-B18756283B43}"/>
              </a:ext>
            </a:extLst>
          </p:cNvPr>
          <p:cNvSpPr txBox="1">
            <a:spLocks/>
          </p:cNvSpPr>
          <p:nvPr/>
        </p:nvSpPr>
        <p:spPr>
          <a:xfrm>
            <a:off x="484187" y="3818659"/>
            <a:ext cx="5147685" cy="2404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Are Asian Americans Clustered?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03532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311C23"/>
      </a:dk2>
      <a:lt2>
        <a:srgbClr val="F0F0F3"/>
      </a:lt2>
      <a:accent1>
        <a:srgbClr val="A1A622"/>
      </a:accent1>
      <a:accent2>
        <a:srgbClr val="D08B1C"/>
      </a:accent2>
      <a:accent3>
        <a:srgbClr val="E2522E"/>
      </a:accent3>
      <a:accent4>
        <a:srgbClr val="D01C43"/>
      </a:accent4>
      <a:accent5>
        <a:srgbClr val="E22EA0"/>
      </a:accent5>
      <a:accent6>
        <a:srgbClr val="C71CD0"/>
      </a:accent6>
      <a:hlink>
        <a:srgbClr val="6360C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</TotalTime>
  <Words>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Asian American College Access</vt:lpstr>
      <vt:lpstr>Overview</vt:lpstr>
      <vt:lpstr>Literature Review</vt:lpstr>
      <vt:lpstr>PowerPoint Presentation</vt:lpstr>
      <vt:lpstr>Framework: Critical Geographic College Access</vt:lpstr>
      <vt:lpstr>List of Methods</vt:lpstr>
      <vt:lpstr>Morean’s I</vt:lpstr>
      <vt:lpstr>Moran’s I</vt:lpstr>
      <vt:lpstr>Moran’s 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American College Access</dc:title>
  <dc:creator>Jonathon Sun</dc:creator>
  <cp:lastModifiedBy>Jonathon Sun</cp:lastModifiedBy>
  <cp:revision>1</cp:revision>
  <dcterms:created xsi:type="dcterms:W3CDTF">2022-02-08T14:22:30Z</dcterms:created>
  <dcterms:modified xsi:type="dcterms:W3CDTF">2022-03-23T05:08:28Z</dcterms:modified>
</cp:coreProperties>
</file>