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13A4E-D99A-4C5D-B659-30565ACA1CE6}" v="2" dt="2022-02-08T14:28:30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on Sun" userId="ac7bb53f-3ddc-43c3-a124-018177ab0681" providerId="ADAL" clId="{2ED13A4E-D99A-4C5D-B659-30565ACA1CE6}"/>
    <pc:docChg chg="undo custSel addSld modSld addMainMaster delMainMaster">
      <pc:chgData name="Jonathon Sun" userId="ac7bb53f-3ddc-43c3-a124-018177ab0681" providerId="ADAL" clId="{2ED13A4E-D99A-4C5D-B659-30565ACA1CE6}" dt="2022-02-08T14:29:09.568" v="42" actId="20577"/>
      <pc:docMkLst>
        <pc:docMk/>
      </pc:docMkLst>
      <pc:sldChg chg="addSp delSp modSp new mod setBg modClrScheme setClrOvrMap chgLayout">
        <pc:chgData name="Jonathon Sun" userId="ac7bb53f-3ddc-43c3-a124-018177ab0681" providerId="ADAL" clId="{2ED13A4E-D99A-4C5D-B659-30565ACA1CE6}" dt="2022-02-08T14:23:11.751" v="40" actId="20577"/>
        <pc:sldMkLst>
          <pc:docMk/>
          <pc:sldMk cId="2012118549" sldId="256"/>
        </pc:sldMkLst>
        <pc:spChg chg="mod">
          <ac:chgData name="Jonathon Sun" userId="ac7bb53f-3ddc-43c3-a124-018177ab0681" providerId="ADAL" clId="{2ED13A4E-D99A-4C5D-B659-30565ACA1CE6}" dt="2022-02-08T14:23:11.751" v="40" actId="20577"/>
          <ac:spMkLst>
            <pc:docMk/>
            <pc:sldMk cId="2012118549" sldId="256"/>
            <ac:spMk id="2" creationId="{86F5B40E-1BA2-44FA-891D-5662EEAE7217}"/>
          </ac:spMkLst>
        </pc:spChg>
        <pc:spChg chg="mod">
          <ac:chgData name="Jonathon Sun" userId="ac7bb53f-3ddc-43c3-a124-018177ab0681" providerId="ADAL" clId="{2ED13A4E-D99A-4C5D-B659-30565ACA1CE6}" dt="2022-02-08T14:22:59.116" v="4" actId="26606"/>
          <ac:spMkLst>
            <pc:docMk/>
            <pc:sldMk cId="2012118549" sldId="256"/>
            <ac:spMk id="3" creationId="{061AA536-6BD6-4540-B73E-3AF9C471697B}"/>
          </ac:spMkLst>
        </pc:spChg>
        <pc:spChg chg="add del">
          <ac:chgData name="Jonathon Sun" userId="ac7bb53f-3ddc-43c3-a124-018177ab0681" providerId="ADAL" clId="{2ED13A4E-D99A-4C5D-B659-30565ACA1CE6}" dt="2022-02-08T14:22:59.085" v="3" actId="26606"/>
          <ac:spMkLst>
            <pc:docMk/>
            <pc:sldMk cId="2012118549" sldId="256"/>
            <ac:spMk id="9" creationId="{D47766EE-4192-4B2D-A5A0-F60F9A5F743F}"/>
          </ac:spMkLst>
        </pc:spChg>
        <pc:spChg chg="add del">
          <ac:chgData name="Jonathon Sun" userId="ac7bb53f-3ddc-43c3-a124-018177ab0681" providerId="ADAL" clId="{2ED13A4E-D99A-4C5D-B659-30565ACA1CE6}" dt="2022-02-08T14:22:59.085" v="3" actId="26606"/>
          <ac:spMkLst>
            <pc:docMk/>
            <pc:sldMk cId="2012118549" sldId="256"/>
            <ac:spMk id="11" creationId="{D6705569-F545-4F47-A260-A9202826EA20}"/>
          </ac:spMkLst>
        </pc:spChg>
        <pc:spChg chg="add">
          <ac:chgData name="Jonathon Sun" userId="ac7bb53f-3ddc-43c3-a124-018177ab0681" providerId="ADAL" clId="{2ED13A4E-D99A-4C5D-B659-30565ACA1CE6}" dt="2022-02-08T14:22:59.116" v="4" actId="26606"/>
          <ac:spMkLst>
            <pc:docMk/>
            <pc:sldMk cId="2012118549" sldId="256"/>
            <ac:spMk id="13" creationId="{4D90D76C-184F-4A96-8FE8-1114F8EE1F56}"/>
          </ac:spMkLst>
        </pc:spChg>
        <pc:spChg chg="add">
          <ac:chgData name="Jonathon Sun" userId="ac7bb53f-3ddc-43c3-a124-018177ab0681" providerId="ADAL" clId="{2ED13A4E-D99A-4C5D-B659-30565ACA1CE6}" dt="2022-02-08T14:22:59.116" v="4" actId="26606"/>
          <ac:spMkLst>
            <pc:docMk/>
            <pc:sldMk cId="2012118549" sldId="256"/>
            <ac:spMk id="14" creationId="{2F9DE355-E8A7-498B-A6A0-54D03B953F89}"/>
          </ac:spMkLst>
        </pc:spChg>
        <pc:picChg chg="add del">
          <ac:chgData name="Jonathon Sun" userId="ac7bb53f-3ddc-43c3-a124-018177ab0681" providerId="ADAL" clId="{2ED13A4E-D99A-4C5D-B659-30565ACA1CE6}" dt="2022-02-08T14:22:59.085" v="3" actId="26606"/>
          <ac:picMkLst>
            <pc:docMk/>
            <pc:sldMk cId="2012118549" sldId="256"/>
            <ac:picMk id="4" creationId="{BC6ED3A0-9042-49BC-AED4-CCC799356560}"/>
          </ac:picMkLst>
        </pc:picChg>
        <pc:picChg chg="add">
          <ac:chgData name="Jonathon Sun" userId="ac7bb53f-3ddc-43c3-a124-018177ab0681" providerId="ADAL" clId="{2ED13A4E-D99A-4C5D-B659-30565ACA1CE6}" dt="2022-02-08T14:22:59.116" v="4" actId="26606"/>
          <ac:picMkLst>
            <pc:docMk/>
            <pc:sldMk cId="2012118549" sldId="256"/>
            <ac:picMk id="15" creationId="{36CFA0FF-3810-4ED7-A4A3-32C7B19A88A7}"/>
          </ac:picMkLst>
        </pc:picChg>
      </pc:sldChg>
      <pc:sldChg chg="modSp new mod">
        <pc:chgData name="Jonathon Sun" userId="ac7bb53f-3ddc-43c3-a124-018177ab0681" providerId="ADAL" clId="{2ED13A4E-D99A-4C5D-B659-30565ACA1CE6}" dt="2022-02-08T14:29:09.568" v="42" actId="20577"/>
        <pc:sldMkLst>
          <pc:docMk/>
          <pc:sldMk cId="605034550" sldId="257"/>
        </pc:sldMkLst>
        <pc:spChg chg="mod">
          <ac:chgData name="Jonathon Sun" userId="ac7bb53f-3ddc-43c3-a124-018177ab0681" providerId="ADAL" clId="{2ED13A4E-D99A-4C5D-B659-30565ACA1CE6}" dt="2022-02-08T14:29:09.568" v="42" actId="20577"/>
          <ac:spMkLst>
            <pc:docMk/>
            <pc:sldMk cId="605034550" sldId="257"/>
            <ac:spMk id="3" creationId="{E66BCE39-0B9E-4237-A8A5-55A21FCC22B3}"/>
          </ac:spMkLst>
        </pc:spChg>
      </pc:sldChg>
      <pc:sldMasterChg chg="add del addSldLayout delSldLayout">
        <pc:chgData name="Jonathon Sun" userId="ac7bb53f-3ddc-43c3-a124-018177ab0681" providerId="ADAL" clId="{2ED13A4E-D99A-4C5D-B659-30565ACA1CE6}" dt="2022-02-08T14:22:59.116" v="4" actId="26606"/>
        <pc:sldMasterMkLst>
          <pc:docMk/>
          <pc:sldMasterMk cId="1194040597" sldId="2147483660"/>
        </pc:sldMasterMkLst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873240054" sldId="2147483661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657101174" sldId="2147483662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2885636326" sldId="2147483663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778244651" sldId="2147483664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240708237" sldId="2147483665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2891122465" sldId="2147483666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051103187" sldId="2147483667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153995215" sldId="2147483668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311696659" sldId="2147483669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023913393" sldId="2147483670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4069229661" sldId="2147483671"/>
          </pc:sldLayoutMkLst>
        </pc:sldLayoutChg>
      </pc:sldMasterChg>
      <pc:sldMasterChg chg="add del replId addSldLayout delSldLayout">
        <pc:chgData name="Jonathon Sun" userId="ac7bb53f-3ddc-43c3-a124-018177ab0681" providerId="ADAL" clId="{2ED13A4E-D99A-4C5D-B659-30565ACA1CE6}" dt="2022-02-08T14:22:59.085" v="3" actId="26606"/>
        <pc:sldMasterMkLst>
          <pc:docMk/>
          <pc:sldMasterMk cId="4079117672" sldId="2147483672"/>
        </pc:sldMasterMkLst>
        <pc:sldLayoutChg chg="add del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196781536" sldId="2147483673"/>
          </pc:sldLayoutMkLst>
        </pc:sldLayoutChg>
        <pc:sldLayoutChg chg="add del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023638531" sldId="2147483674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451860355" sldId="2147483675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751636831" sldId="2147483676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637016484" sldId="2147483677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100481302" sldId="2147483678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3920219629" sldId="2147483679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2186105331" sldId="2147483680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2205994881" sldId="2147483681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4066007403" sldId="2147483682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973681676" sldId="2147483683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259953034" sldId="2147483684"/>
          </pc:sldLayoutMkLst>
        </pc:sldLayoutChg>
      </pc:sldMasterChg>
      <pc:sldMasterChg chg="add addSldLayout">
        <pc:chgData name="Jonathon Sun" userId="ac7bb53f-3ddc-43c3-a124-018177ab0681" providerId="ADAL" clId="{2ED13A4E-D99A-4C5D-B659-30565ACA1CE6}" dt="2022-02-08T14:22:59.116" v="4" actId="26606"/>
        <pc:sldMasterMkLst>
          <pc:docMk/>
          <pc:sldMasterMk cId="3693893313" sldId="2147483686"/>
        </pc:sldMasterMkLst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3947549602" sldId="2147483675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907170890" sldId="2147483676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1584568554" sldId="2147483677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52080964" sldId="2147483678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1907991578" sldId="2147483679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388834271" sldId="2147483680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3884185016" sldId="2147483681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827753313" sldId="2147483682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043020951" sldId="2147483683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960103243" sldId="2147483684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1037102814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8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3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9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5B40E-1BA2-44FA-891D-5662EEAE7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Asian American College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AA536-6BD6-4540-B73E-3AF9C4716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Picture 3" descr="Colorful abstract pixelated background">
            <a:extLst>
              <a:ext uri="{FF2B5EF4-FFF2-40B4-BE49-F238E27FC236}">
                <a16:creationId xmlns:a16="http://schemas.microsoft.com/office/drawing/2014/main" id="{36CFA0FF-3810-4ED7-A4A3-32C7B19A8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8" r="19327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DFF2-D920-409D-B7E7-6B8D09EB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CE39-0B9E-4237-A8A5-55A21FCC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3455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311C23"/>
      </a:dk2>
      <a:lt2>
        <a:srgbClr val="F0F0F3"/>
      </a:lt2>
      <a:accent1>
        <a:srgbClr val="A1A622"/>
      </a:accent1>
      <a:accent2>
        <a:srgbClr val="D08B1C"/>
      </a:accent2>
      <a:accent3>
        <a:srgbClr val="E2522E"/>
      </a:accent3>
      <a:accent4>
        <a:srgbClr val="D01C43"/>
      </a:accent4>
      <a:accent5>
        <a:srgbClr val="E22EA0"/>
      </a:accent5>
      <a:accent6>
        <a:srgbClr val="C71CD0"/>
      </a:accent6>
      <a:hlink>
        <a:srgbClr val="6360C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Bahnschrift</vt:lpstr>
      <vt:lpstr>MatrixVTI</vt:lpstr>
      <vt:lpstr>Asian American College Access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American College Access</dc:title>
  <dc:creator>Jonathon Sun</dc:creator>
  <cp:lastModifiedBy>Jonathon Sun</cp:lastModifiedBy>
  <cp:revision>1</cp:revision>
  <dcterms:created xsi:type="dcterms:W3CDTF">2022-02-08T14:22:30Z</dcterms:created>
  <dcterms:modified xsi:type="dcterms:W3CDTF">2022-02-08T15:04:35Z</dcterms:modified>
</cp:coreProperties>
</file>