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10" autoAdjust="0"/>
  </p:normalViewPr>
  <p:slideViewPr>
    <p:cSldViewPr snapToGrid="0">
      <p:cViewPr varScale="1">
        <p:scale>
          <a:sx n="49" d="100"/>
          <a:sy n="49" d="100"/>
        </p:scale>
        <p:origin x="13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D8FF-5D54-4FF3-A410-DBF7338B0E6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45380-5497-4D80-800E-AE7B150B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2019 and 2020, the city of Chicago conducted a four-month scooter sharing pilot to evaluate the feasibility of Chicago scooter sharing, test technology and rules, and better understand how to form a more durable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5380-5497-4D80-800E-AE7B150BE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是否有对于</a:t>
            </a:r>
            <a:r>
              <a:rPr lang="en-US" altLang="zh-CN" dirty="0"/>
              <a:t>scooter</a:t>
            </a:r>
            <a:r>
              <a:rPr lang="zh-CN" altLang="en-US" dirty="0"/>
              <a:t>需求的不平衡，以及是否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会给居民带来不公平的车辆使用权，将通过以下几点</a:t>
            </a:r>
            <a:endParaRPr lang="en-US" altLang="zh-CN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dirty="0"/>
              <a:t>Designed to help city officials predict the geographic distribution of scooter riders in their cities and understand its relationship to the social and economic geography of the 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5380-5497-4D80-800E-AE7B150BE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results will enable policy makers to predict the geographical distribution of scooter riders in their cities and understand the inequities that may be created by the final planning-starting and managing scooter sharing systems in a routine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5380-5497-4D80-800E-AE7B150BE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3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3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hyperlink" Target="https://www.chicago.gov/city/en/depts/cdot/supp_info/escooter-share-pilot-pro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5B65B7FD-A96E-4443-BB72-141B1A36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36" r="-1" b="-1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94166-A1DF-463D-AAA2-B4E8AA4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E-Scooter Share Pilot in Chicago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93A80-F80B-4645-889A-E9EEE3BF5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								Ziyi Yang </a:t>
            </a:r>
            <a:endParaRPr lang="en-US" sz="44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6B8CD-78CF-458B-AEF5-B0E4C74F054D}"/>
              </a:ext>
            </a:extLst>
          </p:cNvPr>
          <p:cNvSpPr txBox="1"/>
          <p:nvPr/>
        </p:nvSpPr>
        <p:spPr>
          <a:xfrm>
            <a:off x="199170" y="539545"/>
            <a:ext cx="6453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Time:  August 12, 2020 to December 12, 2020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Vendors: Bird, Lime and Spin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Each company can offer 3,333 rentable scooters each day between 5 a.m. and 10 p.m.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Price: 1$ to unlock + Bird (32 cents/min)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		         Spin (39 cents/min)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		         Lime (19 cents/min in priority areas and 39 cents/min elsewhere)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7E236-C732-48CC-80EE-B2E7AE11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42" y="0"/>
            <a:ext cx="5564258" cy="656028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244D103-5CE6-43B0-A8A9-83550942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" y="3625703"/>
            <a:ext cx="5885581" cy="3232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89FCAF-DE1B-4078-B030-58F2A981A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249" y="3280144"/>
            <a:ext cx="3252164" cy="34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7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ty of Chicago | Data Portal | City of Chicago | Data Portal">
            <a:extLst>
              <a:ext uri="{FF2B5EF4-FFF2-40B4-BE49-F238E27FC236}">
                <a16:creationId xmlns:a16="http://schemas.microsoft.com/office/drawing/2014/main" id="{57D1C869-D4D0-4093-BCCE-B7F6AD5DA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4" y="123264"/>
            <a:ext cx="5807608" cy="20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A5D50D0-4F07-49AD-B3AC-60FEE4D3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0" y="4643605"/>
            <a:ext cx="6637821" cy="18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729FB-DC6E-4758-BDF8-3C81464E8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810" y="323754"/>
            <a:ext cx="4559534" cy="4599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49C0FA-F597-4A73-8801-E59576F98D4B}"/>
              </a:ext>
            </a:extLst>
          </p:cNvPr>
          <p:cNvSpPr txBox="1"/>
          <p:nvPr/>
        </p:nvSpPr>
        <p:spPr>
          <a:xfrm>
            <a:off x="367655" y="2997643"/>
            <a:ext cx="64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E-Scooter Trips 2020 (more than 630,000 trips)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Natural and Built Environment (Schools, Transit Stations, </a:t>
            </a:r>
            <a:r>
              <a:rPr lang="en-US" altLang="zh-CN" sz="3200" b="1" dirty="0" err="1"/>
              <a:t>etc</a:t>
            </a:r>
            <a:r>
              <a:rPr lang="en-US" altLang="zh-CN" sz="32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Chicago Demographic Data-- US Census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71F8E-802F-41F4-979B-9A20879F10B2}"/>
              </a:ext>
            </a:extLst>
          </p:cNvPr>
          <p:cNvSpPr txBox="1"/>
          <p:nvPr/>
        </p:nvSpPr>
        <p:spPr>
          <a:xfrm>
            <a:off x="457200" y="2132817"/>
            <a:ext cx="6637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masis MT Pro Black" panose="02040A04050005020304" pitchFamily="18" charset="0"/>
              </a:rPr>
              <a:t>Questions: Who currently has access to scooters?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83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3605F2-5019-412D-A22A-1B5D15CFACAC}"/>
              </a:ext>
            </a:extLst>
          </p:cNvPr>
          <p:cNvSpPr txBox="1"/>
          <p:nvPr/>
        </p:nvSpPr>
        <p:spPr>
          <a:xfrm>
            <a:off x="116958" y="287080"/>
            <a:ext cx="7006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Factors affecting travel</a:t>
            </a:r>
          </a:p>
          <a:p>
            <a:r>
              <a:rPr lang="en-US" sz="4000" b="1" dirty="0"/>
              <a:t>- Natural (precipitation, temperature, wind)</a:t>
            </a:r>
          </a:p>
          <a:p>
            <a:r>
              <a:rPr lang="en-US" sz="4000" b="1" dirty="0"/>
              <a:t>- Built Environment (</a:t>
            </a:r>
            <a:r>
              <a:rPr lang="en-US" altLang="zh-CN" sz="4000" b="1" dirty="0"/>
              <a:t>transit</a:t>
            </a:r>
            <a:r>
              <a:rPr lang="en-US" sz="4000" b="1" dirty="0"/>
              <a:t>, shopping, </a:t>
            </a:r>
            <a:r>
              <a:rPr lang="en-US" altLang="zh-CN" sz="4000" b="1" dirty="0"/>
              <a:t>restaurant,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school) </a:t>
            </a:r>
          </a:p>
          <a:p>
            <a:r>
              <a:rPr lang="en-US" sz="4000" b="1" dirty="0"/>
              <a:t>- Socio-economic (house</a:t>
            </a:r>
            <a:r>
              <a:rPr lang="en-US" altLang="zh-CN" sz="4000" b="1" dirty="0"/>
              <a:t> income, race, age)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E3C3D-37F1-495A-8CF0-84874A25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19" y="79682"/>
            <a:ext cx="4981623" cy="255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995E7-16E8-4AF0-95C6-2C1514C2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" y="3049023"/>
            <a:ext cx="2349795" cy="3829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8082E6-C36A-4435-9ED6-6BA028DA23EF}"/>
              </a:ext>
            </a:extLst>
          </p:cNvPr>
          <p:cNvSpPr txBox="1"/>
          <p:nvPr/>
        </p:nvSpPr>
        <p:spPr>
          <a:xfrm>
            <a:off x="0" y="6411432"/>
            <a:ext cx="1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masis MT Pro Black" panose="02040A04050005020304" pitchFamily="18" charset="0"/>
              </a:rPr>
              <a:t>High Schools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6C72D0-8D0B-4625-99E9-8011F385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970" y="2707083"/>
            <a:ext cx="2349795" cy="3977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D84CB2-CB83-4CB6-9BBF-C37AA6DBE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230" y="2707083"/>
            <a:ext cx="2123131" cy="3904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86C687-0684-4943-82F8-81739667D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885" y="3049023"/>
            <a:ext cx="2576146" cy="38292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356948-07DF-4B9F-B83E-D0F2F31D2B41}"/>
              </a:ext>
            </a:extLst>
          </p:cNvPr>
          <p:cNvSpPr txBox="1"/>
          <p:nvPr/>
        </p:nvSpPr>
        <p:spPr>
          <a:xfrm>
            <a:off x="2859885" y="6488668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masis MT Pro Black" panose="02040A04050005020304" pitchFamily="18" charset="0"/>
              </a:rPr>
              <a:t>L Stations</a:t>
            </a:r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7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8F412-654A-4C00-9154-41273FD9284C}"/>
              </a:ext>
            </a:extLst>
          </p:cNvPr>
          <p:cNvSpPr txBox="1"/>
          <p:nvPr/>
        </p:nvSpPr>
        <p:spPr>
          <a:xfrm>
            <a:off x="554715" y="500175"/>
            <a:ext cx="58479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Future Works: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Built </a:t>
            </a:r>
            <a:r>
              <a:rPr lang="en-US" altLang="zh-CN" sz="4400" b="1" dirty="0"/>
              <a:t>environment</a:t>
            </a:r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Model &amp;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b="1" dirty="0"/>
              <a:t>Vendors---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Priority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area?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04DF4-4D2F-435C-836F-23FF53CB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1" y="4435240"/>
            <a:ext cx="10310376" cy="2249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174B9-4D1F-4875-B002-C272582D5ACC}"/>
              </a:ext>
            </a:extLst>
          </p:cNvPr>
          <p:cNvSpPr txBox="1"/>
          <p:nvPr/>
        </p:nvSpPr>
        <p:spPr>
          <a:xfrm>
            <a:off x="209578" y="3788909"/>
            <a:ext cx="568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The Hand Black" panose="020B0604020202020204" pitchFamily="66" charset="0"/>
              </a:rPr>
              <a:t>P</a:t>
            </a:r>
            <a:r>
              <a:rPr lang="en-US" sz="3600" b="1" i="0" dirty="0">
                <a:solidFill>
                  <a:srgbClr val="212121"/>
                </a:solidFill>
                <a:effectLst/>
                <a:latin typeface="The Hand Black" panose="020B0604020202020204" pitchFamily="66" charset="0"/>
              </a:rPr>
              <a:t>ermanent </a:t>
            </a:r>
            <a:r>
              <a:rPr lang="en-US" sz="3600" b="1" dirty="0">
                <a:solidFill>
                  <a:srgbClr val="212121"/>
                </a:solidFill>
                <a:latin typeface="The Hand Black" panose="020B0604020202020204" pitchFamily="66" charset="0"/>
              </a:rPr>
              <a:t>S</a:t>
            </a:r>
            <a:r>
              <a:rPr lang="en-US" sz="3600" b="1" i="0" dirty="0">
                <a:solidFill>
                  <a:srgbClr val="212121"/>
                </a:solidFill>
                <a:effectLst/>
                <a:latin typeface="The Hand Black" panose="020B0604020202020204" pitchFamily="66" charset="0"/>
              </a:rPr>
              <a:t>cooter </a:t>
            </a:r>
            <a:r>
              <a:rPr lang="en-US" sz="3600" b="1" dirty="0">
                <a:solidFill>
                  <a:srgbClr val="212121"/>
                </a:solidFill>
                <a:latin typeface="The Hand Black" panose="020B0604020202020204" pitchFamily="66" charset="0"/>
              </a:rPr>
              <a:t>P</a:t>
            </a:r>
            <a:r>
              <a:rPr lang="en-US" sz="3600" b="1" i="0" dirty="0">
                <a:solidFill>
                  <a:srgbClr val="212121"/>
                </a:solidFill>
                <a:effectLst/>
                <a:latin typeface="The Hand Black" panose="020B0604020202020204" pitchFamily="66" charset="0"/>
              </a:rPr>
              <a:t>rogram </a:t>
            </a:r>
            <a:r>
              <a:rPr lang="en-US" altLang="zh-CN" sz="3600" b="1" i="0" dirty="0">
                <a:solidFill>
                  <a:srgbClr val="212121"/>
                </a:solidFill>
                <a:effectLst/>
                <a:latin typeface="The Hand Black" panose="020B0604020202020204" pitchFamily="66" charset="0"/>
              </a:rPr>
              <a:t>in 2022 </a:t>
            </a:r>
            <a:r>
              <a:rPr lang="en-US" altLang="zh-CN" sz="3600" b="1" dirty="0">
                <a:solidFill>
                  <a:srgbClr val="212121"/>
                </a:solidFill>
                <a:latin typeface="The Hand Black" panose="020B0604020202020204" pitchFamily="66" charset="0"/>
              </a:rPr>
              <a:t>?</a:t>
            </a:r>
            <a:endParaRPr lang="en-US" sz="3600" b="1" dirty="0">
              <a:latin typeface="The Hand Black" panose="020B06040202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AFB03-5A3F-4D75-858B-DCC86AD4582D}"/>
              </a:ext>
            </a:extLst>
          </p:cNvPr>
          <p:cNvSpPr txBox="1"/>
          <p:nvPr/>
        </p:nvSpPr>
        <p:spPr>
          <a:xfrm>
            <a:off x="0" y="6466114"/>
            <a:ext cx="977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  <a:hlinkClick r:id="rId4"/>
              </a:rPr>
              <a:t>https://www.chicago.gov/city/en/depts/cdot/supp_info/escooter-share-pilot-project.html</a:t>
            </a: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026" name="Picture 2" descr="Electric scooters go from pilot to permanent in Chicago — for two years,  anyway - Chicago Sun-Times">
            <a:extLst>
              <a:ext uri="{FF2B5EF4-FFF2-40B4-BE49-F238E27FC236}">
                <a16:creationId xmlns:a16="http://schemas.microsoft.com/office/drawing/2014/main" id="{69D2A828-3004-44C1-89DB-B96DCD55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623" y="337902"/>
            <a:ext cx="5333265" cy="35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717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365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Abadi</vt:lpstr>
      <vt:lpstr>Amasis MT Pro Black</vt:lpstr>
      <vt:lpstr>Arial</vt:lpstr>
      <vt:lpstr>Calibri</vt:lpstr>
      <vt:lpstr>Modern Love</vt:lpstr>
      <vt:lpstr>Source Sans Pro</vt:lpstr>
      <vt:lpstr>The Hand</vt:lpstr>
      <vt:lpstr>The Hand Black</vt:lpstr>
      <vt:lpstr>SketchyVTI</vt:lpstr>
      <vt:lpstr>E-Scooter Share Pilot in Chicago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Scooter Share in Chicago</dc:title>
  <dc:creator>Yang, Ziyi</dc:creator>
  <cp:lastModifiedBy>Yang, Ziyi</cp:lastModifiedBy>
  <cp:revision>16</cp:revision>
  <dcterms:created xsi:type="dcterms:W3CDTF">2022-02-09T00:54:11Z</dcterms:created>
  <dcterms:modified xsi:type="dcterms:W3CDTF">2022-02-10T23:50:56Z</dcterms:modified>
</cp:coreProperties>
</file>