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D8FF-5D54-4FF3-A410-DBF7338B0E6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5380-5497-4D80-800E-AE7B150B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2019 and 2020, the city of Chicago conducted a four-month scooter sharing pilot to evaluate the feasibility of Chicago scooter sharing, test technology and rules, and better understand how to form a more durable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5380-5497-4D80-800E-AE7B150BE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5B65B7FD-A96E-4443-BB72-141B1A36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36" r="-1" b="-1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94166-A1DF-463D-AAA2-B4E8AA4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E-Scooter Share Pilot in Chicago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93A80-F80B-4645-889A-E9EEE3BF5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								Ziyi Yang </a:t>
            </a:r>
            <a:endParaRPr lang="en-US" sz="4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6B8CD-78CF-458B-AEF5-B0E4C74F054D}"/>
              </a:ext>
            </a:extLst>
          </p:cNvPr>
          <p:cNvSpPr txBox="1"/>
          <p:nvPr/>
        </p:nvSpPr>
        <p:spPr>
          <a:xfrm>
            <a:off x="199170" y="539545"/>
            <a:ext cx="6453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Time:  August 12, 2020 to December 12, 2020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Vendors: Bird, Lime and Spin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Each company can offer 3,333 rentable scooters each day between 5 a.m. and 10 p.m.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Price: 1$ to unlock + Bird (32 cents/min)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		         Spin (39 cents/min)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		         Lime (19 cents/min in priority areas and 39 cents/min elsewhere)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7E236-C732-48CC-80EE-B2E7AE11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42" y="0"/>
            <a:ext cx="5564258" cy="656028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244D103-5CE6-43B0-A8A9-83550942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0" y="3976577"/>
            <a:ext cx="5246686" cy="28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ity of Chicago | Data Portal | City of Chicago | Data Portal">
            <a:extLst>
              <a:ext uri="{FF2B5EF4-FFF2-40B4-BE49-F238E27FC236}">
                <a16:creationId xmlns:a16="http://schemas.microsoft.com/office/drawing/2014/main" id="{57D1C869-D4D0-4093-BCCE-B7F6AD5D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303" y="61923"/>
            <a:ext cx="5807608" cy="20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A5D50D0-4F07-49AD-B3AC-60FEE4D3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0" y="4643605"/>
            <a:ext cx="6637821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729FB-DC6E-4758-BDF8-3C81464E8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810" y="376917"/>
            <a:ext cx="4559534" cy="4599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49C0FA-F597-4A73-8801-E59576F98D4B}"/>
              </a:ext>
            </a:extLst>
          </p:cNvPr>
          <p:cNvSpPr txBox="1"/>
          <p:nvPr/>
        </p:nvSpPr>
        <p:spPr>
          <a:xfrm>
            <a:off x="367656" y="2534776"/>
            <a:ext cx="5458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E-Scooter Trips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Built Environment (Schools, Transit Stations, </a:t>
            </a:r>
            <a:r>
              <a:rPr lang="en-US" altLang="zh-CN" sz="3200" b="1" dirty="0" err="1"/>
              <a:t>etc</a:t>
            </a:r>
            <a:r>
              <a:rPr lang="en-US" altLang="zh-CN" sz="32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Chicago Demographic Data-- US Census</a:t>
            </a:r>
          </a:p>
        </p:txBody>
      </p:sp>
    </p:spTree>
    <p:extLst>
      <p:ext uri="{BB962C8B-B14F-4D97-AF65-F5344CB8AC3E}">
        <p14:creationId xmlns:p14="http://schemas.microsoft.com/office/powerpoint/2010/main" val="364888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3605F2-5019-412D-A22A-1B5D15CFACAC}"/>
              </a:ext>
            </a:extLst>
          </p:cNvPr>
          <p:cNvSpPr txBox="1"/>
          <p:nvPr/>
        </p:nvSpPr>
        <p:spPr>
          <a:xfrm>
            <a:off x="116958" y="287080"/>
            <a:ext cx="7006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Factors affecting travel</a:t>
            </a:r>
          </a:p>
          <a:p>
            <a:r>
              <a:rPr lang="en-US" sz="4000" b="1" dirty="0"/>
              <a:t>- Natural (precipitation, temperature, wind)</a:t>
            </a:r>
          </a:p>
          <a:p>
            <a:r>
              <a:rPr lang="en-US" sz="4000" b="1" dirty="0"/>
              <a:t>- Built Environment (</a:t>
            </a:r>
            <a:r>
              <a:rPr lang="en-US" altLang="zh-CN" sz="4000" b="1" dirty="0"/>
              <a:t>transit</a:t>
            </a:r>
            <a:r>
              <a:rPr lang="en-US" sz="4000" b="1" dirty="0"/>
              <a:t>, shopping, </a:t>
            </a:r>
            <a:r>
              <a:rPr lang="en-US" altLang="zh-CN" sz="4000" b="1" dirty="0"/>
              <a:t>restaurant,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school) </a:t>
            </a:r>
          </a:p>
          <a:p>
            <a:r>
              <a:rPr lang="en-US" sz="4000" b="1" dirty="0"/>
              <a:t>- Socio-economic (house</a:t>
            </a:r>
            <a:r>
              <a:rPr lang="en-US" altLang="zh-CN" sz="4000" b="1" dirty="0"/>
              <a:t> income, race, age)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E3C3D-37F1-495A-8CF0-84874A25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19" y="79682"/>
            <a:ext cx="4981623" cy="255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995E7-16E8-4AF0-95C6-2C1514C2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8753"/>
            <a:ext cx="2349795" cy="382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325A5-38BA-41A7-9756-87A2C6A74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772" y="3028753"/>
            <a:ext cx="3143856" cy="3997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8082E6-C36A-4435-9ED6-6BA028DA23EF}"/>
              </a:ext>
            </a:extLst>
          </p:cNvPr>
          <p:cNvSpPr txBox="1"/>
          <p:nvPr/>
        </p:nvSpPr>
        <p:spPr>
          <a:xfrm>
            <a:off x="0" y="6411432"/>
            <a:ext cx="1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High Schools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56948-07DF-4B9F-B83E-D0F2F31D2B41}"/>
              </a:ext>
            </a:extLst>
          </p:cNvPr>
          <p:cNvSpPr txBox="1"/>
          <p:nvPr/>
        </p:nvSpPr>
        <p:spPr>
          <a:xfrm>
            <a:off x="2668772" y="6411432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masis MT Pro Black" panose="02040A04050005020304" pitchFamily="18" charset="0"/>
              </a:rPr>
              <a:t>L Stations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6C72D0-8D0B-4625-99E9-8011F3855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970" y="2707083"/>
            <a:ext cx="2349795" cy="3977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D84CB2-CB83-4CB6-9BBF-C37AA6DBE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230" y="2707083"/>
            <a:ext cx="2123131" cy="39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7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8F412-654A-4C00-9154-41273FD9284C}"/>
              </a:ext>
            </a:extLst>
          </p:cNvPr>
          <p:cNvSpPr txBox="1"/>
          <p:nvPr/>
        </p:nvSpPr>
        <p:spPr>
          <a:xfrm>
            <a:off x="659218" y="797442"/>
            <a:ext cx="58479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Future Works: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Built </a:t>
            </a:r>
            <a:r>
              <a:rPr lang="en-US" altLang="zh-CN" sz="4400" b="1" dirty="0"/>
              <a:t>environment</a:t>
            </a: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Model &amp;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b="1" dirty="0"/>
              <a:t>Vendors---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Priority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area?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462717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208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Amasis MT Pro Black</vt:lpstr>
      <vt:lpstr>Arial</vt:lpstr>
      <vt:lpstr>Calibri</vt:lpstr>
      <vt:lpstr>Modern Love</vt:lpstr>
      <vt:lpstr>The Hand</vt:lpstr>
      <vt:lpstr>SketchyVTI</vt:lpstr>
      <vt:lpstr>E-Scooter Share Pilot in Chicago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Scooter Share in Chicago</dc:title>
  <dc:creator>Yang, Ziyi</dc:creator>
  <cp:lastModifiedBy>Yang, Ziyi</cp:lastModifiedBy>
  <cp:revision>12</cp:revision>
  <dcterms:created xsi:type="dcterms:W3CDTF">2022-02-09T00:54:11Z</dcterms:created>
  <dcterms:modified xsi:type="dcterms:W3CDTF">2022-02-10T23:05:24Z</dcterms:modified>
</cp:coreProperties>
</file>