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62" r:id="rId2"/>
    <p:sldId id="366" r:id="rId3"/>
    <p:sldId id="392" r:id="rId4"/>
    <p:sldId id="394" r:id="rId5"/>
    <p:sldId id="395" r:id="rId6"/>
    <p:sldId id="411" r:id="rId7"/>
    <p:sldId id="412" r:id="rId8"/>
    <p:sldId id="413" r:id="rId9"/>
    <p:sldId id="414" r:id="rId10"/>
    <p:sldId id="415" r:id="rId11"/>
    <p:sldId id="393" r:id="rId12"/>
    <p:sldId id="408" r:id="rId13"/>
    <p:sldId id="409" r:id="rId14"/>
    <p:sldId id="40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546A"/>
    <a:srgbClr val="194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82" y="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C303D-B686-4E9A-9B4B-6FD30633AA4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DD0AC-7F07-4128-B9A6-9AC6CBCF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0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3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0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9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62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4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1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1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35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04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88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B2F64C6-7D5C-BC48-A962-E23F0BFEC084}"/>
              </a:ext>
            </a:extLst>
          </p:cNvPr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0D463A3-7033-D449-AC8B-08C0EFBF331C}"/>
              </a:ext>
            </a:extLst>
          </p:cNvPr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EAD8200-B031-6E4A-87C5-FC095E3A9684}"/>
              </a:ext>
            </a:extLst>
          </p:cNvPr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6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7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10" Type="http://schemas.openxmlformats.org/officeDocument/2006/relationships/image" Target="../media/image27.sv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9.png"/><Relationship Id="rId5" Type="http://schemas.openxmlformats.org/officeDocument/2006/relationships/image" Target="../media/image22.jpg"/><Relationship Id="rId10" Type="http://schemas.openxmlformats.org/officeDocument/2006/relationships/image" Target="../media/image27.svg"/><Relationship Id="rId4" Type="http://schemas.openxmlformats.org/officeDocument/2006/relationships/image" Target="../media/image28.JP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49884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5960907" y="2921167"/>
            <a:ext cx="515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PokemonStay</a:t>
            </a:r>
            <a:endParaRPr kumimoji="1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46346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893080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65868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9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Result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699832-6364-4990-A6E4-3AD62190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681990"/>
            <a:ext cx="9949698" cy="57024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88320B-290F-435C-AD49-C367F83FC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62" y="690909"/>
            <a:ext cx="5485038" cy="5684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519DC3-F4EB-45D6-9B29-E346338F4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80" y="661760"/>
            <a:ext cx="5418209" cy="57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D9EDBB-5921-4B83-9ABF-E471EEAE5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950746"/>
            <a:ext cx="9652945" cy="58505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4926" y="2617236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8709" y="1949302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333" y="4733990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3430" y="3367526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88620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2575" y="2829557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5377" y="3045716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9426" y="4146888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1042" y="1808584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542" y="4944064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3563" y="4046376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3265" y="1351384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AF6A580-9592-4AC3-9705-0EE13D76511E}"/>
              </a:ext>
            </a:extLst>
          </p:cNvPr>
          <p:cNvSpPr txBox="1"/>
          <p:nvPr/>
        </p:nvSpPr>
        <p:spPr>
          <a:xfrm>
            <a:off x="4095365" y="2574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https://krmeteor.github.io/Pokemon-Stay/</a:t>
            </a:r>
          </a:p>
        </p:txBody>
      </p:sp>
    </p:spTree>
    <p:extLst>
      <p:ext uri="{BB962C8B-B14F-4D97-AF65-F5344CB8AC3E}">
        <p14:creationId xmlns:p14="http://schemas.microsoft.com/office/powerpoint/2010/main" val="23875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6C76FD0-4355-4A39-8946-E00820F53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4" y="0"/>
            <a:ext cx="982712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A5690B-EBF1-42B8-8661-41E947D03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65" y="913422"/>
            <a:ext cx="9633391" cy="5906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2B9996-8394-494E-B1FF-0356281A0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1057921"/>
            <a:ext cx="2930344" cy="26878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9F945D-B5FB-447B-9C5F-8650866DC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97" y="3852928"/>
            <a:ext cx="2930344" cy="2689894"/>
          </a:xfrm>
          <a:prstGeom prst="rect">
            <a:avLst/>
          </a:prstGeom>
        </p:spPr>
      </p:pic>
      <p:pic>
        <p:nvPicPr>
          <p:cNvPr id="21" name="图形 20" descr="标记">
            <a:extLst>
              <a:ext uri="{FF2B5EF4-FFF2-40B4-BE49-F238E27FC236}">
                <a16:creationId xmlns:a16="http://schemas.microsoft.com/office/drawing/2014/main" id="{7E50B67C-97C2-49A1-A3E6-7711A7918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826" y="2635898"/>
            <a:ext cx="914400" cy="914400"/>
          </a:xfrm>
          <a:prstGeom prst="rect">
            <a:avLst/>
          </a:prstGeom>
        </p:spPr>
      </p:pic>
      <p:pic>
        <p:nvPicPr>
          <p:cNvPr id="23" name="图形 22" descr="标记">
            <a:extLst>
              <a:ext uri="{FF2B5EF4-FFF2-40B4-BE49-F238E27FC236}">
                <a16:creationId xmlns:a16="http://schemas.microsoft.com/office/drawing/2014/main" id="{8092FFB0-F604-49EE-B392-710D4D280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77208" y="2984178"/>
            <a:ext cx="457200" cy="457200"/>
          </a:xfrm>
          <a:prstGeom prst="rect">
            <a:avLst/>
          </a:prstGeom>
        </p:spPr>
      </p:pic>
      <p:pic>
        <p:nvPicPr>
          <p:cNvPr id="45" name="图形 44" descr="标记">
            <a:extLst>
              <a:ext uri="{FF2B5EF4-FFF2-40B4-BE49-F238E27FC236}">
                <a16:creationId xmlns:a16="http://schemas.microsoft.com/office/drawing/2014/main" id="{13B62238-A384-4015-9E2A-B02A2F74D8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98505" y="4146888"/>
            <a:ext cx="457200" cy="457200"/>
          </a:xfrm>
          <a:prstGeom prst="rect">
            <a:avLst/>
          </a:prstGeom>
        </p:spPr>
      </p:pic>
      <p:pic>
        <p:nvPicPr>
          <p:cNvPr id="46" name="图形 45" descr="标记">
            <a:extLst>
              <a:ext uri="{FF2B5EF4-FFF2-40B4-BE49-F238E27FC236}">
                <a16:creationId xmlns:a16="http://schemas.microsoft.com/office/drawing/2014/main" id="{3E1DA5EE-C2E4-492B-BE54-FD8C2EDECC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3686" y="3624328"/>
            <a:ext cx="457200" cy="457200"/>
          </a:xfrm>
          <a:prstGeom prst="rect">
            <a:avLst/>
          </a:prstGeom>
        </p:spPr>
      </p:pic>
      <p:pic>
        <p:nvPicPr>
          <p:cNvPr id="47" name="图形 46" descr="标记">
            <a:extLst>
              <a:ext uri="{FF2B5EF4-FFF2-40B4-BE49-F238E27FC236}">
                <a16:creationId xmlns:a16="http://schemas.microsoft.com/office/drawing/2014/main" id="{0DAFD12E-1CAD-4834-968F-DAE3C6729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4340" y="4355840"/>
            <a:ext cx="457200" cy="457200"/>
          </a:xfrm>
          <a:prstGeom prst="rect">
            <a:avLst/>
          </a:prstGeom>
        </p:spPr>
      </p:pic>
      <p:pic>
        <p:nvPicPr>
          <p:cNvPr id="48" name="图形 47" descr="标记">
            <a:extLst>
              <a:ext uri="{FF2B5EF4-FFF2-40B4-BE49-F238E27FC236}">
                <a16:creationId xmlns:a16="http://schemas.microsoft.com/office/drawing/2014/main" id="{CE3BC7B5-D9A8-4114-BF79-DFFDF30E8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4119" y="4537750"/>
            <a:ext cx="457200" cy="457200"/>
          </a:xfrm>
          <a:prstGeom prst="rect">
            <a:avLst/>
          </a:prstGeom>
        </p:spPr>
      </p:pic>
      <p:pic>
        <p:nvPicPr>
          <p:cNvPr id="49" name="图形 48" descr="标记">
            <a:extLst>
              <a:ext uri="{FF2B5EF4-FFF2-40B4-BE49-F238E27FC236}">
                <a16:creationId xmlns:a16="http://schemas.microsoft.com/office/drawing/2014/main" id="{E5E76638-E1E4-4A3B-9C7F-1100C768C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3479413"/>
            <a:ext cx="457200" cy="457200"/>
          </a:xfrm>
          <a:prstGeom prst="rect">
            <a:avLst/>
          </a:prstGeom>
        </p:spPr>
      </p:pic>
      <p:pic>
        <p:nvPicPr>
          <p:cNvPr id="50" name="图形 49" descr="标记">
            <a:extLst>
              <a:ext uri="{FF2B5EF4-FFF2-40B4-BE49-F238E27FC236}">
                <a16:creationId xmlns:a16="http://schemas.microsoft.com/office/drawing/2014/main" id="{4EF24B5E-B3AE-481C-93ED-84442448B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3097034"/>
            <a:ext cx="457200" cy="457200"/>
          </a:xfrm>
          <a:prstGeom prst="rect">
            <a:avLst/>
          </a:prstGeom>
        </p:spPr>
      </p:pic>
      <p:pic>
        <p:nvPicPr>
          <p:cNvPr id="51" name="图形 50" descr="标记">
            <a:extLst>
              <a:ext uri="{FF2B5EF4-FFF2-40B4-BE49-F238E27FC236}">
                <a16:creationId xmlns:a16="http://schemas.microsoft.com/office/drawing/2014/main" id="{3AA01BC0-50C7-4B6B-9AAD-996A6AEB9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8608" y="2370736"/>
            <a:ext cx="457200" cy="457200"/>
          </a:xfrm>
          <a:prstGeom prst="rect">
            <a:avLst/>
          </a:prstGeom>
        </p:spPr>
      </p:pic>
      <p:pic>
        <p:nvPicPr>
          <p:cNvPr id="52" name="图形 51" descr="标记">
            <a:extLst>
              <a:ext uri="{FF2B5EF4-FFF2-40B4-BE49-F238E27FC236}">
                <a16:creationId xmlns:a16="http://schemas.microsoft.com/office/drawing/2014/main" id="{C87685AC-1F4D-488C-AC2C-7C1E33160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4877" y="5487378"/>
            <a:ext cx="457200" cy="457200"/>
          </a:xfrm>
          <a:prstGeom prst="rect">
            <a:avLst/>
          </a:prstGeom>
        </p:spPr>
      </p:pic>
      <p:pic>
        <p:nvPicPr>
          <p:cNvPr id="53" name="图形 52" descr="标记">
            <a:extLst>
              <a:ext uri="{FF2B5EF4-FFF2-40B4-BE49-F238E27FC236}">
                <a16:creationId xmlns:a16="http://schemas.microsoft.com/office/drawing/2014/main" id="{88507258-270F-4B47-B3D0-290B886FCC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5211" y="3689688"/>
            <a:ext cx="457200" cy="457200"/>
          </a:xfrm>
          <a:prstGeom prst="rect">
            <a:avLst/>
          </a:prstGeom>
        </p:spPr>
      </p:pic>
      <p:pic>
        <p:nvPicPr>
          <p:cNvPr id="54" name="图形 53" descr="标记">
            <a:extLst>
              <a:ext uri="{FF2B5EF4-FFF2-40B4-BE49-F238E27FC236}">
                <a16:creationId xmlns:a16="http://schemas.microsoft.com/office/drawing/2014/main" id="{8E0748CC-1BA1-4846-9FD4-27FA7598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6277" y="1058595"/>
            <a:ext cx="457200" cy="4572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A22F11-37C6-4354-BB73-F113332FD547}"/>
              </a:ext>
            </a:extLst>
          </p:cNvPr>
          <p:cNvCxnSpPr>
            <a:cxnSpLocks/>
          </p:cNvCxnSpPr>
          <p:nvPr/>
        </p:nvCxnSpPr>
        <p:spPr>
          <a:xfrm flipV="1">
            <a:off x="5598366" y="3153544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5FE1BAB-D0D5-49D7-968B-A0686EF36E97}"/>
              </a:ext>
            </a:extLst>
          </p:cNvPr>
          <p:cNvCxnSpPr>
            <a:cxnSpLocks/>
          </p:cNvCxnSpPr>
          <p:nvPr/>
        </p:nvCxnSpPr>
        <p:spPr>
          <a:xfrm flipV="1">
            <a:off x="5611890" y="3166345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8FA616-EEA2-4F76-B03D-B03872F00992}"/>
              </a:ext>
            </a:extLst>
          </p:cNvPr>
          <p:cNvCxnSpPr>
            <a:cxnSpLocks/>
          </p:cNvCxnSpPr>
          <p:nvPr/>
        </p:nvCxnSpPr>
        <p:spPr>
          <a:xfrm flipV="1">
            <a:off x="5620689" y="3173912"/>
            <a:ext cx="121369" cy="5878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形 8" descr="关闭">
            <a:extLst>
              <a:ext uri="{FF2B5EF4-FFF2-40B4-BE49-F238E27FC236}">
                <a16:creationId xmlns:a16="http://schemas.microsoft.com/office/drawing/2014/main" id="{491AC92B-6FE9-407F-B5F2-2FB24CB82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8424" y="3548982"/>
            <a:ext cx="499637" cy="49963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8F54DD-A94F-491B-AC10-C6FA5EEFF858}"/>
              </a:ext>
            </a:extLst>
          </p:cNvPr>
          <p:cNvCxnSpPr/>
          <p:nvPr/>
        </p:nvCxnSpPr>
        <p:spPr>
          <a:xfrm>
            <a:off x="5767369" y="3233672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05AD65-4699-427A-9D38-9BF13F6E50B6}"/>
              </a:ext>
            </a:extLst>
          </p:cNvPr>
          <p:cNvCxnSpPr/>
          <p:nvPr/>
        </p:nvCxnSpPr>
        <p:spPr>
          <a:xfrm>
            <a:off x="5740893" y="3208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EDA425-1493-4230-B44E-3F2C1C79FC08}"/>
              </a:ext>
            </a:extLst>
          </p:cNvPr>
          <p:cNvCxnSpPr/>
          <p:nvPr/>
        </p:nvCxnSpPr>
        <p:spPr>
          <a:xfrm>
            <a:off x="5752919" y="321730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5225642-17B2-4E3D-8070-9ACB9CCACC38}"/>
              </a:ext>
            </a:extLst>
          </p:cNvPr>
          <p:cNvCxnSpPr/>
          <p:nvPr/>
        </p:nvCxnSpPr>
        <p:spPr>
          <a:xfrm>
            <a:off x="5724419" y="324647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6DD6EA6-AA35-44C2-AEF7-3F2BB2A8754D}"/>
              </a:ext>
            </a:extLst>
          </p:cNvPr>
          <p:cNvCxnSpPr/>
          <p:nvPr/>
        </p:nvCxnSpPr>
        <p:spPr>
          <a:xfrm>
            <a:off x="5771290" y="3237643"/>
            <a:ext cx="1382702" cy="185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3F9D50-B5B7-4B27-BCE5-066BD666F077}"/>
              </a:ext>
            </a:extLst>
          </p:cNvPr>
          <p:cNvSpPr txBox="1"/>
          <p:nvPr/>
        </p:nvSpPr>
        <p:spPr>
          <a:xfrm>
            <a:off x="4098202" y="2505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https://krmeteor.github.io/Pokemon-Stay/</a:t>
            </a:r>
          </a:p>
        </p:txBody>
      </p:sp>
    </p:spTree>
    <p:extLst>
      <p:ext uri="{BB962C8B-B14F-4D97-AF65-F5344CB8AC3E}">
        <p14:creationId xmlns:p14="http://schemas.microsoft.com/office/powerpoint/2010/main" val="417061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62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Next Step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9D3C941E-0228-4125-B889-3D301249A209}"/>
              </a:ext>
            </a:extLst>
          </p:cNvPr>
          <p:cNvSpPr/>
          <p:nvPr/>
        </p:nvSpPr>
        <p:spPr bwMode="auto">
          <a:xfrm>
            <a:off x="1499116" y="2838684"/>
            <a:ext cx="3031896" cy="106847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3F3D3D5-6B40-43D3-83B2-577F22BEF043}"/>
              </a:ext>
            </a:extLst>
          </p:cNvPr>
          <p:cNvGrpSpPr/>
          <p:nvPr/>
        </p:nvGrpSpPr>
        <p:grpSpPr bwMode="auto">
          <a:xfrm>
            <a:off x="1447683" y="1668303"/>
            <a:ext cx="1168113" cy="1151059"/>
            <a:chOff x="0" y="0"/>
            <a:chExt cx="1591420" cy="1591420"/>
          </a:xfrm>
          <a:solidFill>
            <a:srgbClr val="44546A"/>
          </a:solidFill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B6EB9189-D30C-48E7-8E04-F84C002DD553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AE97C9A0-27C5-4D28-9603-96343B68A1FB}"/>
                </a:ext>
              </a:extLst>
            </p:cNvPr>
            <p:cNvSpPr/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n-US" altLang="zh-CN" sz="2000" b="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sym typeface="Arial" panose="020B0604020202020204" pitchFamily="34" charset="0"/>
                </a:rPr>
                <a:t>1</a:t>
              </a:r>
              <a:endParaRPr lang="en-US" sz="2000" b="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AutoShape 9">
            <a:extLst>
              <a:ext uri="{FF2B5EF4-FFF2-40B4-BE49-F238E27FC236}">
                <a16:creationId xmlns:a16="http://schemas.microsoft.com/office/drawing/2014/main" id="{4B2ECB23-6648-4423-8E22-9B0D1EB9872B}"/>
              </a:ext>
            </a:extLst>
          </p:cNvPr>
          <p:cNvSpPr/>
          <p:nvPr/>
        </p:nvSpPr>
        <p:spPr bwMode="auto">
          <a:xfrm>
            <a:off x="1754996" y="3397680"/>
            <a:ext cx="2478600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Wireframe Improvement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B4CFE28-C7C3-4BF4-B845-49401ABEF524}"/>
              </a:ext>
            </a:extLst>
          </p:cNvPr>
          <p:cNvSpPr/>
          <p:nvPr/>
        </p:nvSpPr>
        <p:spPr bwMode="auto">
          <a:xfrm>
            <a:off x="4999721" y="3042200"/>
            <a:ext cx="2881692" cy="104427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A01C1DFA-B39B-46E3-BD74-F852EB8C8F99}"/>
              </a:ext>
            </a:extLst>
          </p:cNvPr>
          <p:cNvGrpSpPr/>
          <p:nvPr/>
        </p:nvGrpSpPr>
        <p:grpSpPr bwMode="auto">
          <a:xfrm>
            <a:off x="4909541" y="4113889"/>
            <a:ext cx="1226284" cy="1209758"/>
            <a:chOff x="0" y="0"/>
            <a:chExt cx="1591420" cy="1591420"/>
          </a:xfrm>
          <a:solidFill>
            <a:srgbClr val="44546A"/>
          </a:solidFill>
        </p:grpSpPr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20550975-D298-4C31-8013-93F582BF123A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1D87FEBF-4020-46FD-A884-56E9BF4481B9}"/>
                </a:ext>
              </a:extLst>
            </p:cNvPr>
            <p:cNvSpPr/>
            <p:nvPr/>
          </p:nvSpPr>
          <p:spPr bwMode="auto">
            <a:xfrm>
              <a:off x="0" y="553745"/>
              <a:ext cx="1591420" cy="483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2</a:t>
              </a:r>
              <a:endParaRPr lang="en-US" altLang="es-E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cs typeface="Lato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AutoShape 14">
            <a:extLst>
              <a:ext uri="{FF2B5EF4-FFF2-40B4-BE49-F238E27FC236}">
                <a16:creationId xmlns:a16="http://schemas.microsoft.com/office/drawing/2014/main" id="{BD3BCD31-7893-474F-A072-A844294495E4}"/>
              </a:ext>
            </a:extLst>
          </p:cNvPr>
          <p:cNvSpPr/>
          <p:nvPr/>
        </p:nvSpPr>
        <p:spPr bwMode="auto">
          <a:xfrm>
            <a:off x="4971728" y="3353104"/>
            <a:ext cx="2975119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Data Adjustment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54D5FCF2-6940-4BBF-92CF-ECF7C5379A82}"/>
              </a:ext>
            </a:extLst>
          </p:cNvPr>
          <p:cNvSpPr/>
          <p:nvPr/>
        </p:nvSpPr>
        <p:spPr bwMode="auto">
          <a:xfrm>
            <a:off x="8285690" y="2886717"/>
            <a:ext cx="2887675" cy="1017898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000" dirty="0">
              <a:latin typeface="思源黑体 Normal" panose="020B0400000000000000" pitchFamily="34" charset="-122"/>
              <a:ea typeface="思源黑体 Normal" panose="020B0400000000000000" pitchFamily="3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DEDECE6-7BD9-4B4D-A174-32288680DC03}"/>
              </a:ext>
            </a:extLst>
          </p:cNvPr>
          <p:cNvGrpSpPr/>
          <p:nvPr/>
        </p:nvGrpSpPr>
        <p:grpSpPr bwMode="auto">
          <a:xfrm>
            <a:off x="8189806" y="1735495"/>
            <a:ext cx="1159470" cy="1142326"/>
            <a:chOff x="0" y="0"/>
            <a:chExt cx="1591420" cy="1591420"/>
          </a:xfrm>
          <a:solidFill>
            <a:srgbClr val="44546A"/>
          </a:solidFill>
        </p:grpSpPr>
        <p:sp>
          <p:nvSpPr>
            <p:cNvPr id="15" name="AutoShape 17">
              <a:extLst>
                <a:ext uri="{FF2B5EF4-FFF2-40B4-BE49-F238E27FC236}">
                  <a16:creationId xmlns:a16="http://schemas.microsoft.com/office/drawing/2014/main" id="{A94168DE-0B6A-4692-945C-8CBA6E1E80E4}"/>
                </a:ext>
              </a:extLst>
            </p:cNvPr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7F6A06B4-AB60-4C9C-B976-422C1A44A490}"/>
                </a:ext>
              </a:extLst>
            </p:cNvPr>
            <p:cNvSpPr/>
            <p:nvPr/>
          </p:nvSpPr>
          <p:spPr bwMode="auto">
            <a:xfrm>
              <a:off x="0" y="554297"/>
              <a:ext cx="1591420" cy="4828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bg1"/>
                  </a:solidFill>
                  <a:latin typeface="思源黑体 Normal" panose="020B0400000000000000" pitchFamily="34" charset="-122"/>
                  <a:ea typeface="思源黑体 Normal" panose="020B0400000000000000" pitchFamily="34" charset="-122"/>
                  <a:cs typeface="Lato" charset="0"/>
                  <a:sym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17" name="AutoShape 19">
            <a:extLst>
              <a:ext uri="{FF2B5EF4-FFF2-40B4-BE49-F238E27FC236}">
                <a16:creationId xmlns:a16="http://schemas.microsoft.com/office/drawing/2014/main" id="{64026A1F-670C-49A2-84D8-8E6799BE525E}"/>
              </a:ext>
            </a:extLst>
          </p:cNvPr>
          <p:cNvSpPr/>
          <p:nvPr/>
        </p:nvSpPr>
        <p:spPr bwMode="auto">
          <a:xfrm>
            <a:off x="8711980" y="3406623"/>
            <a:ext cx="1993832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35280" eaLnBrk="1"/>
            <a:r>
              <a:rPr lang="en-US" altLang="zh-CN" sz="1600" b="0" dirty="0"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Project extension</a:t>
            </a:r>
            <a:endParaRPr lang="zh-CN" altLang="en-US" sz="1600" b="0" dirty="0"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DC4B6B2F-F339-4280-BEC1-86B5C1FD556D}"/>
              </a:ext>
            </a:extLst>
          </p:cNvPr>
          <p:cNvSpPr/>
          <p:nvPr/>
        </p:nvSpPr>
        <p:spPr bwMode="auto">
          <a:xfrm>
            <a:off x="1537850" y="4067808"/>
            <a:ext cx="2932489" cy="52136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Add instructions for users and add routes for walking.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id="{0A26B527-F446-4C62-B68B-44F77CBFC70A}"/>
              </a:ext>
            </a:extLst>
          </p:cNvPr>
          <p:cNvSpPr/>
          <p:nvPr/>
        </p:nvSpPr>
        <p:spPr bwMode="auto">
          <a:xfrm>
            <a:off x="5037987" y="2570793"/>
            <a:ext cx="2908860" cy="244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Get more accurate poke stop data.</a:t>
            </a:r>
            <a:endParaRPr lang="zh-CN" altLang="en-US" sz="1200" b="0" dirty="0">
              <a:solidFill>
                <a:srgbClr val="44546A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BE8BA4E6-D5F6-449B-B73A-48765901495C}"/>
              </a:ext>
            </a:extLst>
          </p:cNvPr>
          <p:cNvSpPr/>
          <p:nvPr/>
        </p:nvSpPr>
        <p:spPr bwMode="auto">
          <a:xfrm>
            <a:off x="8326013" y="4067808"/>
            <a:ext cx="2784195" cy="107535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Expand the area from Philadelphia to Pennsylvania and United States. Finally make it worldwide.</a:t>
            </a:r>
          </a:p>
          <a:p>
            <a:pPr>
              <a:lnSpc>
                <a:spcPct val="150000"/>
              </a:lnSpc>
            </a:pPr>
            <a:r>
              <a:rPr lang="en-US" altLang="zh-CN" sz="1200" b="0" dirty="0">
                <a:solidFill>
                  <a:srgbClr val="44546A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Consider more factors.</a:t>
            </a:r>
            <a:endParaRPr lang="zh-CN" altLang="en-US" sz="1200" b="0" dirty="0">
              <a:solidFill>
                <a:srgbClr val="44546A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4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5648124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74ABD-D916-2542-98F0-C9BF7EB13301}"/>
              </a:ext>
            </a:extLst>
          </p:cNvPr>
          <p:cNvSpPr txBox="1"/>
          <p:nvPr/>
        </p:nvSpPr>
        <p:spPr>
          <a:xfrm>
            <a:off x="6349334" y="2644169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Thanks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6895458" y="4006001"/>
            <a:ext cx="12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Q&amp;A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8097489" y="4109803"/>
            <a:ext cx="208052" cy="208052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8612745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9080084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6568490" y="4227276"/>
            <a:ext cx="339777" cy="0"/>
          </a:xfrm>
          <a:prstGeom prst="line">
            <a:avLst/>
          </a:prstGeom>
          <a:ln w="444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5807967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cxnSp>
        <p:nvCxnSpPr>
          <p:cNvPr id="21" name="直线连接符 8">
            <a:extLst>
              <a:ext uri="{FF2B5EF4-FFF2-40B4-BE49-F238E27FC236}">
                <a16:creationId xmlns:a16="http://schemas.microsoft.com/office/drawing/2014/main" id="{2E5CA3D6-CFA1-44A8-9CBF-524FD70B1632}"/>
              </a:ext>
            </a:extLst>
          </p:cNvPr>
          <p:cNvCxnSpPr>
            <a:cxnSpLocks/>
          </p:cNvCxnSpPr>
          <p:nvPr/>
        </p:nvCxnSpPr>
        <p:spPr>
          <a:xfrm>
            <a:off x="2463282" y="3462407"/>
            <a:ext cx="23165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87A485-9CFD-4B99-816F-E921E1FB326D}"/>
              </a:ext>
            </a:extLst>
          </p:cNvPr>
          <p:cNvSpPr txBox="1"/>
          <p:nvPr/>
        </p:nvSpPr>
        <p:spPr>
          <a:xfrm>
            <a:off x="2987834" y="3052734"/>
            <a:ext cx="19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Musa Capstone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0C357B-44FA-4359-B3F3-3000F1B158EF}"/>
              </a:ext>
            </a:extLst>
          </p:cNvPr>
          <p:cNvSpPr txBox="1"/>
          <p:nvPr/>
        </p:nvSpPr>
        <p:spPr>
          <a:xfrm>
            <a:off x="1639290" y="3537651"/>
            <a:ext cx="324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Ziyuan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 Cai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9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C731C260-D4B5-419A-984B-A172A621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02" y="168675"/>
            <a:ext cx="3065474" cy="6520649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25F13B56-66FD-4EC0-B02A-CE18A2D8C28C}"/>
              </a:ext>
            </a:extLst>
          </p:cNvPr>
          <p:cNvSpPr/>
          <p:nvPr/>
        </p:nvSpPr>
        <p:spPr>
          <a:xfrm>
            <a:off x="5029207" y="4215665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8CBFA62-7A0E-4BDE-A776-A2423BBEA4EB}"/>
              </a:ext>
            </a:extLst>
          </p:cNvPr>
          <p:cNvSpPr/>
          <p:nvPr/>
        </p:nvSpPr>
        <p:spPr>
          <a:xfrm>
            <a:off x="4753954" y="1821170"/>
            <a:ext cx="550506" cy="58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9F681F-1978-4658-B36E-EEA6A6FD5101}"/>
              </a:ext>
            </a:extLst>
          </p:cNvPr>
          <p:cNvCxnSpPr>
            <a:stCxn id="46" idx="7"/>
          </p:cNvCxnSpPr>
          <p:nvPr/>
        </p:nvCxnSpPr>
        <p:spPr>
          <a:xfrm flipV="1">
            <a:off x="5223840" y="1380931"/>
            <a:ext cx="2940453" cy="526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41DBB7-1A55-4723-B665-5CBB950CA2AD}"/>
              </a:ext>
            </a:extLst>
          </p:cNvPr>
          <p:cNvCxnSpPr>
            <a:cxnSpLocks/>
          </p:cNvCxnSpPr>
          <p:nvPr/>
        </p:nvCxnSpPr>
        <p:spPr>
          <a:xfrm flipV="1">
            <a:off x="5488207" y="1380931"/>
            <a:ext cx="2676086" cy="291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E61F8-1879-4490-8112-6D46A37E9730}"/>
              </a:ext>
            </a:extLst>
          </p:cNvPr>
          <p:cNvSpPr txBox="1"/>
          <p:nvPr/>
        </p:nvSpPr>
        <p:spPr>
          <a:xfrm>
            <a:off x="8348040" y="97602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 Stop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AA64D7-5AFF-4F27-97CC-748FFF48E1C5}"/>
              </a:ext>
            </a:extLst>
          </p:cNvPr>
          <p:cNvSpPr/>
          <p:nvPr/>
        </p:nvSpPr>
        <p:spPr>
          <a:xfrm>
            <a:off x="4167559" y="4144798"/>
            <a:ext cx="376457" cy="365667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918646A-F14E-4685-A0A9-64898D9CD528}"/>
              </a:ext>
            </a:extLst>
          </p:cNvPr>
          <p:cNvCxnSpPr>
            <a:cxnSpLocks/>
          </p:cNvCxnSpPr>
          <p:nvPr/>
        </p:nvCxnSpPr>
        <p:spPr>
          <a:xfrm flipV="1">
            <a:off x="4544016" y="2713202"/>
            <a:ext cx="3620277" cy="155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AD7FF5D-E679-4AD1-AC52-A3FE8188872D}"/>
              </a:ext>
            </a:extLst>
          </p:cNvPr>
          <p:cNvSpPr txBox="1"/>
          <p:nvPr/>
        </p:nvSpPr>
        <p:spPr>
          <a:xfrm>
            <a:off x="8348039" y="2258618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A64601-3EB9-4590-A0FD-0347C69C07B3}"/>
              </a:ext>
            </a:extLst>
          </p:cNvPr>
          <p:cNvSpPr/>
          <p:nvPr/>
        </p:nvSpPr>
        <p:spPr>
          <a:xfrm>
            <a:off x="3240224" y="4740503"/>
            <a:ext cx="1546387" cy="16463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6A0F0BF-755A-4EB9-84D2-86FC372D8BEA}"/>
              </a:ext>
            </a:extLst>
          </p:cNvPr>
          <p:cNvCxnSpPr>
            <a:cxnSpLocks/>
          </p:cNvCxnSpPr>
          <p:nvPr/>
        </p:nvCxnSpPr>
        <p:spPr>
          <a:xfrm flipV="1">
            <a:off x="4786611" y="4124008"/>
            <a:ext cx="3377682" cy="14396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8525490-3223-4643-AC38-A3C8D0194CF9}"/>
              </a:ext>
            </a:extLst>
          </p:cNvPr>
          <p:cNvSpPr txBox="1"/>
          <p:nvPr/>
        </p:nvSpPr>
        <p:spPr>
          <a:xfrm>
            <a:off x="8348038" y="3833479"/>
            <a:ext cx="20182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Gym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723506F-93B2-4EE3-B6FB-733E3F70D919}"/>
              </a:ext>
            </a:extLst>
          </p:cNvPr>
          <p:cNvSpPr txBox="1"/>
          <p:nvPr/>
        </p:nvSpPr>
        <p:spPr>
          <a:xfrm>
            <a:off x="1151904" y="237507"/>
            <a:ext cx="142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Problem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F19DDFF-BC3B-4E14-B301-56C6193C43C4}"/>
              </a:ext>
            </a:extLst>
          </p:cNvPr>
          <p:cNvSpPr txBox="1"/>
          <p:nvPr/>
        </p:nvSpPr>
        <p:spPr>
          <a:xfrm>
            <a:off x="5992308" y="5347067"/>
            <a:ext cx="6072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Where should people new to Philadelphia go to get Pokémon faster and safer?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A35"/>
              </a:solidFill>
              <a:effectLst/>
              <a:uLnTx/>
              <a:uFillTx/>
              <a:latin typeface="思源黑体 Normal" panose="020B0400000000000000" pitchFamily="34" charset="-122"/>
              <a:ea typeface="思源黑体 Normal" panose="020B0400000000000000" pitchFamily="34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E39EEFB-140A-4505-9E68-C9E374FFCA24}"/>
              </a:ext>
            </a:extLst>
          </p:cNvPr>
          <p:cNvSpPr/>
          <p:nvPr/>
        </p:nvSpPr>
        <p:spPr>
          <a:xfrm>
            <a:off x="2325606" y="768004"/>
            <a:ext cx="862073" cy="945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1B9EBCD-B1E1-4103-9267-DE39A2E0E96A}"/>
              </a:ext>
            </a:extLst>
          </p:cNvPr>
          <p:cNvCxnSpPr>
            <a:cxnSpLocks/>
          </p:cNvCxnSpPr>
          <p:nvPr/>
        </p:nvCxnSpPr>
        <p:spPr>
          <a:xfrm flipV="1">
            <a:off x="3116550" y="521607"/>
            <a:ext cx="4422585" cy="45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DD38ED4-57F4-45E7-9F10-48E71E7835AD}"/>
              </a:ext>
            </a:extLst>
          </p:cNvPr>
          <p:cNvSpPr txBox="1"/>
          <p:nvPr/>
        </p:nvSpPr>
        <p:spPr>
          <a:xfrm>
            <a:off x="7875288" y="126450"/>
            <a:ext cx="353605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Nested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思源黑体 CN Regular"/>
                <a:cs typeface="+mn-ea"/>
                <a:sym typeface="+mn-lt"/>
              </a:rPr>
              <a:t>Pokemon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ea"/>
              <a:ea typeface="思源黑体 CN Regular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" grpId="1"/>
      <p:bldP spid="52" grpId="0" animBg="1"/>
      <p:bldP spid="55" grpId="0"/>
      <p:bldP spid="56" grpId="0" animBg="1"/>
      <p:bldP spid="59" grpId="0"/>
      <p:bldP spid="61" grpId="0"/>
      <p:bldP spid="62" grpId="0" animBg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CABEF9-46A6-44A1-A827-32AF93BF1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78" y="1034988"/>
            <a:ext cx="9112227" cy="47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86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Data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EA4E7D-2A62-4937-8D0E-3E3A4AE80114}"/>
              </a:ext>
            </a:extLst>
          </p:cNvPr>
          <p:cNvSpPr txBox="1"/>
          <p:nvPr/>
        </p:nvSpPr>
        <p:spPr>
          <a:xfrm>
            <a:off x="718259" y="6158828"/>
            <a:ext cx="938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https://www.pogomap.info/location/39,958412/-75,181057/14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7BA35DE-743E-41A6-834E-955869C2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810996"/>
            <a:ext cx="11700588" cy="49891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DBFB3C-4DAD-45BD-9635-7927BEAF4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62" y="359829"/>
            <a:ext cx="5647275" cy="61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/>
              <p:nvPr/>
            </p:nvSpPr>
            <p:spPr>
              <a:xfrm>
                <a:off x="2507561" y="790100"/>
                <a:ext cx="71768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𝑁𝑃𝑆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82791E-1D7C-477E-8BC6-95B405A86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61" y="790100"/>
                <a:ext cx="717687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0A41455E-FA55-4722-9EC9-45464A93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62" y="1528765"/>
            <a:ext cx="7176875" cy="5000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F55BFF-F0DC-417B-A89D-5E8081C2BA1F}"/>
                  </a:ext>
                </a:extLst>
              </p:cNvPr>
              <p:cNvSpPr txBox="1"/>
              <p:nvPr/>
            </p:nvSpPr>
            <p:spPr>
              <a:xfrm>
                <a:off x="1931437" y="790100"/>
                <a:ext cx="888274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𝑑𝑒𝑠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=5∗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Dis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F55BFF-F0DC-417B-A89D-5E8081C2B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37" y="790100"/>
                <a:ext cx="8882744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3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DB823-412E-4D2E-8CF7-72E3F9B83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42" y="969760"/>
            <a:ext cx="4691996" cy="50937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53C358-6204-4B1A-99E5-6C4DD4F9B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4" y="998239"/>
            <a:ext cx="46405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7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1EB87-95B1-451F-B6D0-41686B2B5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6" y="1052571"/>
            <a:ext cx="4792980" cy="5387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3A62C1-E99B-4636-B6E8-ABF4ABF1D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26" y="970306"/>
            <a:ext cx="4815840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E6F74-B4EE-4432-83D2-1ABA9EAC5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" y="1039041"/>
            <a:ext cx="4831080" cy="5433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3DDA1F-5B38-4E09-986E-529FF7DFC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67" y="877661"/>
            <a:ext cx="4831080" cy="5433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C96290-5A2B-49A6-AB6E-D5BA88266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31" y="708660"/>
            <a:ext cx="485394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8679FC-8B9E-6441-A79D-AFE13CFD3A13}"/>
              </a:ext>
            </a:extLst>
          </p:cNvPr>
          <p:cNvSpPr txBox="1"/>
          <p:nvPr/>
        </p:nvSpPr>
        <p:spPr>
          <a:xfrm>
            <a:off x="1151904" y="237507"/>
            <a:ext cx="135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Method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4F7A7-DEAB-4137-A5A5-5D69C5E8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31" y="985157"/>
            <a:ext cx="4808220" cy="541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0C1D18-410A-4882-99FA-22C5A60D8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63" y="750570"/>
            <a:ext cx="4800600" cy="53568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EC16E-83BD-423A-8E53-65520F2C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52" y="977537"/>
            <a:ext cx="483870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194</Words>
  <Application>Microsoft Office PowerPoint</Application>
  <PresentationFormat>宽屏</PresentationFormat>
  <Paragraphs>51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</vt:lpstr>
      <vt:lpstr>思源黑体 CN Regular</vt:lpstr>
      <vt:lpstr>思源黑体 Light</vt:lpstr>
      <vt:lpstr>思源黑体 Medium</vt:lpstr>
      <vt:lpstr>思源黑体 Normal</vt:lpstr>
      <vt:lpstr>思源宋体 CN Medium</vt:lpstr>
      <vt:lpstr>Arial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CAI ZY</cp:lastModifiedBy>
  <cp:revision>18</cp:revision>
  <dcterms:created xsi:type="dcterms:W3CDTF">2021-07-16T05:29:27Z</dcterms:created>
  <dcterms:modified xsi:type="dcterms:W3CDTF">2022-04-22T01:35:56Z</dcterms:modified>
</cp:coreProperties>
</file>