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62" r:id="rId2"/>
    <p:sldId id="366" r:id="rId3"/>
    <p:sldId id="393" r:id="rId4"/>
    <p:sldId id="408" r:id="rId5"/>
    <p:sldId id="395" r:id="rId6"/>
    <p:sldId id="392" r:id="rId7"/>
    <p:sldId id="394" r:id="rId8"/>
    <p:sldId id="409" r:id="rId9"/>
    <p:sldId id="40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4546A"/>
    <a:srgbClr val="194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6314" autoAdjust="0"/>
  </p:normalViewPr>
  <p:slideViewPr>
    <p:cSldViewPr snapToGrid="0" showGuides="1">
      <p:cViewPr varScale="1">
        <p:scale>
          <a:sx n="82" d="100"/>
          <a:sy n="82" d="100"/>
        </p:scale>
        <p:origin x="682" y="6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C303D-B686-4E9A-9B4B-6FD30633AA4A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DD0AC-7F07-4128-B9A6-9AC6CBCF6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34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8143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1139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0431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806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1313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9628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2449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7706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092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3B2F64C6-7D5C-BC48-A962-E23F0BFEC084}"/>
              </a:ext>
            </a:extLst>
          </p:cNvPr>
          <p:cNvSpPr/>
          <p:nvPr userDrawn="1"/>
        </p:nvSpPr>
        <p:spPr>
          <a:xfrm>
            <a:off x="200441" y="193607"/>
            <a:ext cx="578289" cy="578289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40D463A3-7033-D449-AC8B-08C0EFBF331C}"/>
              </a:ext>
            </a:extLst>
          </p:cNvPr>
          <p:cNvSpPr/>
          <p:nvPr userDrawn="1"/>
        </p:nvSpPr>
        <p:spPr>
          <a:xfrm>
            <a:off x="798672" y="736271"/>
            <a:ext cx="215597" cy="215597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CEAD8200-B031-6E4A-87C5-FC095E3A9684}"/>
              </a:ext>
            </a:extLst>
          </p:cNvPr>
          <p:cNvSpPr/>
          <p:nvPr userDrawn="1"/>
        </p:nvSpPr>
        <p:spPr>
          <a:xfrm>
            <a:off x="995732" y="542126"/>
            <a:ext cx="132077" cy="132077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560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568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594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581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871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sv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1.png"/><Relationship Id="rId5" Type="http://schemas.openxmlformats.org/officeDocument/2006/relationships/image" Target="../media/image4.jpg"/><Relationship Id="rId10" Type="http://schemas.openxmlformats.org/officeDocument/2006/relationships/image" Target="../media/image9.svg"/><Relationship Id="rId4" Type="http://schemas.openxmlformats.org/officeDocument/2006/relationships/image" Target="../media/image10.JP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45B1AD47-FBE2-5841-A20B-C19DCB479721}"/>
              </a:ext>
            </a:extLst>
          </p:cNvPr>
          <p:cNvSpPr/>
          <p:nvPr/>
        </p:nvSpPr>
        <p:spPr>
          <a:xfrm>
            <a:off x="5498840" y="2149867"/>
            <a:ext cx="2558265" cy="2558265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274ABD-D916-2542-98F0-C9BF7EB13301}"/>
              </a:ext>
            </a:extLst>
          </p:cNvPr>
          <p:cNvSpPr txBox="1"/>
          <p:nvPr/>
        </p:nvSpPr>
        <p:spPr>
          <a:xfrm>
            <a:off x="5960907" y="2921167"/>
            <a:ext cx="51576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60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PokemonStay</a:t>
            </a:r>
            <a:endParaRPr kumimoji="1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3F90DB6-EF95-A94E-B950-15C2FFD695E1}"/>
              </a:ext>
            </a:extLst>
          </p:cNvPr>
          <p:cNvCxnSpPr>
            <a:cxnSpLocks/>
          </p:cNvCxnSpPr>
          <p:nvPr/>
        </p:nvCxnSpPr>
        <p:spPr>
          <a:xfrm>
            <a:off x="2463282" y="3462407"/>
            <a:ext cx="231653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>
            <a:extLst>
              <a:ext uri="{FF2B5EF4-FFF2-40B4-BE49-F238E27FC236}">
                <a16:creationId xmlns:a16="http://schemas.microsoft.com/office/drawing/2014/main" id="{7E43EA85-2B8B-3346-AF16-D0F2109F032B}"/>
              </a:ext>
            </a:extLst>
          </p:cNvPr>
          <p:cNvSpPr/>
          <p:nvPr/>
        </p:nvSpPr>
        <p:spPr>
          <a:xfrm>
            <a:off x="8463461" y="1752538"/>
            <a:ext cx="397329" cy="397329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AD1D2417-1B73-F541-AFC3-687CB0DD43F9}"/>
              </a:ext>
            </a:extLst>
          </p:cNvPr>
          <p:cNvSpPr/>
          <p:nvPr/>
        </p:nvSpPr>
        <p:spPr>
          <a:xfrm>
            <a:off x="8930800" y="2435099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C2E2C5B-FFC3-454B-BC44-DC86A645DCC5}"/>
              </a:ext>
            </a:extLst>
          </p:cNvPr>
          <p:cNvSpPr txBox="1"/>
          <p:nvPr/>
        </p:nvSpPr>
        <p:spPr>
          <a:xfrm>
            <a:off x="2987834" y="3052734"/>
            <a:ext cx="190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Musa Capstone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D2F8C82-91F0-5946-84A6-E0C5D277D461}"/>
              </a:ext>
            </a:extLst>
          </p:cNvPr>
          <p:cNvSpPr txBox="1"/>
          <p:nvPr/>
        </p:nvSpPr>
        <p:spPr>
          <a:xfrm>
            <a:off x="1639290" y="3537651"/>
            <a:ext cx="3249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Ziyuan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 Cai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168A35F6-CA46-EB4C-8E2D-BC25192CCD76}"/>
              </a:ext>
            </a:extLst>
          </p:cNvPr>
          <p:cNvSpPr/>
          <p:nvPr/>
        </p:nvSpPr>
        <p:spPr>
          <a:xfrm>
            <a:off x="5658683" y="4972111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思源黑体 CN Regular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750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>
            <a:extLst>
              <a:ext uri="{FF2B5EF4-FFF2-40B4-BE49-F238E27FC236}">
                <a16:creationId xmlns:a16="http://schemas.microsoft.com/office/drawing/2014/main" id="{C731C260-D4B5-419A-984B-A172A6211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002" y="168675"/>
            <a:ext cx="3065474" cy="6520649"/>
          </a:xfrm>
          <a:prstGeom prst="rect">
            <a:avLst/>
          </a:prstGeom>
        </p:spPr>
      </p:pic>
      <p:sp>
        <p:nvSpPr>
          <p:cNvPr id="45" name="椭圆 44">
            <a:extLst>
              <a:ext uri="{FF2B5EF4-FFF2-40B4-BE49-F238E27FC236}">
                <a16:creationId xmlns:a16="http://schemas.microsoft.com/office/drawing/2014/main" id="{25F13B56-66FD-4EC0-B02A-CE18A2D8C28C}"/>
              </a:ext>
            </a:extLst>
          </p:cNvPr>
          <p:cNvSpPr/>
          <p:nvPr/>
        </p:nvSpPr>
        <p:spPr>
          <a:xfrm>
            <a:off x="5029207" y="4215665"/>
            <a:ext cx="550506" cy="58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A8CBFA62-7A0E-4BDE-A776-A2423BBEA4EB}"/>
              </a:ext>
            </a:extLst>
          </p:cNvPr>
          <p:cNvSpPr/>
          <p:nvPr/>
        </p:nvSpPr>
        <p:spPr>
          <a:xfrm>
            <a:off x="4753954" y="1821170"/>
            <a:ext cx="550506" cy="58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29F681F-1978-4658-B36E-EEA6A6FD5101}"/>
              </a:ext>
            </a:extLst>
          </p:cNvPr>
          <p:cNvCxnSpPr>
            <a:stCxn id="46" idx="7"/>
          </p:cNvCxnSpPr>
          <p:nvPr/>
        </p:nvCxnSpPr>
        <p:spPr>
          <a:xfrm flipV="1">
            <a:off x="5223840" y="1380931"/>
            <a:ext cx="2940453" cy="5265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541DBB7-1A55-4723-B665-5CBB950CA2AD}"/>
              </a:ext>
            </a:extLst>
          </p:cNvPr>
          <p:cNvCxnSpPr>
            <a:cxnSpLocks/>
          </p:cNvCxnSpPr>
          <p:nvPr/>
        </p:nvCxnSpPr>
        <p:spPr>
          <a:xfrm flipV="1">
            <a:off x="5488207" y="1380931"/>
            <a:ext cx="2676086" cy="29174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16DE61F8-1879-4490-8112-6D46A37E9730}"/>
              </a:ext>
            </a:extLst>
          </p:cNvPr>
          <p:cNvSpPr txBox="1"/>
          <p:nvPr/>
        </p:nvSpPr>
        <p:spPr>
          <a:xfrm>
            <a:off x="8348040" y="976028"/>
            <a:ext cx="201827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Poke Stop</a:t>
            </a: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5AA64D7-5AFF-4F27-97CC-748FFF48E1C5}"/>
              </a:ext>
            </a:extLst>
          </p:cNvPr>
          <p:cNvSpPr/>
          <p:nvPr/>
        </p:nvSpPr>
        <p:spPr>
          <a:xfrm>
            <a:off x="4167559" y="4144798"/>
            <a:ext cx="376457" cy="365667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C918646A-F14E-4685-A0A9-64898D9CD528}"/>
              </a:ext>
            </a:extLst>
          </p:cNvPr>
          <p:cNvCxnSpPr>
            <a:cxnSpLocks/>
          </p:cNvCxnSpPr>
          <p:nvPr/>
        </p:nvCxnSpPr>
        <p:spPr>
          <a:xfrm flipV="1">
            <a:off x="4544016" y="2713202"/>
            <a:ext cx="3620277" cy="1550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FAD7FF5D-E679-4AD1-AC52-A3FE8188872D}"/>
              </a:ext>
            </a:extLst>
          </p:cNvPr>
          <p:cNvSpPr txBox="1"/>
          <p:nvPr/>
        </p:nvSpPr>
        <p:spPr>
          <a:xfrm>
            <a:off x="8348039" y="2258618"/>
            <a:ext cx="201827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Pokemon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+mn-ea"/>
              <a:ea typeface="思源黑体 CN Regular"/>
              <a:cs typeface="+mn-ea"/>
              <a:sym typeface="+mn-lt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43A64601-3EB9-4590-A0FD-0347C69C07B3}"/>
              </a:ext>
            </a:extLst>
          </p:cNvPr>
          <p:cNvSpPr/>
          <p:nvPr/>
        </p:nvSpPr>
        <p:spPr>
          <a:xfrm>
            <a:off x="3240224" y="4740503"/>
            <a:ext cx="1546387" cy="164639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6A0F0BF-755A-4EB9-84D2-86FC372D8BEA}"/>
              </a:ext>
            </a:extLst>
          </p:cNvPr>
          <p:cNvCxnSpPr>
            <a:cxnSpLocks/>
          </p:cNvCxnSpPr>
          <p:nvPr/>
        </p:nvCxnSpPr>
        <p:spPr>
          <a:xfrm flipV="1">
            <a:off x="4786611" y="4124008"/>
            <a:ext cx="3377682" cy="143969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78525490-3223-4643-AC38-A3C8D0194CF9}"/>
              </a:ext>
            </a:extLst>
          </p:cNvPr>
          <p:cNvSpPr txBox="1"/>
          <p:nvPr/>
        </p:nvSpPr>
        <p:spPr>
          <a:xfrm>
            <a:off x="8348038" y="3833479"/>
            <a:ext cx="201827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Gym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723506F-93B2-4EE3-B6FB-733E3F70D919}"/>
              </a:ext>
            </a:extLst>
          </p:cNvPr>
          <p:cNvSpPr txBox="1"/>
          <p:nvPr/>
        </p:nvSpPr>
        <p:spPr>
          <a:xfrm>
            <a:off x="1151904" y="237507"/>
            <a:ext cx="1422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Problem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F19DDFF-BC3B-4E14-B301-56C6193C43C4}"/>
              </a:ext>
            </a:extLst>
          </p:cNvPr>
          <p:cNvSpPr txBox="1"/>
          <p:nvPr/>
        </p:nvSpPr>
        <p:spPr>
          <a:xfrm>
            <a:off x="5992308" y="5347067"/>
            <a:ext cx="60721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Where should people new to Philadelphia go to get Pokémon faster and safer?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22A35"/>
              </a:solidFill>
              <a:effectLst/>
              <a:uLnTx/>
              <a:uFillTx/>
              <a:latin typeface="思源黑体 Normal" panose="020B0400000000000000" pitchFamily="34" charset="-122"/>
              <a:ea typeface="思源黑体 Normal" panose="020B0400000000000000" pitchFamily="34" charset="-122"/>
              <a:cs typeface="+mn-cs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0E39EEFB-140A-4505-9E68-C9E374FFCA24}"/>
              </a:ext>
            </a:extLst>
          </p:cNvPr>
          <p:cNvSpPr/>
          <p:nvPr/>
        </p:nvSpPr>
        <p:spPr>
          <a:xfrm>
            <a:off x="2325606" y="768004"/>
            <a:ext cx="862073" cy="9450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1B9EBCD-B1E1-4103-9267-DE39A2E0E96A}"/>
              </a:ext>
            </a:extLst>
          </p:cNvPr>
          <p:cNvCxnSpPr>
            <a:cxnSpLocks/>
          </p:cNvCxnSpPr>
          <p:nvPr/>
        </p:nvCxnSpPr>
        <p:spPr>
          <a:xfrm flipV="1">
            <a:off x="3116550" y="521607"/>
            <a:ext cx="4422585" cy="4564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ADD38ED4-57F4-45E7-9F10-48E71E7835AD}"/>
              </a:ext>
            </a:extLst>
          </p:cNvPr>
          <p:cNvSpPr txBox="1"/>
          <p:nvPr/>
        </p:nvSpPr>
        <p:spPr>
          <a:xfrm>
            <a:off x="7875288" y="126450"/>
            <a:ext cx="3536051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Nested</a:t>
            </a:r>
            <a:r>
              <a:rPr kumimoji="1" lang="en-US" altLang="zh-CN" sz="24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Pokemon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+mn-ea"/>
              <a:ea typeface="思源黑体 CN Regular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39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51" grpId="1"/>
      <p:bldP spid="52" grpId="0" animBg="1"/>
      <p:bldP spid="55" grpId="0"/>
      <p:bldP spid="56" grpId="0" animBg="1"/>
      <p:bldP spid="59" grpId="0"/>
      <p:bldP spid="61" grpId="0"/>
      <p:bldP spid="62" grpId="0" animBg="1"/>
      <p:bldP spid="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76C76FD0-4355-4A39-8946-E00820F53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74" y="0"/>
            <a:ext cx="9827120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2D9EDBB-5921-4B83-9ABF-E471EEAE5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904" y="950746"/>
            <a:ext cx="9652945" cy="585050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52B9996-8394-494E-B1FF-0356281A04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497" y="1057921"/>
            <a:ext cx="2930344" cy="268783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1EA4BE8-A444-41DF-9280-5E91F1230FA7}"/>
              </a:ext>
            </a:extLst>
          </p:cNvPr>
          <p:cNvSpPr txBox="1"/>
          <p:nvPr/>
        </p:nvSpPr>
        <p:spPr>
          <a:xfrm>
            <a:off x="5598366" y="27204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pokemonstop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29F945D-B5FB-447B-9C5F-8650866DC3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497" y="3852928"/>
            <a:ext cx="2930344" cy="2689894"/>
          </a:xfrm>
          <a:prstGeom prst="rect">
            <a:avLst/>
          </a:prstGeom>
        </p:spPr>
      </p:pic>
      <p:pic>
        <p:nvPicPr>
          <p:cNvPr id="21" name="图形 20" descr="标记">
            <a:extLst>
              <a:ext uri="{FF2B5EF4-FFF2-40B4-BE49-F238E27FC236}">
                <a16:creationId xmlns:a16="http://schemas.microsoft.com/office/drawing/2014/main" id="{7E50B67C-97C2-49A1-A3E6-7711A79183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74926" y="2617236"/>
            <a:ext cx="914400" cy="914400"/>
          </a:xfrm>
          <a:prstGeom prst="rect">
            <a:avLst/>
          </a:prstGeom>
        </p:spPr>
      </p:pic>
      <p:pic>
        <p:nvPicPr>
          <p:cNvPr id="23" name="图形 22" descr="标记">
            <a:extLst>
              <a:ext uri="{FF2B5EF4-FFF2-40B4-BE49-F238E27FC236}">
                <a16:creationId xmlns:a16="http://schemas.microsoft.com/office/drawing/2014/main" id="{8092FFB0-F604-49EE-B392-710D4D2808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38709" y="1949302"/>
            <a:ext cx="457200" cy="457200"/>
          </a:xfrm>
          <a:prstGeom prst="rect">
            <a:avLst/>
          </a:prstGeom>
        </p:spPr>
      </p:pic>
      <p:pic>
        <p:nvPicPr>
          <p:cNvPr id="45" name="图形 44" descr="标记">
            <a:extLst>
              <a:ext uri="{FF2B5EF4-FFF2-40B4-BE49-F238E27FC236}">
                <a16:creationId xmlns:a16="http://schemas.microsoft.com/office/drawing/2014/main" id="{13B62238-A384-4015-9E2A-B02A2F74D8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59333" y="4733990"/>
            <a:ext cx="457200" cy="457200"/>
          </a:xfrm>
          <a:prstGeom prst="rect">
            <a:avLst/>
          </a:prstGeom>
        </p:spPr>
      </p:pic>
      <p:pic>
        <p:nvPicPr>
          <p:cNvPr id="46" name="图形 45" descr="标记">
            <a:extLst>
              <a:ext uri="{FF2B5EF4-FFF2-40B4-BE49-F238E27FC236}">
                <a16:creationId xmlns:a16="http://schemas.microsoft.com/office/drawing/2014/main" id="{3E1DA5EE-C2E4-492B-BE54-FD8C2EDECC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13430" y="3367526"/>
            <a:ext cx="457200" cy="457200"/>
          </a:xfrm>
          <a:prstGeom prst="rect">
            <a:avLst/>
          </a:prstGeom>
        </p:spPr>
      </p:pic>
      <p:pic>
        <p:nvPicPr>
          <p:cNvPr id="47" name="图形 46" descr="标记">
            <a:extLst>
              <a:ext uri="{FF2B5EF4-FFF2-40B4-BE49-F238E27FC236}">
                <a16:creationId xmlns:a16="http://schemas.microsoft.com/office/drawing/2014/main" id="{0DAFD12E-1CAD-4834-968F-DAE3C6729F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96000" y="3886200"/>
            <a:ext cx="457200" cy="457200"/>
          </a:xfrm>
          <a:prstGeom prst="rect">
            <a:avLst/>
          </a:prstGeom>
        </p:spPr>
      </p:pic>
      <p:pic>
        <p:nvPicPr>
          <p:cNvPr id="48" name="图形 47" descr="标记">
            <a:extLst>
              <a:ext uri="{FF2B5EF4-FFF2-40B4-BE49-F238E27FC236}">
                <a16:creationId xmlns:a16="http://schemas.microsoft.com/office/drawing/2014/main" id="{CE3BC7B5-D9A8-4114-BF79-DFFDF30E8D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52575" y="2829557"/>
            <a:ext cx="457200" cy="457200"/>
          </a:xfrm>
          <a:prstGeom prst="rect">
            <a:avLst/>
          </a:prstGeom>
        </p:spPr>
      </p:pic>
      <p:pic>
        <p:nvPicPr>
          <p:cNvPr id="49" name="图形 48" descr="标记">
            <a:extLst>
              <a:ext uri="{FF2B5EF4-FFF2-40B4-BE49-F238E27FC236}">
                <a16:creationId xmlns:a16="http://schemas.microsoft.com/office/drawing/2014/main" id="{E5E76638-E1E4-4A3B-9C7F-1100C768CB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25377" y="3045716"/>
            <a:ext cx="457200" cy="457200"/>
          </a:xfrm>
          <a:prstGeom prst="rect">
            <a:avLst/>
          </a:prstGeom>
        </p:spPr>
      </p:pic>
      <p:pic>
        <p:nvPicPr>
          <p:cNvPr id="50" name="图形 49" descr="标记">
            <a:extLst>
              <a:ext uri="{FF2B5EF4-FFF2-40B4-BE49-F238E27FC236}">
                <a16:creationId xmlns:a16="http://schemas.microsoft.com/office/drawing/2014/main" id="{4EF24B5E-B3AE-481C-93ED-84442448BD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39426" y="4146888"/>
            <a:ext cx="457200" cy="457200"/>
          </a:xfrm>
          <a:prstGeom prst="rect">
            <a:avLst/>
          </a:prstGeom>
        </p:spPr>
      </p:pic>
      <p:pic>
        <p:nvPicPr>
          <p:cNvPr id="51" name="图形 50" descr="标记">
            <a:extLst>
              <a:ext uri="{FF2B5EF4-FFF2-40B4-BE49-F238E27FC236}">
                <a16:creationId xmlns:a16="http://schemas.microsoft.com/office/drawing/2014/main" id="{3AA01BC0-50C7-4B6B-9AAD-996A6AEB95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31042" y="1808584"/>
            <a:ext cx="457200" cy="457200"/>
          </a:xfrm>
          <a:prstGeom prst="rect">
            <a:avLst/>
          </a:prstGeom>
        </p:spPr>
      </p:pic>
      <p:pic>
        <p:nvPicPr>
          <p:cNvPr id="52" name="图形 51" descr="标记">
            <a:extLst>
              <a:ext uri="{FF2B5EF4-FFF2-40B4-BE49-F238E27FC236}">
                <a16:creationId xmlns:a16="http://schemas.microsoft.com/office/drawing/2014/main" id="{C87685AC-1F4D-488C-AC2C-7C1E331603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15542" y="4944064"/>
            <a:ext cx="457200" cy="457200"/>
          </a:xfrm>
          <a:prstGeom prst="rect">
            <a:avLst/>
          </a:prstGeom>
        </p:spPr>
      </p:pic>
      <p:pic>
        <p:nvPicPr>
          <p:cNvPr id="53" name="图形 52" descr="标记">
            <a:extLst>
              <a:ext uri="{FF2B5EF4-FFF2-40B4-BE49-F238E27FC236}">
                <a16:creationId xmlns:a16="http://schemas.microsoft.com/office/drawing/2014/main" id="{88507258-270F-4B47-B3D0-290B886FCC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93563" y="4046376"/>
            <a:ext cx="457200" cy="457200"/>
          </a:xfrm>
          <a:prstGeom prst="rect">
            <a:avLst/>
          </a:prstGeom>
        </p:spPr>
      </p:pic>
      <p:pic>
        <p:nvPicPr>
          <p:cNvPr id="54" name="图形 53" descr="标记">
            <a:extLst>
              <a:ext uri="{FF2B5EF4-FFF2-40B4-BE49-F238E27FC236}">
                <a16:creationId xmlns:a16="http://schemas.microsoft.com/office/drawing/2014/main" id="{8E0748CC-1BA1-4846-9FD4-27FA75981A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53265" y="135138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6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76C76FD0-4355-4A39-8946-E00820F53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74" y="0"/>
            <a:ext cx="9827120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6A5690B-EBF1-42B8-8661-41E947D030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65" y="913422"/>
            <a:ext cx="9633391" cy="590683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52B9996-8394-494E-B1FF-0356281A04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497" y="1057921"/>
            <a:ext cx="2930344" cy="268783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1EA4BE8-A444-41DF-9280-5E91F1230FA7}"/>
              </a:ext>
            </a:extLst>
          </p:cNvPr>
          <p:cNvSpPr txBox="1"/>
          <p:nvPr/>
        </p:nvSpPr>
        <p:spPr>
          <a:xfrm>
            <a:off x="5598366" y="27204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pokemonstop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29F945D-B5FB-447B-9C5F-8650866DC3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497" y="3852928"/>
            <a:ext cx="2930344" cy="2689894"/>
          </a:xfrm>
          <a:prstGeom prst="rect">
            <a:avLst/>
          </a:prstGeom>
        </p:spPr>
      </p:pic>
      <p:pic>
        <p:nvPicPr>
          <p:cNvPr id="21" name="图形 20" descr="标记">
            <a:extLst>
              <a:ext uri="{FF2B5EF4-FFF2-40B4-BE49-F238E27FC236}">
                <a16:creationId xmlns:a16="http://schemas.microsoft.com/office/drawing/2014/main" id="{7E50B67C-97C2-49A1-A3E6-7711A79183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10826" y="2635898"/>
            <a:ext cx="914400" cy="914400"/>
          </a:xfrm>
          <a:prstGeom prst="rect">
            <a:avLst/>
          </a:prstGeom>
        </p:spPr>
      </p:pic>
      <p:pic>
        <p:nvPicPr>
          <p:cNvPr id="23" name="图形 22" descr="标记">
            <a:extLst>
              <a:ext uri="{FF2B5EF4-FFF2-40B4-BE49-F238E27FC236}">
                <a16:creationId xmlns:a16="http://schemas.microsoft.com/office/drawing/2014/main" id="{8092FFB0-F604-49EE-B392-710D4D2808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77208" y="2984178"/>
            <a:ext cx="457200" cy="457200"/>
          </a:xfrm>
          <a:prstGeom prst="rect">
            <a:avLst/>
          </a:prstGeom>
        </p:spPr>
      </p:pic>
      <p:pic>
        <p:nvPicPr>
          <p:cNvPr id="45" name="图形 44" descr="标记">
            <a:extLst>
              <a:ext uri="{FF2B5EF4-FFF2-40B4-BE49-F238E27FC236}">
                <a16:creationId xmlns:a16="http://schemas.microsoft.com/office/drawing/2014/main" id="{13B62238-A384-4015-9E2A-B02A2F74D8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98505" y="4146888"/>
            <a:ext cx="457200" cy="457200"/>
          </a:xfrm>
          <a:prstGeom prst="rect">
            <a:avLst/>
          </a:prstGeom>
        </p:spPr>
      </p:pic>
      <p:pic>
        <p:nvPicPr>
          <p:cNvPr id="46" name="图形 45" descr="标记">
            <a:extLst>
              <a:ext uri="{FF2B5EF4-FFF2-40B4-BE49-F238E27FC236}">
                <a16:creationId xmlns:a16="http://schemas.microsoft.com/office/drawing/2014/main" id="{3E1DA5EE-C2E4-492B-BE54-FD8C2EDECC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93686" y="3624328"/>
            <a:ext cx="457200" cy="457200"/>
          </a:xfrm>
          <a:prstGeom prst="rect">
            <a:avLst/>
          </a:prstGeom>
        </p:spPr>
      </p:pic>
      <p:pic>
        <p:nvPicPr>
          <p:cNvPr id="47" name="图形 46" descr="标记">
            <a:extLst>
              <a:ext uri="{FF2B5EF4-FFF2-40B4-BE49-F238E27FC236}">
                <a16:creationId xmlns:a16="http://schemas.microsoft.com/office/drawing/2014/main" id="{0DAFD12E-1CAD-4834-968F-DAE3C6729F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14340" y="4355840"/>
            <a:ext cx="457200" cy="457200"/>
          </a:xfrm>
          <a:prstGeom prst="rect">
            <a:avLst/>
          </a:prstGeom>
        </p:spPr>
      </p:pic>
      <p:pic>
        <p:nvPicPr>
          <p:cNvPr id="48" name="图形 47" descr="标记">
            <a:extLst>
              <a:ext uri="{FF2B5EF4-FFF2-40B4-BE49-F238E27FC236}">
                <a16:creationId xmlns:a16="http://schemas.microsoft.com/office/drawing/2014/main" id="{CE3BC7B5-D9A8-4114-BF79-DFFDF30E8D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34119" y="4537750"/>
            <a:ext cx="457200" cy="457200"/>
          </a:xfrm>
          <a:prstGeom prst="rect">
            <a:avLst/>
          </a:prstGeom>
        </p:spPr>
      </p:pic>
      <p:pic>
        <p:nvPicPr>
          <p:cNvPr id="49" name="图形 48" descr="标记">
            <a:extLst>
              <a:ext uri="{FF2B5EF4-FFF2-40B4-BE49-F238E27FC236}">
                <a16:creationId xmlns:a16="http://schemas.microsoft.com/office/drawing/2014/main" id="{E5E76638-E1E4-4A3B-9C7F-1100C768CB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96000" y="3479413"/>
            <a:ext cx="457200" cy="457200"/>
          </a:xfrm>
          <a:prstGeom prst="rect">
            <a:avLst/>
          </a:prstGeom>
        </p:spPr>
      </p:pic>
      <p:pic>
        <p:nvPicPr>
          <p:cNvPr id="50" name="图形 49" descr="标记">
            <a:extLst>
              <a:ext uri="{FF2B5EF4-FFF2-40B4-BE49-F238E27FC236}">
                <a16:creationId xmlns:a16="http://schemas.microsoft.com/office/drawing/2014/main" id="{4EF24B5E-B3AE-481C-93ED-84442448BD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26277" y="3097034"/>
            <a:ext cx="457200" cy="457200"/>
          </a:xfrm>
          <a:prstGeom prst="rect">
            <a:avLst/>
          </a:prstGeom>
        </p:spPr>
      </p:pic>
      <p:pic>
        <p:nvPicPr>
          <p:cNvPr id="51" name="图形 50" descr="标记">
            <a:extLst>
              <a:ext uri="{FF2B5EF4-FFF2-40B4-BE49-F238E27FC236}">
                <a16:creationId xmlns:a16="http://schemas.microsoft.com/office/drawing/2014/main" id="{3AA01BC0-50C7-4B6B-9AAD-996A6AEB95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48608" y="2370736"/>
            <a:ext cx="457200" cy="457200"/>
          </a:xfrm>
          <a:prstGeom prst="rect">
            <a:avLst/>
          </a:prstGeom>
        </p:spPr>
      </p:pic>
      <p:pic>
        <p:nvPicPr>
          <p:cNvPr id="52" name="图形 51" descr="标记">
            <a:extLst>
              <a:ext uri="{FF2B5EF4-FFF2-40B4-BE49-F238E27FC236}">
                <a16:creationId xmlns:a16="http://schemas.microsoft.com/office/drawing/2014/main" id="{C87685AC-1F4D-488C-AC2C-7C1E331603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54877" y="5487378"/>
            <a:ext cx="457200" cy="457200"/>
          </a:xfrm>
          <a:prstGeom prst="rect">
            <a:avLst/>
          </a:prstGeom>
        </p:spPr>
      </p:pic>
      <p:pic>
        <p:nvPicPr>
          <p:cNvPr id="53" name="图形 52" descr="标记">
            <a:extLst>
              <a:ext uri="{FF2B5EF4-FFF2-40B4-BE49-F238E27FC236}">
                <a16:creationId xmlns:a16="http://schemas.microsoft.com/office/drawing/2014/main" id="{88507258-270F-4B47-B3D0-290B886FCC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85211" y="3689688"/>
            <a:ext cx="457200" cy="457200"/>
          </a:xfrm>
          <a:prstGeom prst="rect">
            <a:avLst/>
          </a:prstGeom>
        </p:spPr>
      </p:pic>
      <p:pic>
        <p:nvPicPr>
          <p:cNvPr id="54" name="图形 53" descr="标记">
            <a:extLst>
              <a:ext uri="{FF2B5EF4-FFF2-40B4-BE49-F238E27FC236}">
                <a16:creationId xmlns:a16="http://schemas.microsoft.com/office/drawing/2014/main" id="{8E0748CC-1BA1-4846-9FD4-27FA75981A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26277" y="1058595"/>
            <a:ext cx="457200" cy="457200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4A22F11-37C6-4354-BB73-F113332FD547}"/>
              </a:ext>
            </a:extLst>
          </p:cNvPr>
          <p:cNvCxnSpPr>
            <a:cxnSpLocks/>
          </p:cNvCxnSpPr>
          <p:nvPr/>
        </p:nvCxnSpPr>
        <p:spPr>
          <a:xfrm flipV="1">
            <a:off x="5598366" y="3153544"/>
            <a:ext cx="121369" cy="58781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5FE1BAB-D0D5-49D7-968B-A0686EF36E97}"/>
              </a:ext>
            </a:extLst>
          </p:cNvPr>
          <p:cNvCxnSpPr>
            <a:cxnSpLocks/>
          </p:cNvCxnSpPr>
          <p:nvPr/>
        </p:nvCxnSpPr>
        <p:spPr>
          <a:xfrm flipV="1">
            <a:off x="5611890" y="3166345"/>
            <a:ext cx="121369" cy="58781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88FA616-EEA2-4F76-B03D-B03872F00992}"/>
              </a:ext>
            </a:extLst>
          </p:cNvPr>
          <p:cNvCxnSpPr>
            <a:cxnSpLocks/>
          </p:cNvCxnSpPr>
          <p:nvPr/>
        </p:nvCxnSpPr>
        <p:spPr>
          <a:xfrm flipV="1">
            <a:off x="5620689" y="3173912"/>
            <a:ext cx="121369" cy="58781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图形 8" descr="关闭">
            <a:extLst>
              <a:ext uri="{FF2B5EF4-FFF2-40B4-BE49-F238E27FC236}">
                <a16:creationId xmlns:a16="http://schemas.microsoft.com/office/drawing/2014/main" id="{491AC92B-6FE9-407F-B5F2-2FB24CB8285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88424" y="3548982"/>
            <a:ext cx="499637" cy="499637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78F54DD-A94F-491B-AC10-C6FA5EEFF858}"/>
              </a:ext>
            </a:extLst>
          </p:cNvPr>
          <p:cNvCxnSpPr/>
          <p:nvPr/>
        </p:nvCxnSpPr>
        <p:spPr>
          <a:xfrm>
            <a:off x="5767369" y="3233672"/>
            <a:ext cx="1382702" cy="1859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005AD65-4699-427A-9D38-9BF13F6E50B6}"/>
              </a:ext>
            </a:extLst>
          </p:cNvPr>
          <p:cNvCxnSpPr/>
          <p:nvPr/>
        </p:nvCxnSpPr>
        <p:spPr>
          <a:xfrm>
            <a:off x="5740893" y="3208473"/>
            <a:ext cx="1382702" cy="1859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CEDA425-1493-4230-B44E-3F2C1C79FC08}"/>
              </a:ext>
            </a:extLst>
          </p:cNvPr>
          <p:cNvCxnSpPr/>
          <p:nvPr/>
        </p:nvCxnSpPr>
        <p:spPr>
          <a:xfrm>
            <a:off x="5752919" y="3217303"/>
            <a:ext cx="1382702" cy="1859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5225642-17B2-4E3D-8070-9ACB9CCACC38}"/>
              </a:ext>
            </a:extLst>
          </p:cNvPr>
          <p:cNvCxnSpPr/>
          <p:nvPr/>
        </p:nvCxnSpPr>
        <p:spPr>
          <a:xfrm>
            <a:off x="5724419" y="3246473"/>
            <a:ext cx="1382702" cy="1859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6DD6EA6-AA35-44C2-AEF7-3F2BB2A8754D}"/>
              </a:ext>
            </a:extLst>
          </p:cNvPr>
          <p:cNvCxnSpPr/>
          <p:nvPr/>
        </p:nvCxnSpPr>
        <p:spPr>
          <a:xfrm>
            <a:off x="5771290" y="3237643"/>
            <a:ext cx="1382702" cy="1859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61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1356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Method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982791E-1D7C-477E-8BC6-95B405A86780}"/>
                  </a:ext>
                </a:extLst>
              </p:cNvPr>
              <p:cNvSpPr txBox="1"/>
              <p:nvPr/>
            </p:nvSpPr>
            <p:spPr>
              <a:xfrm>
                <a:off x="2508301" y="965719"/>
                <a:ext cx="717687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𝑑𝑒𝑠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𝑁𝑃𝑆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𝑁𝑅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982791E-1D7C-477E-8BC6-95B405A86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301" y="965719"/>
                <a:ext cx="7176875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图片 23">
            <a:extLst>
              <a:ext uri="{FF2B5EF4-FFF2-40B4-BE49-F238E27FC236}">
                <a16:creationId xmlns:a16="http://schemas.microsoft.com/office/drawing/2014/main" id="{0A41455E-FA55-4722-9EC9-45464A932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562" y="1528765"/>
            <a:ext cx="7176875" cy="500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38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867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Data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4FA4BE-7A65-4384-B1FB-5806C003D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79" y="1591466"/>
            <a:ext cx="11859041" cy="367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5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867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Data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FEA4E7D-2A62-4937-8D0E-3E3A4AE80114}"/>
              </a:ext>
            </a:extLst>
          </p:cNvPr>
          <p:cNvSpPr txBox="1"/>
          <p:nvPr/>
        </p:nvSpPr>
        <p:spPr>
          <a:xfrm>
            <a:off x="718259" y="6158828"/>
            <a:ext cx="9382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https://www.pogomap.info/location/39,958412/-75,181057/14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7BA35DE-743E-41A6-834E-955869C21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06" y="810996"/>
            <a:ext cx="11700588" cy="498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57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1629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Next Step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sp>
        <p:nvSpPr>
          <p:cNvPr id="3" name="AutoShape 5">
            <a:extLst>
              <a:ext uri="{FF2B5EF4-FFF2-40B4-BE49-F238E27FC236}">
                <a16:creationId xmlns:a16="http://schemas.microsoft.com/office/drawing/2014/main" id="{9D3C941E-0228-4125-B889-3D301249A209}"/>
              </a:ext>
            </a:extLst>
          </p:cNvPr>
          <p:cNvSpPr/>
          <p:nvPr/>
        </p:nvSpPr>
        <p:spPr bwMode="auto">
          <a:xfrm>
            <a:off x="1219200" y="3061970"/>
            <a:ext cx="2362835" cy="84518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846" y="0"/>
                </a:moveTo>
                <a:lnTo>
                  <a:pt x="2625" y="4984"/>
                </a:lnTo>
                <a:lnTo>
                  <a:pt x="305" y="4984"/>
                </a:lnTo>
                <a:cubicBezTo>
                  <a:pt x="136" y="4984"/>
                  <a:pt x="0" y="5356"/>
                  <a:pt x="0" y="5815"/>
                </a:cubicBezTo>
                <a:lnTo>
                  <a:pt x="0" y="20769"/>
                </a:lnTo>
                <a:cubicBezTo>
                  <a:pt x="0" y="21228"/>
                  <a:pt x="136" y="21599"/>
                  <a:pt x="305" y="21599"/>
                </a:cubicBezTo>
                <a:lnTo>
                  <a:pt x="21294" y="21599"/>
                </a:lnTo>
                <a:cubicBezTo>
                  <a:pt x="21463" y="21599"/>
                  <a:pt x="21599" y="21228"/>
                  <a:pt x="21599" y="20769"/>
                </a:cubicBezTo>
                <a:lnTo>
                  <a:pt x="21599" y="5815"/>
                </a:lnTo>
                <a:cubicBezTo>
                  <a:pt x="21600" y="5356"/>
                  <a:pt x="21463" y="4984"/>
                  <a:pt x="21294" y="4984"/>
                </a:cubicBezTo>
                <a:lnTo>
                  <a:pt x="5068" y="4984"/>
                </a:lnTo>
                <a:lnTo>
                  <a:pt x="3846" y="0"/>
                </a:ln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lIns="0" tIns="0" rIns="0" bIns="0" anchor="ctr"/>
          <a:lstStyle/>
          <a:p>
            <a:endParaRPr lang="zh-CN" altLang="en-US" sz="2000" dirty="0">
              <a:latin typeface="思源黑体 Normal" panose="020B0400000000000000" pitchFamily="34" charset="-122"/>
              <a:ea typeface="思源黑体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43F3D3D5-6B40-43D3-83B2-577F22BEF043}"/>
              </a:ext>
            </a:extLst>
          </p:cNvPr>
          <p:cNvGrpSpPr/>
          <p:nvPr/>
        </p:nvGrpSpPr>
        <p:grpSpPr bwMode="auto">
          <a:xfrm>
            <a:off x="1167767" y="1974166"/>
            <a:ext cx="910341" cy="910513"/>
            <a:chOff x="0" y="0"/>
            <a:chExt cx="1591420" cy="1591420"/>
          </a:xfrm>
          <a:solidFill>
            <a:srgbClr val="44546A"/>
          </a:solidFill>
        </p:grpSpPr>
        <p:sp>
          <p:nvSpPr>
            <p:cNvPr id="5" name="AutoShape 7">
              <a:extLst>
                <a:ext uri="{FF2B5EF4-FFF2-40B4-BE49-F238E27FC236}">
                  <a16:creationId xmlns:a16="http://schemas.microsoft.com/office/drawing/2014/main" id="{B6EB9189-D30C-48E7-8E04-F84C002DD553}"/>
                </a:ext>
              </a:extLst>
            </p:cNvPr>
            <p:cNvSpPr/>
            <p:nvPr/>
          </p:nvSpPr>
          <p:spPr bwMode="auto">
            <a:xfrm>
              <a:off x="0" y="0"/>
              <a:ext cx="1591420" cy="1591420"/>
            </a:xfrm>
            <a:custGeom>
              <a:avLst/>
              <a:gdLst>
                <a:gd name="T0" fmla="*/ 795670 w 19679"/>
                <a:gd name="T1" fmla="*/ 873385 h 19679"/>
                <a:gd name="T2" fmla="*/ 795670 w 19679"/>
                <a:gd name="T3" fmla="*/ 873385 h 19679"/>
                <a:gd name="T4" fmla="*/ 795670 w 19679"/>
                <a:gd name="T5" fmla="*/ 873385 h 19679"/>
                <a:gd name="T6" fmla="*/ 795670 w 19679"/>
                <a:gd name="T7" fmla="*/ 873385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2000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AE97C9A0-27C5-4D28-9603-96343B68A1FB}"/>
                </a:ext>
              </a:extLst>
            </p:cNvPr>
            <p:cNvSpPr/>
            <p:nvPr/>
          </p:nvSpPr>
          <p:spPr bwMode="auto">
            <a:xfrm>
              <a:off x="0" y="547945"/>
              <a:ext cx="1591420" cy="49553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6788" tIns="26788" rIns="26788" bIns="26788" anchor="ctr"/>
            <a:lstStyle>
              <a:lvl1pPr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algn="ctr" eaLnBrk="1">
                <a:lnSpc>
                  <a:spcPct val="120000"/>
                </a:lnSpc>
              </a:pPr>
              <a:r>
                <a:rPr lang="en-US" altLang="zh-CN" sz="2000" b="0" dirty="0">
                  <a:solidFill>
                    <a:schemeClr val="bg1"/>
                  </a:solidFill>
                  <a:latin typeface="思源黑体 Normal" panose="020B0400000000000000" pitchFamily="34" charset="-122"/>
                  <a:ea typeface="思源黑体 Normal" panose="020B0400000000000000" pitchFamily="34" charset="-122"/>
                  <a:sym typeface="Arial" panose="020B0604020202020204" pitchFamily="34" charset="0"/>
                </a:rPr>
                <a:t>1</a:t>
              </a:r>
              <a:endParaRPr lang="en-US" sz="2000" b="0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" name="AutoShape 9">
            <a:extLst>
              <a:ext uri="{FF2B5EF4-FFF2-40B4-BE49-F238E27FC236}">
                <a16:creationId xmlns:a16="http://schemas.microsoft.com/office/drawing/2014/main" id="{4B2ECB23-6648-4423-8E22-9B0D1EB9872B}"/>
              </a:ext>
            </a:extLst>
          </p:cNvPr>
          <p:cNvSpPr/>
          <p:nvPr/>
        </p:nvSpPr>
        <p:spPr bwMode="auto">
          <a:xfrm>
            <a:off x="1661689" y="3462602"/>
            <a:ext cx="1483360" cy="24574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defTabSz="335280" eaLnBrk="1"/>
            <a:r>
              <a:rPr lang="en-US" altLang="zh-CN" sz="1600" b="0" dirty="0">
                <a:latin typeface="思源黑体 Normal" panose="020B0400000000000000" pitchFamily="34" charset="-122"/>
                <a:ea typeface="思源黑体 Normal" panose="020B0400000000000000" pitchFamily="34" charset="-122"/>
                <a:sym typeface="Arial" panose="020B0604020202020204" pitchFamily="34" charset="0"/>
              </a:rPr>
              <a:t>Data Fetching</a:t>
            </a:r>
            <a:endParaRPr lang="zh-CN" altLang="en-US" sz="1600" b="0" dirty="0">
              <a:latin typeface="思源黑体 Normal" panose="020B0400000000000000" pitchFamily="34" charset="-122"/>
              <a:ea typeface="思源黑体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4B4CFE28-C7C3-4BF4-B845-49401ABEF524}"/>
              </a:ext>
            </a:extLst>
          </p:cNvPr>
          <p:cNvSpPr/>
          <p:nvPr/>
        </p:nvSpPr>
        <p:spPr bwMode="auto">
          <a:xfrm>
            <a:off x="3777413" y="3260430"/>
            <a:ext cx="2245777" cy="826044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05" y="0"/>
                </a:moveTo>
                <a:cubicBezTo>
                  <a:pt x="136" y="0"/>
                  <a:pt x="0" y="371"/>
                  <a:pt x="0" y="830"/>
                </a:cubicBezTo>
                <a:lnTo>
                  <a:pt x="0" y="15784"/>
                </a:lnTo>
                <a:cubicBezTo>
                  <a:pt x="0" y="16243"/>
                  <a:pt x="136" y="16615"/>
                  <a:pt x="305" y="16615"/>
                </a:cubicBezTo>
                <a:lnTo>
                  <a:pt x="2627" y="16615"/>
                </a:lnTo>
                <a:lnTo>
                  <a:pt x="3849" y="21599"/>
                </a:lnTo>
                <a:lnTo>
                  <a:pt x="5072" y="16615"/>
                </a:lnTo>
                <a:lnTo>
                  <a:pt x="21294" y="16615"/>
                </a:lnTo>
                <a:cubicBezTo>
                  <a:pt x="21463" y="16615"/>
                  <a:pt x="21599" y="16243"/>
                  <a:pt x="21599" y="15784"/>
                </a:cubicBezTo>
                <a:lnTo>
                  <a:pt x="21599" y="830"/>
                </a:lnTo>
                <a:cubicBezTo>
                  <a:pt x="21600" y="371"/>
                  <a:pt x="21463" y="0"/>
                  <a:pt x="21294" y="0"/>
                </a:cubicBezTo>
                <a:lnTo>
                  <a:pt x="305" y="0"/>
                </a:ln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lIns="0" tIns="0" rIns="0" bIns="0" anchor="ctr"/>
          <a:lstStyle/>
          <a:p>
            <a:endParaRPr lang="zh-CN" altLang="en-US" sz="2000" dirty="0">
              <a:latin typeface="思源黑体 Normal" panose="020B0400000000000000" pitchFamily="34" charset="-122"/>
              <a:ea typeface="思源黑体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9" name="Group 11">
            <a:extLst>
              <a:ext uri="{FF2B5EF4-FFF2-40B4-BE49-F238E27FC236}">
                <a16:creationId xmlns:a16="http://schemas.microsoft.com/office/drawing/2014/main" id="{A01C1DFA-B39B-46E3-BD74-F852EB8C8F99}"/>
              </a:ext>
            </a:extLst>
          </p:cNvPr>
          <p:cNvGrpSpPr/>
          <p:nvPr/>
        </p:nvGrpSpPr>
        <p:grpSpPr bwMode="auto">
          <a:xfrm>
            <a:off x="3799205" y="4357370"/>
            <a:ext cx="955675" cy="956945"/>
            <a:chOff x="0" y="0"/>
            <a:chExt cx="1591420" cy="1591420"/>
          </a:xfrm>
          <a:solidFill>
            <a:srgbClr val="44546A"/>
          </a:solidFill>
        </p:grpSpPr>
        <p:sp>
          <p:nvSpPr>
            <p:cNvPr id="10" name="AutoShape 12">
              <a:extLst>
                <a:ext uri="{FF2B5EF4-FFF2-40B4-BE49-F238E27FC236}">
                  <a16:creationId xmlns:a16="http://schemas.microsoft.com/office/drawing/2014/main" id="{20550975-D298-4C31-8013-93F582BF123A}"/>
                </a:ext>
              </a:extLst>
            </p:cNvPr>
            <p:cNvSpPr/>
            <p:nvPr/>
          </p:nvSpPr>
          <p:spPr bwMode="auto">
            <a:xfrm>
              <a:off x="0" y="0"/>
              <a:ext cx="1591420" cy="1591420"/>
            </a:xfrm>
            <a:custGeom>
              <a:avLst/>
              <a:gdLst>
                <a:gd name="T0" fmla="*/ 795670 w 19679"/>
                <a:gd name="T1" fmla="*/ 873385 h 19679"/>
                <a:gd name="T2" fmla="*/ 795670 w 19679"/>
                <a:gd name="T3" fmla="*/ 873385 h 19679"/>
                <a:gd name="T4" fmla="*/ 795670 w 19679"/>
                <a:gd name="T5" fmla="*/ 873385 h 19679"/>
                <a:gd name="T6" fmla="*/ 795670 w 19679"/>
                <a:gd name="T7" fmla="*/ 873385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2000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AutoShape 13">
              <a:extLst>
                <a:ext uri="{FF2B5EF4-FFF2-40B4-BE49-F238E27FC236}">
                  <a16:creationId xmlns:a16="http://schemas.microsoft.com/office/drawing/2014/main" id="{1D87FEBF-4020-46FD-A884-56E9BF4481B9}"/>
                </a:ext>
              </a:extLst>
            </p:cNvPr>
            <p:cNvSpPr/>
            <p:nvPr/>
          </p:nvSpPr>
          <p:spPr bwMode="auto">
            <a:xfrm>
              <a:off x="0" y="553745"/>
              <a:ext cx="1591420" cy="48393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6788" tIns="26788" rIns="26788" bIns="26788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sz="2000" dirty="0">
                  <a:solidFill>
                    <a:schemeClr val="bg1"/>
                  </a:solidFill>
                  <a:latin typeface="思源黑体 Normal" panose="020B0400000000000000" pitchFamily="34" charset="-122"/>
                  <a:ea typeface="思源黑体 Normal" panose="020B0400000000000000" pitchFamily="34" charset="-122"/>
                  <a:cs typeface="Lato" charset="0"/>
                  <a:sym typeface="Arial" panose="020B0604020202020204" pitchFamily="34" charset="0"/>
                </a:rPr>
                <a:t>2</a:t>
              </a:r>
              <a:endParaRPr lang="en-US" altLang="es-ES" sz="2000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Lato" charset="0"/>
                <a:sym typeface="Arial" panose="020B0604020202020204" pitchFamily="34" charset="0"/>
              </a:endParaRPr>
            </a:p>
          </p:txBody>
        </p:sp>
      </p:grpSp>
      <p:sp>
        <p:nvSpPr>
          <p:cNvPr id="12" name="AutoShape 14">
            <a:extLst>
              <a:ext uri="{FF2B5EF4-FFF2-40B4-BE49-F238E27FC236}">
                <a16:creationId xmlns:a16="http://schemas.microsoft.com/office/drawing/2014/main" id="{BD3BCD31-7893-474F-A072-A844294495E4}"/>
              </a:ext>
            </a:extLst>
          </p:cNvPr>
          <p:cNvSpPr/>
          <p:nvPr/>
        </p:nvSpPr>
        <p:spPr bwMode="auto">
          <a:xfrm>
            <a:off x="3993170" y="3446145"/>
            <a:ext cx="1777763" cy="24622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defTabSz="335280" eaLnBrk="1"/>
            <a:r>
              <a:rPr lang="en-US" altLang="zh-CN" sz="1600" b="0" dirty="0">
                <a:latin typeface="思源黑体 Normal" panose="020B0400000000000000" pitchFamily="34" charset="-122"/>
                <a:ea typeface="思源黑体 Normal" panose="020B0400000000000000" pitchFamily="34" charset="-122"/>
                <a:sym typeface="Arial" panose="020B0604020202020204" pitchFamily="34" charset="0"/>
              </a:rPr>
              <a:t>Preliminary Result</a:t>
            </a:r>
            <a:endParaRPr lang="zh-CN" altLang="en-US" sz="1600" b="0" dirty="0">
              <a:latin typeface="思源黑体 Normal" panose="020B0400000000000000" pitchFamily="34" charset="-122"/>
              <a:ea typeface="思源黑体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3" name="AutoShape 15">
            <a:extLst>
              <a:ext uri="{FF2B5EF4-FFF2-40B4-BE49-F238E27FC236}">
                <a16:creationId xmlns:a16="http://schemas.microsoft.com/office/drawing/2014/main" id="{54D5FCF2-6940-4BBF-92CF-ECF7C5379A82}"/>
              </a:ext>
            </a:extLst>
          </p:cNvPr>
          <p:cNvSpPr/>
          <p:nvPr/>
        </p:nvSpPr>
        <p:spPr bwMode="auto">
          <a:xfrm>
            <a:off x="6344920" y="3099435"/>
            <a:ext cx="2250440" cy="805180"/>
          </a:xfrm>
          <a:custGeom>
            <a:avLst/>
            <a:gdLst>
              <a:gd name="T0" fmla="*/ 2243931 w 21600"/>
              <a:gd name="T1" fmla="*/ 825500 h 21600"/>
              <a:gd name="T2" fmla="*/ 2243931 w 21600"/>
              <a:gd name="T3" fmla="*/ 825500 h 21600"/>
              <a:gd name="T4" fmla="*/ 2243931 w 21600"/>
              <a:gd name="T5" fmla="*/ 825500 h 21600"/>
              <a:gd name="T6" fmla="*/ 2243931 w 21600"/>
              <a:gd name="T7" fmla="*/ 8255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846" y="0"/>
                </a:moveTo>
                <a:lnTo>
                  <a:pt x="2625" y="4984"/>
                </a:lnTo>
                <a:lnTo>
                  <a:pt x="305" y="4984"/>
                </a:lnTo>
                <a:cubicBezTo>
                  <a:pt x="136" y="4984"/>
                  <a:pt x="0" y="5356"/>
                  <a:pt x="0" y="5815"/>
                </a:cubicBezTo>
                <a:lnTo>
                  <a:pt x="0" y="20769"/>
                </a:lnTo>
                <a:cubicBezTo>
                  <a:pt x="0" y="21228"/>
                  <a:pt x="136" y="21599"/>
                  <a:pt x="305" y="21599"/>
                </a:cubicBezTo>
                <a:lnTo>
                  <a:pt x="21294" y="21599"/>
                </a:lnTo>
                <a:cubicBezTo>
                  <a:pt x="21463" y="21599"/>
                  <a:pt x="21599" y="21228"/>
                  <a:pt x="21599" y="20769"/>
                </a:cubicBezTo>
                <a:lnTo>
                  <a:pt x="21599" y="5815"/>
                </a:lnTo>
                <a:cubicBezTo>
                  <a:pt x="21600" y="5356"/>
                  <a:pt x="21463" y="4984"/>
                  <a:pt x="21294" y="4984"/>
                </a:cubicBezTo>
                <a:lnTo>
                  <a:pt x="5068" y="4984"/>
                </a:lnTo>
                <a:lnTo>
                  <a:pt x="3846" y="0"/>
                </a:ln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lIns="0" tIns="0" rIns="0" bIns="0" anchor="ctr"/>
          <a:lstStyle/>
          <a:p>
            <a:pPr>
              <a:defRPr/>
            </a:pPr>
            <a:endParaRPr lang="es-ES" sz="2000" dirty="0">
              <a:latin typeface="思源黑体 Normal" panose="020B0400000000000000" pitchFamily="34" charset="-122"/>
              <a:ea typeface="思源黑体 Normal" panose="020B0400000000000000" pitchFamily="34" charset="-122"/>
              <a:cs typeface="MS PGothic" panose="020B0600070205080204" pitchFamily="34" charset="-128"/>
              <a:sym typeface="Arial" panose="020B0604020202020204" pitchFamily="34" charset="0"/>
            </a:endParaRPr>
          </a:p>
        </p:txBody>
      </p:sp>
      <p:grpSp>
        <p:nvGrpSpPr>
          <p:cNvPr id="14" name="Group 16">
            <a:extLst>
              <a:ext uri="{FF2B5EF4-FFF2-40B4-BE49-F238E27FC236}">
                <a16:creationId xmlns:a16="http://schemas.microsoft.com/office/drawing/2014/main" id="{CDEDECE6-7BD9-4B4D-A174-32288680DC03}"/>
              </a:ext>
            </a:extLst>
          </p:cNvPr>
          <p:cNvGrpSpPr/>
          <p:nvPr/>
        </p:nvGrpSpPr>
        <p:grpSpPr bwMode="auto">
          <a:xfrm>
            <a:off x="6249035" y="1974215"/>
            <a:ext cx="903605" cy="903605"/>
            <a:chOff x="0" y="0"/>
            <a:chExt cx="1591420" cy="1591420"/>
          </a:xfrm>
          <a:solidFill>
            <a:srgbClr val="44546A"/>
          </a:solidFill>
        </p:grpSpPr>
        <p:sp>
          <p:nvSpPr>
            <p:cNvPr id="15" name="AutoShape 17">
              <a:extLst>
                <a:ext uri="{FF2B5EF4-FFF2-40B4-BE49-F238E27FC236}">
                  <a16:creationId xmlns:a16="http://schemas.microsoft.com/office/drawing/2014/main" id="{A94168DE-0B6A-4692-945C-8CBA6E1E80E4}"/>
                </a:ext>
              </a:extLst>
            </p:cNvPr>
            <p:cNvSpPr/>
            <p:nvPr/>
          </p:nvSpPr>
          <p:spPr bwMode="auto">
            <a:xfrm>
              <a:off x="0" y="0"/>
              <a:ext cx="1591420" cy="1591420"/>
            </a:xfrm>
            <a:custGeom>
              <a:avLst/>
              <a:gdLst>
                <a:gd name="T0" fmla="*/ 795670 w 19679"/>
                <a:gd name="T1" fmla="*/ 873385 h 19679"/>
                <a:gd name="T2" fmla="*/ 795670 w 19679"/>
                <a:gd name="T3" fmla="*/ 873385 h 19679"/>
                <a:gd name="T4" fmla="*/ 795670 w 19679"/>
                <a:gd name="T5" fmla="*/ 873385 h 19679"/>
                <a:gd name="T6" fmla="*/ 795670 w 19679"/>
                <a:gd name="T7" fmla="*/ 873385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2000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AutoShape 18">
              <a:extLst>
                <a:ext uri="{FF2B5EF4-FFF2-40B4-BE49-F238E27FC236}">
                  <a16:creationId xmlns:a16="http://schemas.microsoft.com/office/drawing/2014/main" id="{7F6A06B4-AB60-4C9C-B976-422C1A44A490}"/>
                </a:ext>
              </a:extLst>
            </p:cNvPr>
            <p:cNvSpPr/>
            <p:nvPr/>
          </p:nvSpPr>
          <p:spPr bwMode="auto">
            <a:xfrm>
              <a:off x="0" y="554297"/>
              <a:ext cx="1591420" cy="48282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6788" tIns="26788" rIns="26788" bIns="26788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sz="2000" dirty="0">
                  <a:solidFill>
                    <a:schemeClr val="bg1"/>
                  </a:solidFill>
                  <a:latin typeface="思源黑体 Normal" panose="020B0400000000000000" pitchFamily="34" charset="-122"/>
                  <a:ea typeface="思源黑体 Normal" panose="020B0400000000000000" pitchFamily="34" charset="-122"/>
                  <a:cs typeface="Lato" charset="0"/>
                  <a:sym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17" name="AutoShape 19">
            <a:extLst>
              <a:ext uri="{FF2B5EF4-FFF2-40B4-BE49-F238E27FC236}">
                <a16:creationId xmlns:a16="http://schemas.microsoft.com/office/drawing/2014/main" id="{64026A1F-670C-49A2-84D8-8E6799BE525E}"/>
              </a:ext>
            </a:extLst>
          </p:cNvPr>
          <p:cNvSpPr/>
          <p:nvPr/>
        </p:nvSpPr>
        <p:spPr bwMode="auto">
          <a:xfrm>
            <a:off x="6659245" y="3471545"/>
            <a:ext cx="1553845" cy="24574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en-US" altLang="zh-CN" sz="1600" b="0" dirty="0">
                <a:latin typeface="思源黑体 Normal" panose="020B0400000000000000" pitchFamily="34" charset="-122"/>
                <a:ea typeface="思源黑体 Normal" panose="020B0400000000000000" pitchFamily="34" charset="-122"/>
                <a:sym typeface="Arial" panose="020B0604020202020204" pitchFamily="34" charset="0"/>
              </a:rPr>
              <a:t>Add Features</a:t>
            </a:r>
            <a:endParaRPr lang="zh-CN" altLang="en-US" sz="1600" b="0" dirty="0">
              <a:latin typeface="思源黑体 Normal" panose="020B0400000000000000" pitchFamily="34" charset="-122"/>
              <a:ea typeface="思源黑体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8" name="AutoShape 20">
            <a:extLst>
              <a:ext uri="{FF2B5EF4-FFF2-40B4-BE49-F238E27FC236}">
                <a16:creationId xmlns:a16="http://schemas.microsoft.com/office/drawing/2014/main" id="{21F99EC0-4DE1-4094-AAFB-672867FA2AF1}"/>
              </a:ext>
            </a:extLst>
          </p:cNvPr>
          <p:cNvSpPr/>
          <p:nvPr/>
        </p:nvSpPr>
        <p:spPr bwMode="auto">
          <a:xfrm>
            <a:off x="8996055" y="3284146"/>
            <a:ext cx="2248016" cy="826867"/>
          </a:xfrm>
          <a:custGeom>
            <a:avLst/>
            <a:gdLst>
              <a:gd name="T0" fmla="*/ 2244725 w 21600"/>
              <a:gd name="T1" fmla="*/ 825500 h 21600"/>
              <a:gd name="T2" fmla="*/ 2244725 w 21600"/>
              <a:gd name="T3" fmla="*/ 825500 h 21600"/>
              <a:gd name="T4" fmla="*/ 2244725 w 21600"/>
              <a:gd name="T5" fmla="*/ 825500 h 21600"/>
              <a:gd name="T6" fmla="*/ 2244725 w 21600"/>
              <a:gd name="T7" fmla="*/ 8255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05" y="0"/>
                </a:moveTo>
                <a:cubicBezTo>
                  <a:pt x="136" y="0"/>
                  <a:pt x="0" y="371"/>
                  <a:pt x="0" y="830"/>
                </a:cubicBezTo>
                <a:lnTo>
                  <a:pt x="0" y="15784"/>
                </a:lnTo>
                <a:cubicBezTo>
                  <a:pt x="0" y="16243"/>
                  <a:pt x="136" y="16615"/>
                  <a:pt x="305" y="16615"/>
                </a:cubicBezTo>
                <a:lnTo>
                  <a:pt x="2627" y="16615"/>
                </a:lnTo>
                <a:lnTo>
                  <a:pt x="3849" y="21599"/>
                </a:lnTo>
                <a:lnTo>
                  <a:pt x="5072" y="16615"/>
                </a:lnTo>
                <a:lnTo>
                  <a:pt x="21294" y="16615"/>
                </a:lnTo>
                <a:cubicBezTo>
                  <a:pt x="21463" y="16615"/>
                  <a:pt x="21599" y="16243"/>
                  <a:pt x="21599" y="15784"/>
                </a:cubicBezTo>
                <a:lnTo>
                  <a:pt x="21599" y="830"/>
                </a:lnTo>
                <a:cubicBezTo>
                  <a:pt x="21600" y="371"/>
                  <a:pt x="21463" y="0"/>
                  <a:pt x="21294" y="0"/>
                </a:cubicBezTo>
                <a:lnTo>
                  <a:pt x="305" y="0"/>
                </a:ln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lIns="0" tIns="0" rIns="0" bIns="0" anchor="ctr"/>
          <a:lstStyle/>
          <a:p>
            <a:pPr>
              <a:defRPr/>
            </a:pPr>
            <a:endParaRPr lang="es-ES" sz="2000" dirty="0">
              <a:latin typeface="思源黑体 Normal" panose="020B0400000000000000" pitchFamily="34" charset="-122"/>
              <a:ea typeface="思源黑体 Normal" panose="020B0400000000000000" pitchFamily="34" charset="-122"/>
              <a:cs typeface="MS PGothic" panose="020B0600070205080204" pitchFamily="34" charset="-128"/>
              <a:sym typeface="Arial" panose="020B0604020202020204" pitchFamily="34" charset="0"/>
            </a:endParaRPr>
          </a:p>
        </p:txBody>
      </p:sp>
      <p:grpSp>
        <p:nvGrpSpPr>
          <p:cNvPr id="19" name="Group 21">
            <a:extLst>
              <a:ext uri="{FF2B5EF4-FFF2-40B4-BE49-F238E27FC236}">
                <a16:creationId xmlns:a16="http://schemas.microsoft.com/office/drawing/2014/main" id="{D6EC1CC5-2BAC-4323-9255-71D7B5A57EA2}"/>
              </a:ext>
            </a:extLst>
          </p:cNvPr>
          <p:cNvGrpSpPr/>
          <p:nvPr/>
        </p:nvGrpSpPr>
        <p:grpSpPr bwMode="auto">
          <a:xfrm>
            <a:off x="8964930" y="4357370"/>
            <a:ext cx="955675" cy="957580"/>
            <a:chOff x="0" y="0"/>
            <a:chExt cx="1591420" cy="1591420"/>
          </a:xfrm>
          <a:solidFill>
            <a:srgbClr val="44546A"/>
          </a:solidFill>
        </p:grpSpPr>
        <p:sp>
          <p:nvSpPr>
            <p:cNvPr id="20" name="AutoShape 22">
              <a:extLst>
                <a:ext uri="{FF2B5EF4-FFF2-40B4-BE49-F238E27FC236}">
                  <a16:creationId xmlns:a16="http://schemas.microsoft.com/office/drawing/2014/main" id="{9936A2DB-B273-49B5-AE3D-E31FFFEFAC7D}"/>
                </a:ext>
              </a:extLst>
            </p:cNvPr>
            <p:cNvSpPr/>
            <p:nvPr/>
          </p:nvSpPr>
          <p:spPr bwMode="auto">
            <a:xfrm>
              <a:off x="0" y="0"/>
              <a:ext cx="1591420" cy="1591420"/>
            </a:xfrm>
            <a:custGeom>
              <a:avLst/>
              <a:gdLst>
                <a:gd name="T0" fmla="*/ 795670 w 19679"/>
                <a:gd name="T1" fmla="*/ 873385 h 19679"/>
                <a:gd name="T2" fmla="*/ 795670 w 19679"/>
                <a:gd name="T3" fmla="*/ 873385 h 19679"/>
                <a:gd name="T4" fmla="*/ 795670 w 19679"/>
                <a:gd name="T5" fmla="*/ 873385 h 19679"/>
                <a:gd name="T6" fmla="*/ 795670 w 19679"/>
                <a:gd name="T7" fmla="*/ 873385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2000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AutoShape 23">
              <a:extLst>
                <a:ext uri="{FF2B5EF4-FFF2-40B4-BE49-F238E27FC236}">
                  <a16:creationId xmlns:a16="http://schemas.microsoft.com/office/drawing/2014/main" id="{6A8692AB-E3E0-4F89-A8EB-9174F4BE001F}"/>
                </a:ext>
              </a:extLst>
            </p:cNvPr>
            <p:cNvSpPr/>
            <p:nvPr/>
          </p:nvSpPr>
          <p:spPr bwMode="auto">
            <a:xfrm>
              <a:off x="0" y="553745"/>
              <a:ext cx="1591420" cy="48393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6788" tIns="26788" rIns="26788" bIns="26788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sz="2000" dirty="0">
                  <a:solidFill>
                    <a:schemeClr val="bg1"/>
                  </a:solidFill>
                  <a:latin typeface="思源黑体 Normal" panose="020B0400000000000000" pitchFamily="34" charset="-122"/>
                  <a:ea typeface="思源黑体 Normal" panose="020B0400000000000000" pitchFamily="34" charset="-122"/>
                  <a:cs typeface="Lato" charset="0"/>
                  <a:sym typeface="Arial" panose="020B0604020202020204" pitchFamily="34" charset="0"/>
                </a:rPr>
                <a:t>4</a:t>
              </a:r>
              <a:endParaRPr lang="en-US" altLang="es-ES" sz="2000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Lato" charset="0"/>
                <a:sym typeface="Arial" panose="020B0604020202020204" pitchFamily="34" charset="0"/>
              </a:endParaRPr>
            </a:p>
          </p:txBody>
        </p:sp>
      </p:grpSp>
      <p:sp>
        <p:nvSpPr>
          <p:cNvPr id="22" name="AutoShape 24">
            <a:extLst>
              <a:ext uri="{FF2B5EF4-FFF2-40B4-BE49-F238E27FC236}">
                <a16:creationId xmlns:a16="http://schemas.microsoft.com/office/drawing/2014/main" id="{228BCDBC-C61A-4D4A-B49E-CAD49100CA2C}"/>
              </a:ext>
            </a:extLst>
          </p:cNvPr>
          <p:cNvSpPr/>
          <p:nvPr/>
        </p:nvSpPr>
        <p:spPr bwMode="auto">
          <a:xfrm>
            <a:off x="9285887" y="3458210"/>
            <a:ext cx="1671320" cy="24574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defTabSz="335280" eaLnBrk="1"/>
            <a:r>
              <a:rPr lang="en-US" altLang="zh-CN" sz="1600" b="0" dirty="0">
                <a:latin typeface="思源黑体 Normal" panose="020B0400000000000000" pitchFamily="34" charset="-122"/>
                <a:ea typeface="思源黑体 Normal" panose="020B0400000000000000" pitchFamily="34" charset="-122"/>
                <a:sym typeface="Arial" panose="020B0604020202020204" pitchFamily="34" charset="0"/>
              </a:rPr>
              <a:t>Map Building</a:t>
            </a:r>
            <a:endParaRPr lang="zh-CN" altLang="en-US" sz="1600" b="0" dirty="0">
              <a:latin typeface="思源黑体 Normal" panose="020B0400000000000000" pitchFamily="34" charset="-122"/>
              <a:ea typeface="思源黑体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4" name="AutoShape 26">
            <a:extLst>
              <a:ext uri="{FF2B5EF4-FFF2-40B4-BE49-F238E27FC236}">
                <a16:creationId xmlns:a16="http://schemas.microsoft.com/office/drawing/2014/main" id="{DC4B6B2F-F339-4280-BEC1-86B5C1FD556D}"/>
              </a:ext>
            </a:extLst>
          </p:cNvPr>
          <p:cNvSpPr/>
          <p:nvPr/>
        </p:nvSpPr>
        <p:spPr bwMode="auto">
          <a:xfrm>
            <a:off x="1257934" y="4205544"/>
            <a:ext cx="2285365" cy="79836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b="0" dirty="0">
                <a:solidFill>
                  <a:srgbClr val="44546A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Use web scraping method to get Poke Stop data from </a:t>
            </a:r>
            <a:r>
              <a:rPr lang="en-US" altLang="zh-CN" sz="1200" b="0" dirty="0" err="1">
                <a:solidFill>
                  <a:srgbClr val="44546A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Pogpmap</a:t>
            </a:r>
            <a:endParaRPr lang="zh-CN" altLang="en-US" sz="1200" b="0" dirty="0">
              <a:solidFill>
                <a:srgbClr val="44546A"/>
              </a:solidFill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26" name="AutoShape 28">
            <a:extLst>
              <a:ext uri="{FF2B5EF4-FFF2-40B4-BE49-F238E27FC236}">
                <a16:creationId xmlns:a16="http://schemas.microsoft.com/office/drawing/2014/main" id="{0A26B527-F446-4C62-B68B-44F77CBFC70A}"/>
              </a:ext>
            </a:extLst>
          </p:cNvPr>
          <p:cNvSpPr/>
          <p:nvPr/>
        </p:nvSpPr>
        <p:spPr bwMode="auto">
          <a:xfrm>
            <a:off x="3829050" y="2150179"/>
            <a:ext cx="2266950" cy="107535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b="0" dirty="0">
                <a:solidFill>
                  <a:srgbClr val="44546A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Analyze and calculate the existing features and experimental simulations are carried out</a:t>
            </a:r>
            <a:endParaRPr lang="zh-CN" altLang="en-US" sz="1200" b="0" dirty="0">
              <a:solidFill>
                <a:srgbClr val="44546A"/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  <p:sp>
        <p:nvSpPr>
          <p:cNvPr id="28" name="AutoShape 30">
            <a:extLst>
              <a:ext uri="{FF2B5EF4-FFF2-40B4-BE49-F238E27FC236}">
                <a16:creationId xmlns:a16="http://schemas.microsoft.com/office/drawing/2014/main" id="{BE8BA4E6-D5F6-449B-B73A-48765901495C}"/>
              </a:ext>
            </a:extLst>
          </p:cNvPr>
          <p:cNvSpPr/>
          <p:nvPr/>
        </p:nvSpPr>
        <p:spPr bwMode="auto">
          <a:xfrm>
            <a:off x="6385242" y="4205544"/>
            <a:ext cx="2169795" cy="52136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b="0" dirty="0">
                <a:solidFill>
                  <a:srgbClr val="44546A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Add features through data collection and investigation</a:t>
            </a:r>
            <a:endParaRPr lang="zh-CN" altLang="en-US" sz="1200" b="0" dirty="0">
              <a:solidFill>
                <a:srgbClr val="44546A"/>
              </a:solidFill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30" name="AutoShape 32">
            <a:extLst>
              <a:ext uri="{FF2B5EF4-FFF2-40B4-BE49-F238E27FC236}">
                <a16:creationId xmlns:a16="http://schemas.microsoft.com/office/drawing/2014/main" id="{76BCA3DE-EDE1-4999-824E-CB370D06A8DB}"/>
              </a:ext>
            </a:extLst>
          </p:cNvPr>
          <p:cNvSpPr/>
          <p:nvPr/>
        </p:nvSpPr>
        <p:spPr bwMode="auto">
          <a:xfrm>
            <a:off x="9075551" y="2484449"/>
            <a:ext cx="2300852" cy="52136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b="0" dirty="0">
                <a:solidFill>
                  <a:srgbClr val="44546A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Use </a:t>
            </a:r>
            <a:r>
              <a:rPr lang="en-US" altLang="zh-CN" sz="1200" b="0" dirty="0" err="1">
                <a:solidFill>
                  <a:srgbClr val="44546A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javascript</a:t>
            </a:r>
            <a:r>
              <a:rPr lang="en-US" altLang="zh-CN" sz="1200" b="0" dirty="0">
                <a:solidFill>
                  <a:srgbClr val="44546A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 and html to build a map!</a:t>
            </a:r>
            <a:endParaRPr lang="zh-CN" altLang="en-US" sz="1200" b="0" dirty="0">
              <a:solidFill>
                <a:srgbClr val="44546A"/>
              </a:solidFill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8463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45B1AD47-FBE2-5841-A20B-C19DCB479721}"/>
              </a:ext>
            </a:extLst>
          </p:cNvPr>
          <p:cNvSpPr/>
          <p:nvPr/>
        </p:nvSpPr>
        <p:spPr>
          <a:xfrm>
            <a:off x="5648124" y="2149867"/>
            <a:ext cx="2558265" cy="2558265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274ABD-D916-2542-98F0-C9BF7EB13301}"/>
              </a:ext>
            </a:extLst>
          </p:cNvPr>
          <p:cNvSpPr txBox="1"/>
          <p:nvPr/>
        </p:nvSpPr>
        <p:spPr>
          <a:xfrm>
            <a:off x="6349334" y="2644169"/>
            <a:ext cx="43284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9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Thanks</a:t>
            </a:r>
            <a:endParaRPr kumimoji="1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72FFCF-66FB-AF45-82B1-8502CA44FF4E}"/>
              </a:ext>
            </a:extLst>
          </p:cNvPr>
          <p:cNvSpPr txBox="1"/>
          <p:nvPr/>
        </p:nvSpPr>
        <p:spPr>
          <a:xfrm>
            <a:off x="6895458" y="4006001"/>
            <a:ext cx="1222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Q&amp;A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6" name="燕尾形 5">
            <a:extLst>
              <a:ext uri="{FF2B5EF4-FFF2-40B4-BE49-F238E27FC236}">
                <a16:creationId xmlns:a16="http://schemas.microsoft.com/office/drawing/2014/main" id="{36A206C6-F515-B647-BB2D-724BEA5516C3}"/>
              </a:ext>
            </a:extLst>
          </p:cNvPr>
          <p:cNvSpPr/>
          <p:nvPr/>
        </p:nvSpPr>
        <p:spPr>
          <a:xfrm flipH="1">
            <a:off x="8097489" y="4109803"/>
            <a:ext cx="208052" cy="208052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7E43EA85-2B8B-3346-AF16-D0F2109F032B}"/>
              </a:ext>
            </a:extLst>
          </p:cNvPr>
          <p:cNvSpPr/>
          <p:nvPr/>
        </p:nvSpPr>
        <p:spPr>
          <a:xfrm>
            <a:off x="8612745" y="1752538"/>
            <a:ext cx="397329" cy="397329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AD1D2417-1B73-F541-AFC3-687CB0DD43F9}"/>
              </a:ext>
            </a:extLst>
          </p:cNvPr>
          <p:cNvSpPr/>
          <p:nvPr/>
        </p:nvSpPr>
        <p:spPr>
          <a:xfrm>
            <a:off x="9080084" y="2435099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EFD419CE-37D8-2447-A0B1-C66323F3A2E3}"/>
              </a:ext>
            </a:extLst>
          </p:cNvPr>
          <p:cNvCxnSpPr>
            <a:cxnSpLocks/>
          </p:cNvCxnSpPr>
          <p:nvPr/>
        </p:nvCxnSpPr>
        <p:spPr>
          <a:xfrm>
            <a:off x="6568490" y="4227276"/>
            <a:ext cx="339777" cy="0"/>
          </a:xfrm>
          <a:prstGeom prst="line">
            <a:avLst/>
          </a:prstGeom>
          <a:ln w="444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168A35F6-CA46-EB4C-8E2D-BC25192CCD76}"/>
              </a:ext>
            </a:extLst>
          </p:cNvPr>
          <p:cNvSpPr/>
          <p:nvPr/>
        </p:nvSpPr>
        <p:spPr>
          <a:xfrm>
            <a:off x="5807967" y="4972111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思源黑体 CN Regular"/>
              <a:cs typeface="+mn-cs"/>
            </a:endParaRPr>
          </a:p>
        </p:txBody>
      </p:sp>
      <p:cxnSp>
        <p:nvCxnSpPr>
          <p:cNvPr id="21" name="直线连接符 8">
            <a:extLst>
              <a:ext uri="{FF2B5EF4-FFF2-40B4-BE49-F238E27FC236}">
                <a16:creationId xmlns:a16="http://schemas.microsoft.com/office/drawing/2014/main" id="{2E5CA3D6-CFA1-44A8-9CBF-524FD70B1632}"/>
              </a:ext>
            </a:extLst>
          </p:cNvPr>
          <p:cNvCxnSpPr>
            <a:cxnSpLocks/>
          </p:cNvCxnSpPr>
          <p:nvPr/>
        </p:nvCxnSpPr>
        <p:spPr>
          <a:xfrm>
            <a:off x="2463282" y="3462407"/>
            <a:ext cx="231653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9687A485-9CFD-4B99-816F-E921E1FB326D}"/>
              </a:ext>
            </a:extLst>
          </p:cNvPr>
          <p:cNvSpPr txBox="1"/>
          <p:nvPr/>
        </p:nvSpPr>
        <p:spPr>
          <a:xfrm>
            <a:off x="2987834" y="3052734"/>
            <a:ext cx="190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Musa Capstone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D0C357B-44FA-4359-B3F3-3000F1B158EF}"/>
              </a:ext>
            </a:extLst>
          </p:cNvPr>
          <p:cNvSpPr txBox="1"/>
          <p:nvPr/>
        </p:nvSpPr>
        <p:spPr>
          <a:xfrm>
            <a:off x="1639290" y="3537651"/>
            <a:ext cx="3249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Ziyuan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 Cai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3396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128</Words>
  <Application>Microsoft Office PowerPoint</Application>
  <PresentationFormat>宽屏</PresentationFormat>
  <Paragraphs>42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DengXian</vt:lpstr>
      <vt:lpstr>DengXian</vt:lpstr>
      <vt:lpstr>思源黑体 CN Regular</vt:lpstr>
      <vt:lpstr>思源黑体 Light</vt:lpstr>
      <vt:lpstr>思源黑体 Medium</vt:lpstr>
      <vt:lpstr>思源黑体 Normal</vt:lpstr>
      <vt:lpstr>思源宋体 CN Medium</vt:lpstr>
      <vt:lpstr>Arial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lastModifiedBy>CAI ZY</cp:lastModifiedBy>
  <cp:revision>13</cp:revision>
  <dcterms:created xsi:type="dcterms:W3CDTF">2021-07-16T05:29:27Z</dcterms:created>
  <dcterms:modified xsi:type="dcterms:W3CDTF">2022-02-11T03:40:27Z</dcterms:modified>
</cp:coreProperties>
</file>