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Ubuntu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UbuntuMono-italic.fntdata"/><Relationship Id="rId10" Type="http://schemas.openxmlformats.org/officeDocument/2006/relationships/slide" Target="slides/slide5.xml"/><Relationship Id="rId32" Type="http://schemas.openxmlformats.org/officeDocument/2006/relationships/font" Target="fonts/Ubuntu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Ubuntu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79695d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e79695d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79695db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79695db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79695db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79695db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79695db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79695db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e79695db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e79695db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e79695db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e79695db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cc49eb1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cc49eb1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79695db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79695db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cc49eb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cc49eb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79695db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79695db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79695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79695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79695db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79695db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e79695db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e79695d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79695d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e79695d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79695d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79695d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79695db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79695db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e79695db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e79695db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 Techniques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light, Mo’s algorithm and Sqrt decomposition.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etour: </a:t>
            </a:r>
            <a:r>
              <a:rPr lang="en"/>
              <a:t>Coordinate Compression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N (&lt;= 1e5) integers in the range (1, 1e12). You want to store some data corresponding to each of those integers. A map must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 them, assign each of them a number based on increasing order. As N &lt;= 1e5, the maximum number assigned is going to be 1e5. Now, an array would suffice.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Thus, by compressing the "coordinates", we maintain the relative order of points in a memory-efficient manner.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High Frequency (Version 3)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 of integers of size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queries will be given. Each query contains L,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the count of integers x, such that x occurs exactly x times in the subarray A[L…R].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N, Q &lt;= 2e5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A[i] &lt;= 1e9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applied to a vast variety of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to group √n elements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rade off between time complexity and a straightforward and fast implementation.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preprocessing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size of the block and the number of blocks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len =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sqrt (n +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.0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 + 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vector&lt;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b (len,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INT_MIN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i=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i&lt;n; ++i)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b[i/len] = max(a[i], b[i/len]);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729450" y="167750"/>
            <a:ext cx="7688700" cy="4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l, r;</a:t>
            </a:r>
            <a:r>
              <a:rPr lang="en" sz="1500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// query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result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INT_MIN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c_l = l/len,   c_r = r/len;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if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(c_l == c_r) {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i=l; i&lt;=r; ++i)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result = max(result, a[i]);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else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i=l, end=(c_l+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)*len-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i&lt;=end; ++i)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result = max(result, a[i]);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i=c_l+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i&lt;=c_r-</a:t>
            </a:r>
            <a:r>
              <a:rPr lang="en" sz="150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 ++i)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result = max(result, b[i]);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i=c_r*len; i&lt;=r; ++i)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result = max(result, a[i]);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k-th one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 array A of size N. Q queries will be given of two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et i b : set A[i] = b, b is either 0 or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uery k : output the index of the k-th 1 in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N, Q &lt;= 1e5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Holes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holes in a row. Each hole has power A[i]. A ball thrown in hole i will immediately </a:t>
            </a:r>
            <a:r>
              <a:rPr lang="en"/>
              <a:t>jump to hole i+A[i], then it will jump out of it and so on. Q queries are given of two 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A B : set the power of hole A to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A : a ball is thrown in hole A, output the number of the last hole visited and the number of jumps.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N, Q &lt;= 1e5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3636300" y="2304150"/>
            <a:ext cx="187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Light Technique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problems involving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Classify queries into light and heavy.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Brute force for light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Precompute for heavy queries, as the possible number of distinct heavy queries is limited.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Jumping Sum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A of integers of size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queries given, each query contains the starting index (S) and the jump size (J).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sum of A[S] + A[S - J] + A[S - 2J] +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N, Q &lt;= 1e5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&lt;= S, J &lt;= 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/>
              <a:t>Instant</a:t>
            </a:r>
            <a:r>
              <a:rPr lang="en"/>
              <a:t> </a:t>
            </a:r>
            <a:r>
              <a:rPr lang="en"/>
              <a:t>Messenger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 users and M bi-directional friendships. Initially every user is offline. Q queries are given of different </a:t>
            </a:r>
            <a:r>
              <a:rPr lang="en"/>
              <a:t>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X : user X comes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offline X : user X goes offline.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 X : output the number of online friends of user 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N, M, Q &lt;= 1e5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problems involving range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the answer for (l, r), the answer for (l±1, r) and (l, r±1) </a:t>
            </a:r>
            <a:r>
              <a:rPr lang="en"/>
              <a:t>should</a:t>
            </a:r>
            <a:r>
              <a:rPr lang="en"/>
              <a:t> be computed fast.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 (N+Q)</a:t>
            </a:r>
            <a:r>
              <a:rPr lang="en"/>
              <a:t>√N 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struct</a:t>
            </a: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Query {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2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l, r, idx;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2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bool</a:t>
            </a: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operator&lt;(Query other) </a:t>
            </a:r>
            <a:r>
              <a:rPr lang="en" sz="12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const</a:t>
            </a: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2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make_pair(l / block_size, r) &lt; make_pair(other.l / block_size, other.r);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75">
                <a:solidFill>
                  <a:srgbClr val="0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};</a:t>
            </a:r>
            <a:endParaRPr sz="12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75">
              <a:solidFill>
                <a:srgbClr val="000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475650" y="203700"/>
            <a:ext cx="81927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vector&lt;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mo_s_algorithm(vector&lt;Query&gt; queries)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vector&lt;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&gt; answers(queries.size());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sort(queries.begin(), queries.end());</a:t>
            </a:r>
            <a:endParaRPr sz="1075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cur_l=</a:t>
            </a:r>
            <a:r>
              <a:rPr lang="en" sz="1075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 cur_r=-</a:t>
            </a:r>
            <a:r>
              <a:rPr lang="en" sz="1075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lang="en" sz="1075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invariant: data structure will always reflect the range [cur_l, cur_r]</a:t>
            </a:r>
            <a:endParaRPr sz="1075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75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(Query q : queries)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(cur_l &gt; q.l)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cur_l--;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add(cur_l);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(cur_r &lt; q.r)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cur_r++;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add(cur_r);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(cur_l &lt; q.l)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remove(cur_l);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cur_l++;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while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(cur_r &gt; q.r) {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    remove(cur_r); 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cur_r--;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    answers[q.idx] = get_answer();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075">
                <a:solidFill>
                  <a:srgbClr val="0000FF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answers;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75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75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High Frequency (Version 1)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 of integers of size N, and an integer 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queries will be given. Each query contains L,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the number of integers that </a:t>
            </a:r>
            <a:r>
              <a:rPr lang="en"/>
              <a:t>occur</a:t>
            </a:r>
            <a:r>
              <a:rPr lang="en"/>
              <a:t> &gt;= K times in the subarray A[L…R].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N, Q &lt;= 2e5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A[i] &lt;= 2e5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High Frequency (Version 2)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 of integers of size N, and an integer 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queries will be given. Each query contains L,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the number of </a:t>
            </a:r>
            <a:r>
              <a:rPr lang="en"/>
              <a:t>integers</a:t>
            </a:r>
            <a:r>
              <a:rPr lang="en"/>
              <a:t> that occur &gt;= K times in the subarray A[L…R].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N, Q &lt;= 2e5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A[i] &lt;= 1e9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