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690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tcoder.jp/contests/abc197/tasks/abc197_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abc199/tasks/abc199_e" TargetMode="External"/><Relationship Id="rId2" Type="http://schemas.openxmlformats.org/officeDocument/2006/relationships/hyperlink" Target="https://atcoder.jp/contests/abc142/tasks/abc142_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horturl.at/fyNj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forces.com/contest/1872/problem/E" TargetMode="External"/><Relationship Id="rId2" Type="http://schemas.openxmlformats.org/officeDocument/2006/relationships/hyperlink" Target="https://codeforces.com/contest/2020/problem/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forces.com/contest/1903/problem/D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Bit Manipulation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~Shri_874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87544-ED06-3DB4-799F-2DDB1DDD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DAEE-8424-431A-90D3-E814D030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https://atcoder.jp/contests/abc197/tasks/abc197_c</a:t>
            </a:r>
            <a:endParaRPr lang="en-IN" sz="20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Tip : </a:t>
            </a:r>
            <a:r>
              <a:rPr lang="en-US" dirty="0"/>
              <a:t>N &lt;= 20?   Happy!</a:t>
            </a:r>
          </a:p>
        </p:txBody>
      </p:sp>
    </p:spTree>
    <p:extLst>
      <p:ext uri="{BB962C8B-B14F-4D97-AF65-F5344CB8AC3E}">
        <p14:creationId xmlns:p14="http://schemas.microsoft.com/office/powerpoint/2010/main" val="145308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5: DP Using 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3560"/>
            <a:ext cx="8229600" cy="4525963"/>
          </a:xfrm>
        </p:spPr>
        <p:txBody>
          <a:bodyPr/>
          <a:lstStyle/>
          <a:p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-&gt; </a:t>
            </a:r>
            <a:r>
              <a:rPr lang="en-US" dirty="0" err="1"/>
              <a:t>ans</a:t>
            </a:r>
            <a:r>
              <a:rPr lang="en-US" dirty="0"/>
              <a:t> when subset I has been considered</a:t>
            </a:r>
          </a:p>
          <a:p>
            <a:r>
              <a:rPr lang="en-US" dirty="0" err="1"/>
              <a:t>Dp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 -&gt; </a:t>
            </a:r>
            <a:r>
              <a:rPr lang="en-US" dirty="0" err="1"/>
              <a:t>ans</a:t>
            </a:r>
            <a:r>
              <a:rPr lang="en-US" dirty="0"/>
              <a:t> with subset I and j being the last element that was chosen.</a:t>
            </a:r>
          </a:p>
          <a:p>
            <a:r>
              <a:rPr lang="en-US" dirty="0"/>
              <a:t>Converts O(n!) to O(2^n)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2E2DA-ABE1-3923-48E9-D97D915FE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CB13-0E1F-A590-992D-97FEF20D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6406-4A8E-BDB6-74B0-A2C313394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None/>
            </a:pPr>
            <a:br>
              <a:rPr lang="en-IN" b="0" dirty="0">
                <a:effectLst/>
              </a:rPr>
            </a:b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https://atcoder.jp/contests/abc142/tasks/abc142_e</a:t>
            </a:r>
            <a:endParaRPr lang="en-IN" b="0" dirty="0">
              <a:effectLst/>
            </a:endParaRPr>
          </a:p>
          <a:p>
            <a:pPr>
              <a:buNone/>
            </a:pPr>
            <a:r>
              <a:rPr lang="en-IN" dirty="0"/>
              <a:t>	</a:t>
            </a:r>
            <a:br>
              <a:rPr lang="en-IN" b="0" dirty="0">
                <a:effectLst/>
              </a:rPr>
            </a:br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https://atcoder.jp/contests/abc199/tasks/abc199_e</a:t>
            </a:r>
            <a:endParaRPr lang="en-IN" b="0" dirty="0">
              <a:effectLst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83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C4CA6-889C-9DDA-6BCB-FF12F4BF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E14A-F9EE-F50E-1A91-C6D45095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AB3B8-1772-CF47-55D6-50AA5065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1378"/>
            <a:ext cx="8229600" cy="4525963"/>
          </a:xfrm>
        </p:spPr>
        <p:txBody>
          <a:bodyPr/>
          <a:lstStyle/>
          <a:p>
            <a:pPr rtl="0">
              <a:buNone/>
            </a:pPr>
            <a:br>
              <a:rPr lang="en-IN" b="0" dirty="0">
                <a:effectLst/>
              </a:rPr>
            </a:br>
            <a:r>
              <a:rPr lang="en-IN" b="0" dirty="0">
                <a:effectLst/>
              </a:rPr>
              <a:t>						</a:t>
            </a:r>
            <a:r>
              <a:rPr lang="en-IN" sz="4400" b="0" dirty="0">
                <a:effectLst/>
              </a:rPr>
              <a:t>Thank you</a:t>
            </a:r>
            <a:endParaRPr lang="en-IN" dirty="0"/>
          </a:p>
        </p:txBody>
      </p:sp>
      <p:sp>
        <p:nvSpPr>
          <p:cNvPr id="4" name="AutoShape 2" descr="UwU 🎯 1V1 BUILD FIGHTS 1919-2497-5965 by bigworld - Fortnite">
            <a:extLst>
              <a:ext uri="{FF2B5EF4-FFF2-40B4-BE49-F238E27FC236}">
                <a16:creationId xmlns:a16="http://schemas.microsoft.com/office/drawing/2014/main" id="{F04F9D9A-9CB5-F6F6-2456-253A4D5AA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2B2D3-C9F7-C5D7-07A3-E188ACB7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55" y="2401253"/>
            <a:ext cx="5538329" cy="31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A079-1C26-1826-4286-4A7D9155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lang="en-US" dirty="0"/>
              <a:t>Question 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E2EA-2E74-CAC3-686E-E44A34C36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974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https://shorturl.at/fyNjh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82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5A5E-8C21-7182-C120-82FD9719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- Decimal</a:t>
            </a:r>
            <a:endParaRPr lang="en-IN" dirty="0"/>
          </a:p>
        </p:txBody>
      </p:sp>
      <p:pic>
        <p:nvPicPr>
          <p:cNvPr id="2050" name="Picture 2" descr="Binary and Decimal - Practical Go Lessons">
            <a:extLst>
              <a:ext uri="{FF2B5EF4-FFF2-40B4-BE49-F238E27FC236}">
                <a16:creationId xmlns:a16="http://schemas.microsoft.com/office/drawing/2014/main" id="{8F17B33C-A2EE-1AE5-748C-58B3707D0C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679" y="1813949"/>
            <a:ext cx="6392547" cy="43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04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6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AND (&amp;)</a:t>
            </a:r>
            <a:endParaRPr lang="en-US" dirty="0"/>
          </a:p>
          <a:p>
            <a:r>
              <a:rPr dirty="0"/>
              <a:t>OR (|)</a:t>
            </a:r>
            <a:endParaRPr lang="en-US" dirty="0"/>
          </a:p>
          <a:p>
            <a:r>
              <a:rPr dirty="0"/>
              <a:t>XOR (^)</a:t>
            </a:r>
            <a:endParaRPr lang="en-US" dirty="0"/>
          </a:p>
          <a:p>
            <a:r>
              <a:rPr dirty="0"/>
              <a:t>NOT (~)</a:t>
            </a:r>
            <a:endParaRPr lang="en-US" dirty="0"/>
          </a:p>
          <a:p>
            <a:r>
              <a:rPr dirty="0"/>
              <a:t>Left Shift (&lt;&lt;)</a:t>
            </a:r>
            <a:endParaRPr lang="en-US" dirty="0"/>
          </a:p>
          <a:p>
            <a:r>
              <a:rPr dirty="0"/>
              <a:t>Right Shift (&gt;&gt;)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28809"/>
            <a:ext cx="6400800" cy="708342"/>
          </a:xfrm>
        </p:spPr>
        <p:txBody>
          <a:bodyPr>
            <a:normAutofit fontScale="90000"/>
          </a:bodyPr>
          <a:lstStyle/>
          <a:p>
            <a:r>
              <a:rPr dirty="0"/>
              <a:t>Truth Tables</a:t>
            </a:r>
          </a:p>
        </p:txBody>
      </p:sp>
      <p:pic>
        <p:nvPicPr>
          <p:cNvPr id="1026" name="Picture 2" descr="Welcome to Real Digital">
            <a:extLst>
              <a:ext uri="{FF2B5EF4-FFF2-40B4-BE49-F238E27FC236}">
                <a16:creationId xmlns:a16="http://schemas.microsoft.com/office/drawing/2014/main" id="{6E39ED5C-9EFF-790D-BA7F-718AD367DA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20" y="1747521"/>
            <a:ext cx="8383960" cy="260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Bitwise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Left Shift (&lt;&lt;): Shifts bits left, filling with 0s.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Example: 5 &lt;&lt; 1 = 10</a:t>
            </a:r>
            <a:r>
              <a:rPr lang="en-US" dirty="0"/>
              <a:t>      </a:t>
            </a:r>
            <a:r>
              <a:rPr lang="en-IN" dirty="0"/>
              <a:t>(0101 &lt;&lt; 1 = 1010)</a:t>
            </a:r>
          </a:p>
          <a:p>
            <a:endParaRPr dirty="0"/>
          </a:p>
          <a:p>
            <a:endParaRPr dirty="0"/>
          </a:p>
          <a:p>
            <a:r>
              <a:rPr dirty="0"/>
              <a:t>Right Shift (&gt;&gt;): Shifts bits right.</a:t>
            </a:r>
          </a:p>
          <a:p>
            <a:r>
              <a:rPr dirty="0"/>
              <a:t>Example: 5 &gt;&gt; 1 = 2</a:t>
            </a:r>
            <a:r>
              <a:rPr lang="en-US" dirty="0"/>
              <a:t>        </a:t>
            </a:r>
            <a:r>
              <a:rPr lang="en-IN" dirty="0"/>
              <a:t>(0101 &gt;&gt; 1 = 0010)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Bit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</a:t>
            </a:r>
            <a:r>
              <a:rPr lang="en-US" dirty="0" err="1"/>
              <a:t>ith</a:t>
            </a:r>
            <a:r>
              <a:rPr lang="en-US" dirty="0"/>
              <a:t> bit in a number. </a:t>
            </a:r>
          </a:p>
          <a:p>
            <a:endParaRPr lang="en-US" dirty="0"/>
          </a:p>
          <a:p>
            <a:r>
              <a:rPr dirty="0"/>
              <a:t>Setting </a:t>
            </a:r>
            <a:r>
              <a:rPr lang="en-US" dirty="0"/>
              <a:t>this</a:t>
            </a:r>
            <a:r>
              <a:rPr dirty="0"/>
              <a:t> Bit: num | (1 &lt;&lt; </a:t>
            </a:r>
            <a:r>
              <a:rPr dirty="0" err="1"/>
              <a:t>i</a:t>
            </a:r>
            <a:r>
              <a:rPr dirty="0"/>
              <a:t>)</a:t>
            </a:r>
          </a:p>
          <a:p>
            <a:r>
              <a:rPr dirty="0"/>
              <a:t>Clearing </a:t>
            </a:r>
            <a:r>
              <a:rPr lang="en-US" dirty="0"/>
              <a:t>this</a:t>
            </a:r>
            <a:r>
              <a:rPr dirty="0"/>
              <a:t> Bit: num &amp; ~(1 &lt;&lt; </a:t>
            </a:r>
            <a:r>
              <a:rPr dirty="0" err="1"/>
              <a:t>i</a:t>
            </a:r>
            <a:r>
              <a:rPr dirty="0"/>
              <a:t>)</a:t>
            </a:r>
          </a:p>
          <a:p>
            <a:r>
              <a:rPr dirty="0"/>
              <a:t>Checking </a:t>
            </a:r>
            <a:r>
              <a:rPr lang="en-US" dirty="0"/>
              <a:t>if this bit is set</a:t>
            </a:r>
            <a:r>
              <a:rPr dirty="0"/>
              <a:t>: (num &amp; (1 &lt;&lt; </a:t>
            </a:r>
            <a:r>
              <a:rPr dirty="0" err="1"/>
              <a:t>i</a:t>
            </a:r>
            <a:r>
              <a:rPr dirty="0"/>
              <a:t>)) </a:t>
            </a:r>
            <a:r>
              <a:rPr lang="en-US" dirty="0"/>
              <a:t>&gt;</a:t>
            </a:r>
            <a:r>
              <a:rPr dirty="0"/>
              <a:t> 0</a:t>
            </a:r>
          </a:p>
          <a:p>
            <a:r>
              <a:rPr dirty="0"/>
              <a:t>Toggling </a:t>
            </a:r>
            <a:r>
              <a:rPr lang="en-US" dirty="0"/>
              <a:t>this</a:t>
            </a:r>
            <a:r>
              <a:rPr dirty="0"/>
              <a:t> Bit: num ^ (1 &lt;&lt; </a:t>
            </a:r>
            <a:r>
              <a:rPr dirty="0" err="1"/>
              <a:t>i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Questio</a:t>
            </a:r>
            <a:r>
              <a:rPr lang="en-US" dirty="0"/>
              <a:t>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9600"/>
            <a:ext cx="8229600" cy="3128963"/>
          </a:xfrm>
        </p:spPr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https://codeforces.com/contest/2020/problem/C</a:t>
            </a:r>
            <a:endParaRPr lang="en-IN" sz="2000" dirty="0"/>
          </a:p>
          <a:p>
            <a:endParaRPr lang="en-IN" sz="2000" dirty="0"/>
          </a:p>
          <a:p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https://codeforces.com/contest/1872/problem/E</a:t>
            </a:r>
            <a:endParaRPr lang="en-IN" sz="18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IN" sz="20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https://codeforces.com/contest/1903/problem/D1</a:t>
            </a:r>
            <a:endParaRPr lang="en-IN" sz="20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4: Bit Searching &amp;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Each subset of an n-element set can be represented as an n-bit number.</a:t>
            </a:r>
          </a:p>
          <a:p>
            <a:endParaRPr lang="en-US" dirty="0"/>
          </a:p>
          <a:p>
            <a:pPr marL="0" indent="0">
              <a:buNone/>
            </a:pPr>
            <a:r>
              <a:rPr dirty="0"/>
              <a:t>Set {1,2,3} → Subsets:</a:t>
            </a:r>
            <a:endParaRPr lang="en-US" dirty="0"/>
          </a:p>
          <a:p>
            <a:endParaRPr dirty="0"/>
          </a:p>
          <a:p>
            <a:r>
              <a:rPr dirty="0"/>
              <a:t>000 → {}</a:t>
            </a:r>
          </a:p>
          <a:p>
            <a:r>
              <a:rPr dirty="0"/>
              <a:t>001 → {3}</a:t>
            </a:r>
          </a:p>
          <a:p>
            <a:r>
              <a:rPr dirty="0"/>
              <a:t>010 → {2}</a:t>
            </a:r>
          </a:p>
          <a:p>
            <a:r>
              <a:rPr dirty="0"/>
              <a:t>011 → {2,3}</a:t>
            </a:r>
          </a:p>
          <a:p>
            <a:r>
              <a:rPr dirty="0"/>
              <a:t>100 → {1}</a:t>
            </a:r>
          </a:p>
          <a:p>
            <a:r>
              <a:rPr dirty="0"/>
              <a:t>101 → {1,3}</a:t>
            </a:r>
          </a:p>
          <a:p>
            <a:r>
              <a:rPr dirty="0"/>
              <a:t>110 → {1,2}</a:t>
            </a:r>
          </a:p>
          <a:p>
            <a:r>
              <a:rPr dirty="0"/>
              <a:t>111 → {1,2,3}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372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Bit Manipulation</vt:lpstr>
      <vt:lpstr>Question Set</vt:lpstr>
      <vt:lpstr>Binary - Decimal</vt:lpstr>
      <vt:lpstr>The 6 Bitwise Operators</vt:lpstr>
      <vt:lpstr>Truth Tables</vt:lpstr>
      <vt:lpstr>Bitwise Shifts</vt:lpstr>
      <vt:lpstr>Bit Manipulation</vt:lpstr>
      <vt:lpstr>Questions</vt:lpstr>
      <vt:lpstr>Topic 4: Bit Searching &amp; Subsets</vt:lpstr>
      <vt:lpstr>Questions</vt:lpstr>
      <vt:lpstr>Topic 5: DP Using Bits</vt:lpstr>
      <vt:lpstr>Questions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SHRIVATHSA P S</cp:lastModifiedBy>
  <cp:revision>4</cp:revision>
  <dcterms:created xsi:type="dcterms:W3CDTF">2013-01-27T09:14:16Z</dcterms:created>
  <dcterms:modified xsi:type="dcterms:W3CDTF">2025-04-01T15:17:18Z</dcterms:modified>
  <cp:category/>
</cp:coreProperties>
</file>