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6327"/>
  </p:normalViewPr>
  <p:slideViewPr>
    <p:cSldViewPr snapToGrid="0">
      <p:cViewPr varScale="1">
        <p:scale>
          <a:sx n="115" d="100"/>
          <a:sy n="115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40829E-1416-0C06-7C78-E80F2ABDF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Luis, Thomas, Victorien &amp; Yann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63E4C-8F4C-DA9B-53CA-5A3E6BC6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31720"/>
            <a:ext cx="77724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07D6-1A06-9767-3D44-37A5EEC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</a:t>
            </a:r>
            <a:r>
              <a:rPr lang="fr-CH" dirty="0" err="1"/>
              <a:t>dée</a:t>
            </a:r>
            <a:r>
              <a:rPr lang="fr-CH" dirty="0"/>
              <a:t> 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E6C6-E766-2A46-2C0F-16795B07A2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H" dirty="0"/>
              <a:t>Clone de Twitter simplifié</a:t>
            </a:r>
          </a:p>
          <a:p>
            <a:r>
              <a:rPr lang="fr-CH" dirty="0" err="1"/>
              <a:t>Laravel</a:t>
            </a:r>
            <a:endParaRPr lang="fr-CH" dirty="0"/>
          </a:p>
          <a:p>
            <a:r>
              <a:rPr lang="fr-CH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3986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C30FD-E8B3-6345-4F0E-F7EB468D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57" y="441138"/>
            <a:ext cx="7903125" cy="5591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262EAE-AADC-BCCA-E313-4C725F7D8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Laravel</a:t>
            </a:r>
          </a:p>
          <a:p>
            <a:pPr lvl="1"/>
            <a:r>
              <a:rPr lang="en-US" sz="1600" dirty="0"/>
              <a:t>Posts</a:t>
            </a:r>
          </a:p>
          <a:p>
            <a:pPr lvl="1"/>
            <a:r>
              <a:rPr lang="en-US" sz="1600" dirty="0"/>
              <a:t>Comments</a:t>
            </a:r>
          </a:p>
          <a:p>
            <a:r>
              <a:rPr lang="en-US" sz="1800" dirty="0" err="1"/>
              <a:t>Départ</a:t>
            </a:r>
            <a:r>
              <a:rPr lang="en-US" sz="1800" dirty="0"/>
              <a:t>: Local</a:t>
            </a:r>
          </a:p>
          <a:p>
            <a:r>
              <a:rPr lang="en-US" sz="1800" dirty="0"/>
              <a:t>Fin: Heroku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C9698-52FB-891C-E93E-88F28B91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LE site</a:t>
            </a:r>
          </a:p>
        </p:txBody>
      </p:sp>
    </p:spTree>
    <p:extLst>
      <p:ext uri="{BB962C8B-B14F-4D97-AF65-F5344CB8AC3E}">
        <p14:creationId xmlns:p14="http://schemas.microsoft.com/office/powerpoint/2010/main" val="332095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485B8-34C5-E4C3-988C-B0E575E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193097"/>
            <a:ext cx="6200163" cy="401460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E021A-E90D-E888-821A-3B6D9C09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fr-CH" sz="3200"/>
              <a:t>MongoDB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0308E-CC15-4BDD-B806-C3FD601313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 err="1"/>
              <a:t>Départ</a:t>
            </a:r>
            <a:r>
              <a:rPr lang="en-US" sz="1600" dirty="0"/>
              <a:t> : Local</a:t>
            </a:r>
          </a:p>
          <a:p>
            <a:r>
              <a:rPr lang="en-US" sz="1600" dirty="0"/>
              <a:t>Fin: Atlas </a:t>
            </a:r>
            <a:r>
              <a:rPr lang="en-US" sz="1600" dirty="0" err="1"/>
              <a:t>Mongodb</a:t>
            </a:r>
            <a:r>
              <a:rPr lang="en-US" sz="1600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6798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02C3-569B-4A8F-5A98-71FCBD71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2454"/>
          </a:xfrm>
        </p:spPr>
        <p:txBody>
          <a:bodyPr/>
          <a:lstStyle/>
          <a:p>
            <a:r>
              <a:rPr lang="fr-CH" dirty="0"/>
              <a:t>Gestion du compte utilisateur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0E073-2C5E-B6DF-A71C-A96129CD8B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47726" y="1240972"/>
            <a:ext cx="6496547" cy="5269314"/>
          </a:xfrm>
        </p:spPr>
      </p:pic>
    </p:spTree>
    <p:extLst>
      <p:ext uri="{BB962C8B-B14F-4D97-AF65-F5344CB8AC3E}">
        <p14:creationId xmlns:p14="http://schemas.microsoft.com/office/powerpoint/2010/main" val="141062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D09-1242-02A4-D8D8-4F833AE1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6586"/>
          </a:xfrm>
        </p:spPr>
        <p:txBody>
          <a:bodyPr/>
          <a:lstStyle/>
          <a:p>
            <a:r>
              <a:rPr lang="fr-CH" dirty="0"/>
              <a:t>Likes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E0B35-78B8-48F3-E415-26F22AE301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4918" y="1412757"/>
            <a:ext cx="10805949" cy="2206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8B466-406D-AAA1-A1CF-1BA62CD5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9" y="3864835"/>
            <a:ext cx="10805950" cy="22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EE3-3946-757A-7986-226471DF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fr-CH" dirty="0"/>
              <a:t>Commentaires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511B8D-1422-64E4-08C9-0F315EC2AD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5545" y="1963869"/>
            <a:ext cx="10953335" cy="3374249"/>
          </a:xfrm>
        </p:spPr>
      </p:pic>
    </p:spTree>
    <p:extLst>
      <p:ext uri="{BB962C8B-B14F-4D97-AF65-F5344CB8AC3E}">
        <p14:creationId xmlns:p14="http://schemas.microsoft.com/office/powerpoint/2010/main" val="11917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1872-C0A2-8F0D-977E-68CA062F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1003"/>
          </a:xfrm>
        </p:spPr>
        <p:txBody>
          <a:bodyPr/>
          <a:lstStyle/>
          <a:p>
            <a:r>
              <a:rPr lang="fr-CH" dirty="0"/>
              <a:t>Statistiques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E0B8E5-4A66-8262-D85F-2B152D984B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5601" y="2308506"/>
            <a:ext cx="11140797" cy="1928214"/>
          </a:xfrm>
        </p:spPr>
      </p:pic>
    </p:spTree>
    <p:extLst>
      <p:ext uri="{BB962C8B-B14F-4D97-AF65-F5344CB8AC3E}">
        <p14:creationId xmlns:p14="http://schemas.microsoft.com/office/powerpoint/2010/main" val="3526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EA99-27A2-3544-8C9E-0C73CEF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vous de jouer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0205-B23E-AF3E-1AE4-5443B1F791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4480" y="2898045"/>
            <a:ext cx="9168938" cy="1981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4000" dirty="0" err="1"/>
              <a:t>www.minitwit.social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17495670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</TotalTime>
  <Words>49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Présentation PowerPoint</vt:lpstr>
      <vt:lpstr>L’dée de base</vt:lpstr>
      <vt:lpstr>LE site</vt:lpstr>
      <vt:lpstr>MongoDB</vt:lpstr>
      <vt:lpstr>Gestion du compte utilisateur</vt:lpstr>
      <vt:lpstr>Likes</vt:lpstr>
      <vt:lpstr>Commentaires</vt:lpstr>
      <vt:lpstr>Statistiques</vt:lpstr>
      <vt:lpstr>A vous de jouer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Menoud</dc:creator>
  <cp:lastModifiedBy>MENOUD Yann</cp:lastModifiedBy>
  <cp:revision>11</cp:revision>
  <dcterms:created xsi:type="dcterms:W3CDTF">2023-01-23T15:26:10Z</dcterms:created>
  <dcterms:modified xsi:type="dcterms:W3CDTF">2023-01-25T12:58:34Z</dcterms:modified>
</cp:coreProperties>
</file>