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59" r:id="rId6"/>
    <p:sldId id="265" r:id="rId7"/>
    <p:sldId id="260" r:id="rId8"/>
    <p:sldId id="261" r:id="rId9"/>
    <p:sldId id="266" r:id="rId10"/>
    <p:sldId id="270" r:id="rId11"/>
    <p:sldId id="271" r:id="rId12"/>
    <p:sldId id="272" r:id="rId13"/>
    <p:sldId id="273" r:id="rId14"/>
    <p:sldId id="274" r:id="rId15"/>
    <p:sldId id="262" r:id="rId16"/>
    <p:sldId id="263" r:id="rId17"/>
    <p:sldId id="268" r:id="rId18"/>
    <p:sldId id="275" r:id="rId19"/>
    <p:sldId id="264" r:id="rId20"/>
    <p:sldId id="269" r:id="rId21"/>
    <p:sldId id="26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591FB-02D7-24B2-E154-85C8138A47C6}" v="15" dt="2024-01-17T20:32:23.297"/>
    <p1510:client id="{2F101ED3-69AF-4A9D-ADF3-E9CF406B2FEB}" v="18" dt="2024-01-17T21:29:42.457"/>
    <p1510:client id="{38EE7CB7-5067-BBAE-F77F-0630CA211A77}" v="23" dt="2024-01-17T21:49:25.842"/>
    <p1510:client id="{39913762-E9DB-4CC7-6E8D-EA9F64187533}" v="8" dt="2024-01-17T18:11:43.850"/>
    <p1510:client id="{42B2250E-2FCD-08A6-8F01-7FD16052758C}" v="113" dt="2024-01-17T21:27:12.638"/>
    <p1510:client id="{530EAE8E-F143-1B8A-A78C-2C064DE44112}" v="50" dt="2024-01-17T21:04:04.063"/>
    <p1510:client id="{55A86470-8BAA-251F-0EA1-5C4EB7FF5907}" v="105" dt="2024-01-18T08:21:01.831"/>
    <p1510:client id="{563811F5-19E0-581C-401B-8854D3388111}" v="5" dt="2024-01-17T20:56:58.465"/>
    <p1510:client id="{9F48AA90-0EC9-BF58-47B2-BA2A90535D97}" v="23" dt="2024-01-17T21:43:02.752"/>
    <p1510:client id="{B7C6478F-CD83-872D-8560-96A8C1F5ED83}" v="31" dt="2024-01-17T21:49:14.578"/>
    <p1510:client id="{C522650C-3C2A-BA70-4249-E0515FB85CFA}" v="307" dt="2024-01-17T21:46:23.261"/>
    <p1510:client id="{C97C672E-9D79-3BAE-A6EF-5E58502F28C5}" v="178" dt="2024-01-18T06:54:46.216"/>
    <p1510:client id="{EDC06D1A-7631-BE62-B11F-1F97BDA3F15D}" v="179" dt="2024-01-18T08:51:50.555"/>
    <p1510:client id="{EE2619D8-7610-98FA-6C7C-6AB09BC15B20}" v="62" dt="2024-01-17T20:26:30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0938A-381F-4F5C-8A0F-9C76A2F8462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FA731B-EA29-4C6D-A419-40D5A6A9110F}">
      <dgm:prSet/>
      <dgm:spPr/>
      <dgm:t>
        <a:bodyPr/>
        <a:lstStyle/>
        <a:p>
          <a:r>
            <a:rPr lang="fr-CH"/>
            <a:t>Jeu solo permettant d’explorer le monde, basé sur Google Maps et Google Street View</a:t>
          </a:r>
          <a:endParaRPr lang="en-US"/>
        </a:p>
      </dgm:t>
    </dgm:pt>
    <dgm:pt modelId="{92CE893E-1F9D-43EE-B4CF-CC3E3293B567}" type="parTrans" cxnId="{746AC614-826A-4341-B062-FFB729D6DB86}">
      <dgm:prSet/>
      <dgm:spPr/>
      <dgm:t>
        <a:bodyPr/>
        <a:lstStyle/>
        <a:p>
          <a:endParaRPr lang="en-US"/>
        </a:p>
      </dgm:t>
    </dgm:pt>
    <dgm:pt modelId="{39B6B30E-1716-470A-9835-3ACE86505D20}" type="sibTrans" cxnId="{746AC614-826A-4341-B062-FFB729D6DB86}">
      <dgm:prSet/>
      <dgm:spPr/>
      <dgm:t>
        <a:bodyPr/>
        <a:lstStyle/>
        <a:p>
          <a:endParaRPr lang="en-US"/>
        </a:p>
      </dgm:t>
    </dgm:pt>
    <dgm:pt modelId="{3F39F2AA-8616-40BC-8CF8-60C2DF58EAAF}">
      <dgm:prSet/>
      <dgm:spPr/>
      <dgm:t>
        <a:bodyPr/>
        <a:lstStyle/>
        <a:p>
          <a:pPr rtl="0"/>
          <a:r>
            <a:rPr lang="fr-CH"/>
            <a:t>But : Découvrir l’endroit où nous sommes rapidement</a:t>
          </a:r>
          <a:r>
            <a:rPr lang="fr-CH">
              <a:latin typeface="Rockwell"/>
            </a:rPr>
            <a:t> et précisement  </a:t>
          </a:r>
          <a:endParaRPr lang="en-US"/>
        </a:p>
      </dgm:t>
    </dgm:pt>
    <dgm:pt modelId="{A08983D6-AA45-494A-9300-65B23F0CF7CD}" type="parTrans" cxnId="{AE9A209C-5643-41C6-90A8-AA59DD8DD034}">
      <dgm:prSet/>
      <dgm:spPr/>
      <dgm:t>
        <a:bodyPr/>
        <a:lstStyle/>
        <a:p>
          <a:endParaRPr lang="en-US"/>
        </a:p>
      </dgm:t>
    </dgm:pt>
    <dgm:pt modelId="{A6CE0BB7-ADC2-4EE2-AF42-A14107818EB5}" type="sibTrans" cxnId="{AE9A209C-5643-41C6-90A8-AA59DD8DD034}">
      <dgm:prSet/>
      <dgm:spPr/>
      <dgm:t>
        <a:bodyPr/>
        <a:lstStyle/>
        <a:p>
          <a:endParaRPr lang="en-US"/>
        </a:p>
      </dgm:t>
    </dgm:pt>
    <dgm:pt modelId="{D58D8684-F1E0-4403-AB42-BBAAE8FCC197}" type="pres">
      <dgm:prSet presAssocID="{C300938A-381F-4F5C-8A0F-9C76A2F846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A6D7FB-A469-40D8-A1FE-FC835D4D8A65}" type="pres">
      <dgm:prSet presAssocID="{56FA731B-EA29-4C6D-A419-40D5A6A9110F}" presName="root" presStyleCnt="0"/>
      <dgm:spPr/>
    </dgm:pt>
    <dgm:pt modelId="{BC6EC905-CF80-4FD6-A4B3-FC5EA36DC320}" type="pres">
      <dgm:prSet presAssocID="{56FA731B-EA29-4C6D-A419-40D5A6A9110F}" presName="rootComposite" presStyleCnt="0"/>
      <dgm:spPr/>
    </dgm:pt>
    <dgm:pt modelId="{EC0472B9-5BEC-4920-940F-AD0D7B3BDFCA}" type="pres">
      <dgm:prSet presAssocID="{56FA731B-EA29-4C6D-A419-40D5A6A9110F}" presName="rootText" presStyleLbl="node1" presStyleIdx="0" presStyleCnt="2"/>
      <dgm:spPr/>
    </dgm:pt>
    <dgm:pt modelId="{2C51F4E9-F261-42F4-8CDA-1A6736295940}" type="pres">
      <dgm:prSet presAssocID="{56FA731B-EA29-4C6D-A419-40D5A6A9110F}" presName="rootConnector" presStyleLbl="node1" presStyleIdx="0" presStyleCnt="2"/>
      <dgm:spPr/>
    </dgm:pt>
    <dgm:pt modelId="{A9CDBE13-157E-4DC0-9952-439163E3931C}" type="pres">
      <dgm:prSet presAssocID="{56FA731B-EA29-4C6D-A419-40D5A6A9110F}" presName="childShape" presStyleCnt="0"/>
      <dgm:spPr/>
    </dgm:pt>
    <dgm:pt modelId="{FC56DE09-7603-43A3-B5E0-C88F0092C66B}" type="pres">
      <dgm:prSet presAssocID="{3F39F2AA-8616-40BC-8CF8-60C2DF58EAAF}" presName="root" presStyleCnt="0"/>
      <dgm:spPr/>
    </dgm:pt>
    <dgm:pt modelId="{AA3DE286-EE21-4B9B-B2EC-939042E3921B}" type="pres">
      <dgm:prSet presAssocID="{3F39F2AA-8616-40BC-8CF8-60C2DF58EAAF}" presName="rootComposite" presStyleCnt="0"/>
      <dgm:spPr/>
    </dgm:pt>
    <dgm:pt modelId="{2F126BA1-E7C6-40C7-81EF-C980D262028E}" type="pres">
      <dgm:prSet presAssocID="{3F39F2AA-8616-40BC-8CF8-60C2DF58EAAF}" presName="rootText" presStyleLbl="node1" presStyleIdx="1" presStyleCnt="2"/>
      <dgm:spPr/>
    </dgm:pt>
    <dgm:pt modelId="{4C0B3947-30DA-4D13-B1AE-7E38D64744F5}" type="pres">
      <dgm:prSet presAssocID="{3F39F2AA-8616-40BC-8CF8-60C2DF58EAAF}" presName="rootConnector" presStyleLbl="node1" presStyleIdx="1" presStyleCnt="2"/>
      <dgm:spPr/>
    </dgm:pt>
    <dgm:pt modelId="{2527649B-BA0C-4CB9-B32B-BB53D5BD7207}" type="pres">
      <dgm:prSet presAssocID="{3F39F2AA-8616-40BC-8CF8-60C2DF58EAAF}" presName="childShape" presStyleCnt="0"/>
      <dgm:spPr/>
    </dgm:pt>
  </dgm:ptLst>
  <dgm:cxnLst>
    <dgm:cxn modelId="{B1A6EF0D-E7EF-485D-825F-D8A78A6FE0A1}" type="presOf" srcId="{3F39F2AA-8616-40BC-8CF8-60C2DF58EAAF}" destId="{2F126BA1-E7C6-40C7-81EF-C980D262028E}" srcOrd="0" destOrd="0" presId="urn:microsoft.com/office/officeart/2005/8/layout/hierarchy3"/>
    <dgm:cxn modelId="{746AC614-826A-4341-B062-FFB729D6DB86}" srcId="{C300938A-381F-4F5C-8A0F-9C76A2F8462B}" destId="{56FA731B-EA29-4C6D-A419-40D5A6A9110F}" srcOrd="0" destOrd="0" parTransId="{92CE893E-1F9D-43EE-B4CF-CC3E3293B567}" sibTransId="{39B6B30E-1716-470A-9835-3ACE86505D20}"/>
    <dgm:cxn modelId="{128A122C-1EAF-40A9-AEF7-CB47190531FE}" type="presOf" srcId="{56FA731B-EA29-4C6D-A419-40D5A6A9110F}" destId="{EC0472B9-5BEC-4920-940F-AD0D7B3BDFCA}" srcOrd="0" destOrd="0" presId="urn:microsoft.com/office/officeart/2005/8/layout/hierarchy3"/>
    <dgm:cxn modelId="{1E4EB15F-D0E9-4CEB-8C5D-33EED97B0DA3}" type="presOf" srcId="{C300938A-381F-4F5C-8A0F-9C76A2F8462B}" destId="{D58D8684-F1E0-4403-AB42-BBAAE8FCC197}" srcOrd="0" destOrd="0" presId="urn:microsoft.com/office/officeart/2005/8/layout/hierarchy3"/>
    <dgm:cxn modelId="{B8DD314E-EE4C-4D4A-A646-E1CE068E417C}" type="presOf" srcId="{56FA731B-EA29-4C6D-A419-40D5A6A9110F}" destId="{2C51F4E9-F261-42F4-8CDA-1A6736295940}" srcOrd="1" destOrd="0" presId="urn:microsoft.com/office/officeart/2005/8/layout/hierarchy3"/>
    <dgm:cxn modelId="{11417177-C682-46AA-8A46-826686EFD536}" type="presOf" srcId="{3F39F2AA-8616-40BC-8CF8-60C2DF58EAAF}" destId="{4C0B3947-30DA-4D13-B1AE-7E38D64744F5}" srcOrd="1" destOrd="0" presId="urn:microsoft.com/office/officeart/2005/8/layout/hierarchy3"/>
    <dgm:cxn modelId="{AE9A209C-5643-41C6-90A8-AA59DD8DD034}" srcId="{C300938A-381F-4F5C-8A0F-9C76A2F8462B}" destId="{3F39F2AA-8616-40BC-8CF8-60C2DF58EAAF}" srcOrd="1" destOrd="0" parTransId="{A08983D6-AA45-494A-9300-65B23F0CF7CD}" sibTransId="{A6CE0BB7-ADC2-4EE2-AF42-A14107818EB5}"/>
    <dgm:cxn modelId="{788B16BD-709E-4B42-BF5D-EF409318408A}" type="presParOf" srcId="{D58D8684-F1E0-4403-AB42-BBAAE8FCC197}" destId="{01A6D7FB-A469-40D8-A1FE-FC835D4D8A65}" srcOrd="0" destOrd="0" presId="urn:microsoft.com/office/officeart/2005/8/layout/hierarchy3"/>
    <dgm:cxn modelId="{BB65D74A-F122-41E2-A1CC-61B586AC0D9E}" type="presParOf" srcId="{01A6D7FB-A469-40D8-A1FE-FC835D4D8A65}" destId="{BC6EC905-CF80-4FD6-A4B3-FC5EA36DC320}" srcOrd="0" destOrd="0" presId="urn:microsoft.com/office/officeart/2005/8/layout/hierarchy3"/>
    <dgm:cxn modelId="{5948CA7F-95B9-4F19-8459-0B64A9A338DF}" type="presParOf" srcId="{BC6EC905-CF80-4FD6-A4B3-FC5EA36DC320}" destId="{EC0472B9-5BEC-4920-940F-AD0D7B3BDFCA}" srcOrd="0" destOrd="0" presId="urn:microsoft.com/office/officeart/2005/8/layout/hierarchy3"/>
    <dgm:cxn modelId="{96218AE4-7BA4-4331-9275-BD2C78EB073B}" type="presParOf" srcId="{BC6EC905-CF80-4FD6-A4B3-FC5EA36DC320}" destId="{2C51F4E9-F261-42F4-8CDA-1A6736295940}" srcOrd="1" destOrd="0" presId="urn:microsoft.com/office/officeart/2005/8/layout/hierarchy3"/>
    <dgm:cxn modelId="{C90B47ED-39DA-4324-8E5F-367BCEDCB2AF}" type="presParOf" srcId="{01A6D7FB-A469-40D8-A1FE-FC835D4D8A65}" destId="{A9CDBE13-157E-4DC0-9952-439163E3931C}" srcOrd="1" destOrd="0" presId="urn:microsoft.com/office/officeart/2005/8/layout/hierarchy3"/>
    <dgm:cxn modelId="{E173DF07-FD8C-4C33-9FD6-05FEB70A40BA}" type="presParOf" srcId="{D58D8684-F1E0-4403-AB42-BBAAE8FCC197}" destId="{FC56DE09-7603-43A3-B5E0-C88F0092C66B}" srcOrd="1" destOrd="0" presId="urn:microsoft.com/office/officeart/2005/8/layout/hierarchy3"/>
    <dgm:cxn modelId="{B3B44A20-3DD6-4CC2-BAB2-B38BEA0AB6ED}" type="presParOf" srcId="{FC56DE09-7603-43A3-B5E0-C88F0092C66B}" destId="{AA3DE286-EE21-4B9B-B2EC-939042E3921B}" srcOrd="0" destOrd="0" presId="urn:microsoft.com/office/officeart/2005/8/layout/hierarchy3"/>
    <dgm:cxn modelId="{627D1D4E-9308-47DE-9233-93EBBA2B28C1}" type="presParOf" srcId="{AA3DE286-EE21-4B9B-B2EC-939042E3921B}" destId="{2F126BA1-E7C6-40C7-81EF-C980D262028E}" srcOrd="0" destOrd="0" presId="urn:microsoft.com/office/officeart/2005/8/layout/hierarchy3"/>
    <dgm:cxn modelId="{D25A3FDC-EA9B-425B-94B2-79CB32D5227C}" type="presParOf" srcId="{AA3DE286-EE21-4B9B-B2EC-939042E3921B}" destId="{4C0B3947-30DA-4D13-B1AE-7E38D64744F5}" srcOrd="1" destOrd="0" presId="urn:microsoft.com/office/officeart/2005/8/layout/hierarchy3"/>
    <dgm:cxn modelId="{40962A89-8DED-401E-B752-E5F5088B56B1}" type="presParOf" srcId="{FC56DE09-7603-43A3-B5E0-C88F0092C66B}" destId="{2527649B-BA0C-4CB9-B32B-BB53D5BD720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472B9-5BEC-4920-940F-AD0D7B3BDFCA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/>
            <a:t>Jeu solo permettant d’explorer le monde, basé sur Google Maps et Google Street View</a:t>
          </a:r>
          <a:endParaRPr lang="en-US" sz="3400" kern="1200"/>
        </a:p>
      </dsp:txBody>
      <dsp:txXfrm>
        <a:off x="69709" y="1075980"/>
        <a:ext cx="4535606" cy="2199377"/>
      </dsp:txXfrm>
    </dsp:sp>
    <dsp:sp modelId="{2F126BA1-E7C6-40C7-81EF-C980D262028E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/>
            <a:t>But : Découvrir l’endroit où nous sommes rapidement</a:t>
          </a:r>
          <a:r>
            <a:rPr lang="fr-CH" sz="3400" kern="1200">
              <a:latin typeface="Rockwell"/>
            </a:rPr>
            <a:t> et précisement  </a:t>
          </a:r>
          <a:endParaRPr lang="en-US" sz="3400" kern="1200"/>
        </a:p>
      </dsp:txBody>
      <dsp:txXfrm>
        <a:off x="5910283" y="1075980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F5F9A-5D7F-41D0-A414-080DF97C2B97}" type="datetimeFigureOut"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0DE1-C43F-4443-B90E-031E6FA9D6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7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2FDE2-F0C1-9261-07A8-3F9DA7EE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9D891-F1B8-736F-70F4-3B7F8B2AC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BAF0AE-C1D9-9FFF-B783-B946FC0E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 / Dim pour </a:t>
            </a:r>
            <a:r>
              <a:rPr lang="en-US" err="1">
                <a:ea typeface="Calibri"/>
                <a:cs typeface="Calibri"/>
              </a:rPr>
              <a:t>chaque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composant</a:t>
            </a:r>
            <a:r>
              <a:rPr lang="en-US">
                <a:ea typeface="Calibri"/>
                <a:cs typeface="Calibri"/>
              </a:rPr>
              <a:t> fait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1104D-CB08-AF70-F829-EC1615B1F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EBA1-FB03-7E6D-6641-13E7C4B9F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6D1CC-0A7E-83CD-5231-0A5755887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1D0DB-12FB-D23A-0263-716FC3D99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 / Dim pour </a:t>
            </a:r>
            <a:r>
              <a:rPr lang="en-US" err="1">
                <a:ea typeface="Calibri"/>
                <a:cs typeface="Calibri"/>
              </a:rPr>
              <a:t>chaque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composant</a:t>
            </a:r>
            <a:r>
              <a:rPr lang="en-US">
                <a:ea typeface="Calibri"/>
                <a:cs typeface="Calibri"/>
              </a:rPr>
              <a:t> fait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CAEB7-2EF5-4047-75EA-44C97C8E0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38DD-C1A4-C8A7-9B15-9D457B565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477470-8B49-CAE1-200D-56BFB9729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6A385-DA04-5C98-6862-2947FF9C9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 / Dim pour </a:t>
            </a:r>
            <a:r>
              <a:rPr lang="en-US" err="1">
                <a:ea typeface="Calibri"/>
                <a:cs typeface="Calibri"/>
              </a:rPr>
              <a:t>chaque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composant</a:t>
            </a:r>
            <a:r>
              <a:rPr lang="en-US">
                <a:ea typeface="Calibri"/>
                <a:cs typeface="Calibri"/>
              </a:rPr>
              <a:t> fait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80227-D209-9C1F-A325-73982A8D2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86260-578A-8E9A-4B21-255502C5A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4094B-51C5-C3BA-9F3D-000C0EA69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CA9807-BAF0-B4E6-C72D-31BF0158D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 / Dim pour </a:t>
            </a:r>
            <a:r>
              <a:rPr lang="en-US" err="1">
                <a:ea typeface="Calibri"/>
                <a:cs typeface="Calibri"/>
              </a:rPr>
              <a:t>chaque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composant</a:t>
            </a:r>
            <a:r>
              <a:rPr lang="en-US">
                <a:ea typeface="Calibri"/>
                <a:cs typeface="Calibri"/>
              </a:rPr>
              <a:t> fait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AD5CA-A3D5-986E-0C9C-82C193DD1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BAB27-685A-99ED-935B-ADE47CC7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D06DE7-14AE-5925-57BD-ED2E2535D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85A74-463F-3EE2-5450-DA2284E3C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 / Dim pour </a:t>
            </a:r>
            <a:r>
              <a:rPr lang="en-US" err="1">
                <a:ea typeface="Calibri"/>
                <a:cs typeface="Calibri"/>
              </a:rPr>
              <a:t>chaque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composant</a:t>
            </a:r>
            <a:r>
              <a:rPr lang="en-US">
                <a:ea typeface="Calibri"/>
                <a:cs typeface="Calibri"/>
              </a:rPr>
              <a:t> fait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E5044-7038-55E8-6AC7-628E9EED1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7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Vic </a:t>
            </a:r>
            <a:r>
              <a:rPr lang="en-US" err="1">
                <a:ea typeface="Calibri"/>
                <a:cs typeface="Calibri"/>
              </a:rPr>
              <a:t>HomePage</a:t>
            </a:r>
            <a:r>
              <a:rPr lang="en-US">
                <a:ea typeface="Calibri"/>
                <a:cs typeface="Calibri"/>
              </a:rPr>
              <a:t> / </a:t>
            </a:r>
            <a:r>
              <a:rPr lang="en-US" err="1">
                <a:ea typeface="Calibri"/>
                <a:cs typeface="Calibri"/>
              </a:rPr>
              <a:t>liste</a:t>
            </a:r>
          </a:p>
          <a:p>
            <a:r>
              <a:rPr lang="en-US">
                <a:ea typeface="Calibri"/>
                <a:cs typeface="Calibri"/>
              </a:rPr>
              <a:t>Noah page pays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7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Dim</a:t>
            </a:r>
          </a:p>
          <a:p>
            <a:r>
              <a:rPr lang="en-US">
                <a:ea typeface="Calibri"/>
                <a:cs typeface="Calibri"/>
              </a:rPr>
              <a:t>Dim</a:t>
            </a:r>
          </a:p>
          <a:p>
            <a:r>
              <a:rPr lang="en-US">
                <a:ea typeface="Calibri"/>
                <a:cs typeface="Calibri"/>
              </a:rPr>
              <a:t>Noé</a:t>
            </a:r>
          </a:p>
          <a:p>
            <a:r>
              <a:rPr lang="en-US">
                <a:ea typeface="Calibri"/>
                <a:cs typeface="Calibri"/>
              </a:rPr>
              <a:t>Noah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7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0637D-3ADA-DD2C-F1E8-1907CDE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33403E-B36E-C902-E25E-52B2DAC73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DD1643-F273-2DE9-AA9E-C82C93064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Dim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E4ED3-D36A-469D-B8E1-2BC3B4946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D0604-B65B-272F-0B47-A660C6C48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2C0063-8DF1-3846-9659-A0605F9B6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6A1C3-31E7-F99B-B4C4-3E9239AE6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Dim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B73D7-7ABF-A7CB-A712-996C30065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0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0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5B00C-2586-2732-F0AC-ADEFE2EF6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BEEE7-DC19-572E-FC76-E9A0B581C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CB032-F7AE-BD94-FCA7-E6B4BE07B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E490B-0D01-4F39-9102-02E2F3D49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0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Noé / Dim pour </a:t>
            </a:r>
            <a:r>
              <a:rPr lang="en-US" err="1">
                <a:ea typeface="Calibri"/>
                <a:cs typeface="Calibri"/>
              </a:rPr>
              <a:t>chaque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composant</a:t>
            </a:r>
            <a:r>
              <a:rPr lang="en-US">
                <a:ea typeface="Calibri"/>
                <a:cs typeface="Calibri"/>
              </a:rPr>
              <a:t> fait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0DE1-C43F-4443-B90E-031E6FA9D60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AAADD158-DBEF-4619-921F-66286DC85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F74E37-420E-4FCF-B356-70EE8C76A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AF2A90D0-84DD-435D-8450-CC883258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1D66A5A-6F95-42EB-A8FB-F0FDB586A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1C05B37-5F4E-496D-A777-BAF4C6DD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DAF3F6F-83C8-4B74-A374-7D31145DB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7AB32D3-42C3-4F76-87A0-8BE470E05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1233605-96B6-4ADF-ADF3-17C2919FCC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2EAC274-C24B-4EA3-9493-905A0C339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64C99D7-7436-48A9-9970-99CB2AA4EC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EDE116-64B9-4956-B444-9C25BD80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77910E2D-220E-3DB0-C232-30BAD5D6D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58516"/>
            <a:ext cx="3997745" cy="2070574"/>
          </a:xfrm>
        </p:spPr>
        <p:txBody>
          <a:bodyPr anchor="ctr">
            <a:normAutofit/>
          </a:bodyPr>
          <a:lstStyle/>
          <a:p>
            <a:pPr algn="l"/>
            <a:r>
              <a:rPr lang="fr-CH" sz="2200">
                <a:latin typeface="BreezeSans"/>
                <a:ea typeface="BreezeSans" panose="020B0503020203020204" pitchFamily="34" charset="0"/>
              </a:rPr>
              <a:t>Noah Delgado</a:t>
            </a:r>
          </a:p>
          <a:p>
            <a:pPr algn="l"/>
            <a:r>
              <a:rPr lang="fr-CH" sz="2200">
                <a:latin typeface="BreezeSans"/>
                <a:ea typeface="BreezeSans" panose="020B0503020203020204" pitchFamily="34" charset="0"/>
              </a:rPr>
              <a:t>Victorien </a:t>
            </a:r>
            <a:r>
              <a:rPr lang="fr-CH" sz="2200" err="1">
                <a:latin typeface="BreezeSans"/>
                <a:ea typeface="BreezeSans" panose="020B0503020203020204" pitchFamily="34" charset="0"/>
              </a:rPr>
              <a:t>Montavon</a:t>
            </a:r>
          </a:p>
          <a:p>
            <a:pPr algn="l"/>
            <a:r>
              <a:rPr lang="fr-CH" sz="2200">
                <a:latin typeface="BreezeSans"/>
                <a:ea typeface="BreezeSans" panose="020B0503020203020204" pitchFamily="34" charset="0"/>
              </a:rPr>
              <a:t>Dimitri </a:t>
            </a:r>
            <a:r>
              <a:rPr lang="fr-CH" sz="2200" err="1">
                <a:latin typeface="BreezeSans"/>
                <a:ea typeface="BreezeSans" panose="020B0503020203020204" pitchFamily="34" charset="0"/>
              </a:rPr>
              <a:t>Rutz</a:t>
            </a:r>
          </a:p>
          <a:p>
            <a:pPr algn="l"/>
            <a:r>
              <a:rPr lang="fr-CH" sz="2200">
                <a:latin typeface="BreezeSans"/>
                <a:ea typeface="BreezeSans" panose="020B0503020203020204" pitchFamily="34" charset="0"/>
              </a:rPr>
              <a:t>Noé </a:t>
            </a:r>
            <a:r>
              <a:rPr lang="fr-CH" sz="2200" err="1">
                <a:latin typeface="BreezeSans"/>
                <a:ea typeface="BreezeSans" panose="020B0503020203020204" pitchFamily="34" charset="0"/>
              </a:rPr>
              <a:t>Zwissig</a:t>
            </a:r>
          </a:p>
          <a:p>
            <a:pPr algn="l"/>
            <a:endParaRPr lang="fr-CH" sz="2200">
              <a:latin typeface="BreezeSans" panose="020B0503020203020204" pitchFamily="34" charset="0"/>
              <a:ea typeface="BreezeSans" panose="020B0503020203020204" pitchFamily="34" charset="0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C8BEE29-1580-D619-CC6B-C3BFFE941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3730" y="641957"/>
            <a:ext cx="7824540" cy="2351638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3BA20DD8-870F-4B86-8891-FE2298D59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3756A-824F-4024-8667-6DF99CF87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D40DDDB-25F7-4BCA-8DAA-EB0A66F6A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F0566-563E-4E63-9391-D10A3F69C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47219CC-B94A-486B-9C21-AD5AFCEA2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29777E-6FCE-431C-90F9-04DE7377B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3D1AE04-E575-4EDD-9E2F-DF571976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4E45D2D-8569-463F-A138-C93856E50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14B1DE3-6A04-46C5-AA21-2CD1ECB7A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Cross">
            <a:extLst>
              <a:ext uri="{FF2B5EF4-FFF2-40B4-BE49-F238E27FC236}">
                <a16:creationId xmlns:a16="http://schemas.microsoft.com/office/drawing/2014/main" id="{D8D0BCA7-5D07-40EB-956A-AA4D8F9B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608C62-539E-421C-970C-BA8BD042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9C47D5-9606-4C9A-8109-E22BCC40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8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576F-BC51-4132-96FB-C8AEB7313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B94B7-F179-5FA8-CD98-7299102D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Composants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569441-950A-E8CE-C2E2-0ED016C2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3" y="1655916"/>
            <a:ext cx="696226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7268-33D9-2CFA-F254-77BCA0EDC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6336F-8A16-54F4-A5A1-E8AAC3DB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Composants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31BF86-7D2F-8D1F-AD30-746D302A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20" y="1655916"/>
            <a:ext cx="62866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2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CC9E4-16DD-C2C6-3EE0-4B4C6B03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12778-2ACC-D7DB-8129-9E63723C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Composants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7F4DC-D66E-3752-56AE-481353C2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20" y="2329822"/>
            <a:ext cx="6286650" cy="34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6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48E3A-B099-1A0F-5026-76427A10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5DC92-6249-CA01-4CD2-75875D9C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Composants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6472B37-F286-454D-A9EA-C716B8F2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378" y="1558053"/>
            <a:ext cx="4678733" cy="49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D7EE2-5B7B-7727-0206-7129923AB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95ABC-9A6D-F8DA-92AF-F62D65D7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Composants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AD6585D-E35E-CAA1-747A-2A582473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71" y="1717537"/>
            <a:ext cx="5001117" cy="46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61C904D-2D79-C1AC-8A48-827353EF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Démo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F1ED25-1239-405B-9001-092A2C7B8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5" r="684" b="14590"/>
          <a:stretch/>
        </p:blipFill>
        <p:spPr>
          <a:xfrm>
            <a:off x="3211707" y="986954"/>
            <a:ext cx="8732664" cy="5253488"/>
          </a:xfrm>
          <a:prstGeom prst="rect">
            <a:avLst/>
          </a:prstGeom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4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27231-2CEE-6B53-0105-F106057B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B1D55-3A13-D92D-3349-3B0BD35C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7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Relations entre les collections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 err="1"/>
              <a:t>EmbedsMany</a:t>
            </a:r>
            <a:r>
              <a:rPr lang="fr-CH"/>
              <a:t> -&gt; </a:t>
            </a:r>
            <a:r>
              <a:rPr lang="fr-CH" err="1"/>
              <a:t>ManyToMany</a:t>
            </a:r>
            <a:endParaRPr lang="fr-CH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 err="1"/>
              <a:t>Collection.aggregate</a:t>
            </a:r>
            <a:r>
              <a:rPr lang="fr-CH"/>
              <a:t>()</a:t>
            </a:r>
            <a:endParaRPr lang="fr-CH">
              <a:cs typeface="Segoe UI"/>
            </a:endParaRP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>
                <a:cs typeface="Segoe UI"/>
              </a:rPr>
              <a:t>Alimentation de la base de données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>
                <a:cs typeface="Segoe UI"/>
              </a:rPr>
              <a:t>Mongo/</a:t>
            </a:r>
            <a:r>
              <a:rPr lang="fr-CH" err="1">
                <a:cs typeface="Segoe UI"/>
              </a:rPr>
              <a:t>Php</a:t>
            </a:r>
            <a:r>
              <a:rPr lang="fr-CH">
                <a:cs typeface="Segoe UI"/>
              </a:rPr>
              <a:t> avec </a:t>
            </a:r>
            <a:r>
              <a:rPr lang="fr-CH" err="1">
                <a:cs typeface="Segoe UI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7229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7C60C-EC93-3D16-5E17-9D901A10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EE0FA-E655-E731-9248-61FA593F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Problèmes rencontrés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49E05D-E805-6D2C-F791-78C350B16E33}"/>
              </a:ext>
            </a:extLst>
          </p:cNvPr>
          <p:cNvCxnSpPr/>
          <p:nvPr/>
        </p:nvCxnSpPr>
        <p:spPr>
          <a:xfrm flipH="1">
            <a:off x="5101390" y="1712495"/>
            <a:ext cx="24063" cy="4283241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9A2853CB-701F-C7C8-A732-F9A1B883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86" y="1715023"/>
            <a:ext cx="3566133" cy="42839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CA8667F-750A-58D5-E3A0-4065DF887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0071" y="1696833"/>
            <a:ext cx="3430435" cy="142418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91B3A04-9215-2805-3C23-E33B6CC76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2076" y="3250999"/>
            <a:ext cx="3430435" cy="5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D7C0F-B3DB-57C8-9C84-5E1871DBC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F4B48-1E84-7166-31C6-DEFD360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Problèmes rencontrés</a:t>
            </a: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04824CA-5EBC-1842-5B00-2D2ECCC9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8" y="1559414"/>
            <a:ext cx="4860494" cy="47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B3253-3D49-24F5-A13B-4E4D8666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3D2E9F-5029-2466-43A4-54CB5695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Mongo/</a:t>
            </a:r>
            <a:r>
              <a:rPr lang="fr-CH" err="1"/>
              <a:t>Laravel</a:t>
            </a:r>
            <a:endParaRPr lang="fr-CH" err="1">
              <a:cs typeface="Segoe UI"/>
            </a:endParaRP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>
                <a:cs typeface="Segoe UI"/>
              </a:rPr>
              <a:t>Travail collaboratif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>
                <a:cs typeface="Segoe UI"/>
              </a:rPr>
              <a:t>Répartition des tâches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CH">
              <a:cs typeface="Segoe UI"/>
            </a:endParaRPr>
          </a:p>
          <a:p>
            <a:pPr marL="0" indent="0">
              <a:buClr>
                <a:srgbClr val="7162FE"/>
              </a:buClr>
              <a:buNone/>
            </a:pPr>
            <a:endParaRPr lang="fr-CH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45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6062D-8170-71F3-8A9D-4D0A05F8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D3051-DE99-C0C0-8B19-B14BD8C33A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Idée du projet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Choix des technologies</a:t>
            </a:r>
            <a:endParaRPr lang="fr-CH">
              <a:cs typeface="Segoe UI"/>
            </a:endParaRP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>
                <a:cs typeface="Segoe UI"/>
              </a:rPr>
              <a:t>Gestion de projet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Architecture de la DB</a:t>
            </a:r>
            <a:endParaRPr lang="fr-CH">
              <a:cs typeface="Segoe UI"/>
            </a:endParaRP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>
                <a:cs typeface="Segoe UI"/>
              </a:rPr>
              <a:t>Présentation des composant</a:t>
            </a:r>
            <a:endParaRPr lang="fr-CH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Démonstration</a:t>
            </a:r>
            <a:endParaRPr lang="fr-CH">
              <a:cs typeface="Segoe UI"/>
            </a:endParaRP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Problèmes rencontrés</a:t>
            </a:r>
            <a:endParaRPr lang="fr-CH">
              <a:cs typeface="Segoe UI"/>
            </a:endParaRP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Conclusion</a:t>
            </a:r>
            <a:endParaRPr lang="fr-CH">
              <a:cs typeface="Segoe UI"/>
            </a:endParaRPr>
          </a:p>
          <a:p>
            <a:endParaRPr lang="fr-CH"/>
          </a:p>
          <a:p>
            <a:endParaRPr lang="fr-CH"/>
          </a:p>
          <a:p>
            <a:pPr lvl="1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21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B9D3-8C0B-8077-20E9-5C2A3DA34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5ACB4-7FCE-E4FE-0FF2-6C3D05206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Le Mont Cervin">
            <a:extLst>
              <a:ext uri="{FF2B5EF4-FFF2-40B4-BE49-F238E27FC236}">
                <a16:creationId xmlns:a16="http://schemas.microsoft.com/office/drawing/2014/main" id="{1C7F9CE8-E0CC-7A8F-BA12-001D6D68C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-272" t="3341" r="196" b="5909"/>
          <a:stretch/>
        </p:blipFill>
        <p:spPr>
          <a:xfrm>
            <a:off x="20" y="-5015"/>
            <a:ext cx="13420562" cy="8120282"/>
          </a:xfrm>
          <a:prstGeom prst="rect">
            <a:avLst/>
          </a:prstGeom>
        </p:spPr>
      </p:pic>
      <p:grpSp>
        <p:nvGrpSpPr>
          <p:cNvPr id="160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1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1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73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6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0FD2D-961D-A9D3-09F4-13412C97B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576" y="2036380"/>
            <a:ext cx="11062799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Merci pour votre attention</a:t>
            </a:r>
          </a:p>
        </p:txBody>
      </p:sp>
      <p:grpSp>
        <p:nvGrpSpPr>
          <p:cNvPr id="193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6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571D9-7A63-B302-D1FF-72AC5381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Idée du projet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EFB2067F-9CB3-8908-BAAE-EA1B9CDA0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085202"/>
              </p:ext>
            </p:extLst>
          </p:nvPr>
        </p:nvGraphicFramePr>
        <p:xfrm>
          <a:off x="838200" y="22129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DE201A2-4C3D-9CB7-A2E5-9D193BEE5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1575594"/>
            <a:ext cx="609600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2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99B7E-5880-CECE-C659-2B730C776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A2A7C-B81F-A29A-D155-51E2439B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Logo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8727B-F0E2-4216-85AF-798E8495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5" y="593014"/>
            <a:ext cx="3158290" cy="69557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6448E63-44C0-A8F6-BE81-726C6BACD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1389" y="1782679"/>
            <a:ext cx="4114800" cy="41148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B961563-BE07-BC95-C52A-D481334421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9679" y="4269205"/>
            <a:ext cx="1999248" cy="199924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15A7604-8F21-A4EC-15F2-46E6CF82D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6657" y="4528223"/>
            <a:ext cx="3037974" cy="91973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61E8322-9A53-82F4-5BB3-02A862FD66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3842" y="3054429"/>
            <a:ext cx="3178342" cy="94966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F08853A-F12F-CC38-27CA-E1129225C0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6814" y="1750934"/>
            <a:ext cx="2857500" cy="85957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4AB801F-CBEF-B8C2-31AA-ACC9E6280B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8968" y="3998495"/>
            <a:ext cx="2390274" cy="23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ABC89-45C9-64ED-0C65-CE524FC3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C9CF9-2D8F-765C-7251-95D89E65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PHP 8.3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 err="1"/>
              <a:t>Laravel</a:t>
            </a:r>
            <a:r>
              <a:rPr lang="fr-CH"/>
              <a:t> 10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MongoDB 7.0.2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 err="1"/>
              <a:t>Tailwind</a:t>
            </a:r>
            <a:r>
              <a:rPr lang="fr-CH"/>
              <a:t>/</a:t>
            </a:r>
            <a:r>
              <a:rPr lang="fr-CH" err="1"/>
              <a:t>Flowbite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>
                <a:cs typeface="Segoe UI"/>
              </a:rPr>
              <a:t>Notion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26373C-0676-2A36-F0FA-9372CD09C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36" y="1465865"/>
            <a:ext cx="1374628" cy="7195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FF0E12-251F-4682-5AD3-66B8E76EB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68" y="2136591"/>
            <a:ext cx="791476" cy="8231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FB8E5A-8098-D7C8-3E88-DCAA913B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366" y="2895516"/>
            <a:ext cx="1066968" cy="10669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573A62-B852-7236-6042-F1CB0E1E48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64" t="28161" r="62650" b="30862"/>
          <a:stretch/>
        </p:blipFill>
        <p:spPr>
          <a:xfrm>
            <a:off x="8835164" y="3665497"/>
            <a:ext cx="1140863" cy="719519"/>
          </a:xfrm>
          <a:prstGeom prst="rect">
            <a:avLst/>
          </a:prstGeom>
        </p:spPr>
      </p:pic>
      <p:pic>
        <p:nvPicPr>
          <p:cNvPr id="7" name="Picture 6" descr="Notion.so – A review – Technology in the Classroom">
            <a:extLst>
              <a:ext uri="{FF2B5EF4-FFF2-40B4-BE49-F238E27FC236}">
                <a16:creationId xmlns:a16="http://schemas.microsoft.com/office/drawing/2014/main" id="{EAFC59D4-D0E3-6C78-D61B-54A86DFFF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802" t="27174" r="57246" b="26449"/>
          <a:stretch/>
        </p:blipFill>
        <p:spPr>
          <a:xfrm>
            <a:off x="8176592" y="4542041"/>
            <a:ext cx="821639" cy="8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EF02-CAC2-E404-5BA4-B5211260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Gestion de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69B7-B6ED-B530-9B25-1128F324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Segoe UI"/>
              </a:rPr>
              <a:t>Agile</a:t>
            </a:r>
          </a:p>
          <a:p>
            <a:r>
              <a:rPr lang="en-US">
                <a:cs typeface="Segoe UI"/>
              </a:rPr>
              <a:t>Notion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F8485-6CD8-FB63-A32A-E55827B5D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58" y="1473200"/>
            <a:ext cx="8982033" cy="525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70499-D015-BB5B-9003-7F1F6EEBF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2732"/>
            <a:ext cx="12192000" cy="36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DF335-0632-57ED-A4C3-C65A3B5B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Architecture de la DB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0D283-B15A-6D73-902C-2EA905E8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2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CH" sz="3000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 Countries 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Nom, Circulation, Flag, Street </a:t>
            </a:r>
            <a:r>
              <a:rPr lang="fr-CH" err="1"/>
              <a:t>View</a:t>
            </a:r>
            <a:r>
              <a:rPr lang="fr-CH"/>
              <a:t>, </a:t>
            </a:r>
            <a:r>
              <a:rPr lang="fr-CH" err="1"/>
              <a:t>Signs</a:t>
            </a:r>
            <a:r>
              <a:rPr lang="fr-CH"/>
              <a:t>, </a:t>
            </a:r>
            <a:r>
              <a:rPr lang="fr-CH" err="1"/>
              <a:t>Language_id</a:t>
            </a:r>
            <a:endParaRPr lang="fr-CH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 err="1"/>
              <a:t>Languages</a:t>
            </a:r>
            <a:endParaRPr lang="fr-CH"/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Nom, liste de charactères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/>
              <a:t>Logs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CH" err="1"/>
              <a:t>Country_id</a:t>
            </a:r>
            <a:r>
              <a:rPr lang="fr-CH"/>
              <a:t>, Scope, timestamp</a:t>
            </a:r>
          </a:p>
        </p:txBody>
      </p:sp>
    </p:spTree>
    <p:extLst>
      <p:ext uri="{BB962C8B-B14F-4D97-AF65-F5344CB8AC3E}">
        <p14:creationId xmlns:p14="http://schemas.microsoft.com/office/powerpoint/2010/main" val="288290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7DBD0-8D98-4266-8D96-ADEDE296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Architecture de la DB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A5DC8CD-870F-E227-B386-29CFF31B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624" y="1652392"/>
            <a:ext cx="5996835" cy="48058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9C67DDC-470A-DB95-1691-BC1F3E58B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7385" y="1652392"/>
            <a:ext cx="3994106" cy="48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32585-D37F-FDE2-5193-1A1D6B796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phone&#10;&#10;Description automatically generated">
            <a:extLst>
              <a:ext uri="{FF2B5EF4-FFF2-40B4-BE49-F238E27FC236}">
                <a16:creationId xmlns:a16="http://schemas.microsoft.com/office/drawing/2014/main" id="{FD610F12-BFFD-796B-59B5-FB31B97F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19" y="1637379"/>
            <a:ext cx="2097475" cy="27135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0A9CB1-5D59-640F-6F31-3DA662BB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Composants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5159E84-A913-7093-90C0-22E5D354F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962" y="1690811"/>
            <a:ext cx="3830457" cy="107595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3EFD47A-26B4-35DE-D09B-09CC58D42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356" y="2841098"/>
            <a:ext cx="2829870" cy="2837330"/>
          </a:xfrm>
          <a:prstGeom prst="rect">
            <a:avLst/>
          </a:prstGeom>
        </p:spPr>
      </p:pic>
      <p:pic>
        <p:nvPicPr>
          <p:cNvPr id="5" name="Picture 4" descr="A red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3719565F-3BA7-6201-CF27-F067159CB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716" y="3748820"/>
            <a:ext cx="1301018" cy="665529"/>
          </a:xfrm>
          <a:prstGeom prst="rect">
            <a:avLst/>
          </a:prstGeom>
        </p:spPr>
      </p:pic>
      <p:pic>
        <p:nvPicPr>
          <p:cNvPr id="6" name="Picture 5" descr="A white rectangular sign with red text&#10;&#10;Description automatically generated">
            <a:extLst>
              <a:ext uri="{FF2B5EF4-FFF2-40B4-BE49-F238E27FC236}">
                <a16:creationId xmlns:a16="http://schemas.microsoft.com/office/drawing/2014/main" id="{6EC792A4-331C-D420-59B1-C4DF3AC1A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692" y="2826727"/>
            <a:ext cx="1841256" cy="8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ExploreVTI</vt:lpstr>
      <vt:lpstr>PowerPoint Presentation</vt:lpstr>
      <vt:lpstr>Sommaire</vt:lpstr>
      <vt:lpstr>Idée du projet</vt:lpstr>
      <vt:lpstr>Logo</vt:lpstr>
      <vt:lpstr>Technologies</vt:lpstr>
      <vt:lpstr>Gestion de projet</vt:lpstr>
      <vt:lpstr>Architecture de la DB</vt:lpstr>
      <vt:lpstr>Architecture de la DB</vt:lpstr>
      <vt:lpstr>Composants</vt:lpstr>
      <vt:lpstr>Composants</vt:lpstr>
      <vt:lpstr>Composants</vt:lpstr>
      <vt:lpstr>Composants</vt:lpstr>
      <vt:lpstr>Composants</vt:lpstr>
      <vt:lpstr>Composants</vt:lpstr>
      <vt:lpstr>Démo</vt:lpstr>
      <vt:lpstr>Problèmes rencontrés</vt:lpstr>
      <vt:lpstr>Problèmes rencontrés</vt:lpstr>
      <vt:lpstr>Problèmes rencontrés</vt:lpstr>
      <vt:lpstr>Conclusion</vt:lpstr>
      <vt:lpstr>Question ?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Victorien Montavon</dc:creator>
  <cp:revision>3</cp:revision>
  <dcterms:created xsi:type="dcterms:W3CDTF">2024-01-17T15:23:28Z</dcterms:created>
  <dcterms:modified xsi:type="dcterms:W3CDTF">2024-01-18T08:56:36Z</dcterms:modified>
</cp:coreProperties>
</file>