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4" r:id="rId2"/>
    <p:sldId id="356" r:id="rId3"/>
    <p:sldId id="355" r:id="rId4"/>
    <p:sldId id="346" r:id="rId5"/>
    <p:sldId id="360" r:id="rId6"/>
    <p:sldId id="349" r:id="rId7"/>
    <p:sldId id="350" r:id="rId8"/>
    <p:sldId id="352" r:id="rId9"/>
    <p:sldId id="359" r:id="rId10"/>
    <p:sldId id="35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que2" id="{B45E9A49-D1AD-104B-A1F0-2A761A280B15}">
          <p14:sldIdLst>
            <p14:sldId id="354"/>
            <p14:sldId id="356"/>
            <p14:sldId id="355"/>
            <p14:sldId id="346"/>
            <p14:sldId id="360"/>
            <p14:sldId id="349"/>
            <p14:sldId id="350"/>
            <p14:sldId id="352"/>
            <p14:sldId id="359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06" userDrawn="1">
          <p15:clr>
            <a:srgbClr val="A4A3A4"/>
          </p15:clr>
        </p15:guide>
        <p15:guide id="6" orient="horz" pos="3407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4AE"/>
    <a:srgbClr val="282B5B"/>
    <a:srgbClr val="535BBE"/>
    <a:srgbClr val="FFFFFF"/>
    <a:srgbClr val="22254E"/>
    <a:srgbClr val="3350FF"/>
    <a:srgbClr val="1F1D1E"/>
    <a:srgbClr val="252521"/>
    <a:srgbClr val="FFE227"/>
    <a:srgbClr val="06F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F7B7A-B2A7-425C-839D-5E10465A3ABA}" v="4" dt="2024-05-13T08:26:41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6357" autoAdjust="0"/>
  </p:normalViewPr>
  <p:slideViewPr>
    <p:cSldViewPr snapToGrid="0" snapToObjects="1">
      <p:cViewPr varScale="1">
        <p:scale>
          <a:sx n="106" d="100"/>
          <a:sy n="106" d="100"/>
        </p:scale>
        <p:origin x="332" y="72"/>
      </p:cViewPr>
      <p:guideLst>
        <p:guide orient="horz" pos="1606"/>
        <p:guide orient="horz" pos="3407"/>
        <p:guide pos="3840"/>
      </p:guideLst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Surico" userId="67194a84-3d9a-41ba-8714-fcd95bccf41f" providerId="ADAL" clId="{B24F7B7A-B2A7-425C-839D-5E10465A3ABA}"/>
    <pc:docChg chg="modSld">
      <pc:chgData name="Joshua Surico" userId="67194a84-3d9a-41ba-8714-fcd95bccf41f" providerId="ADAL" clId="{B24F7B7A-B2A7-425C-839D-5E10465A3ABA}" dt="2024-05-13T08:26:48.776" v="16" actId="20577"/>
      <pc:docMkLst>
        <pc:docMk/>
      </pc:docMkLst>
      <pc:sldChg chg="addSp delSp modSp mod">
        <pc:chgData name="Joshua Surico" userId="67194a84-3d9a-41ba-8714-fcd95bccf41f" providerId="ADAL" clId="{B24F7B7A-B2A7-425C-839D-5E10465A3ABA}" dt="2024-05-13T08:26:48.776" v="16" actId="20577"/>
        <pc:sldMkLst>
          <pc:docMk/>
          <pc:sldMk cId="1125416339" sldId="350"/>
        </pc:sldMkLst>
        <pc:spChg chg="add del">
          <ac:chgData name="Joshua Surico" userId="67194a84-3d9a-41ba-8714-fcd95bccf41f" providerId="ADAL" clId="{B24F7B7A-B2A7-425C-839D-5E10465A3ABA}" dt="2024-05-13T08:26:24.095" v="10"/>
          <ac:spMkLst>
            <pc:docMk/>
            <pc:sldMk cId="1125416339" sldId="350"/>
            <ac:spMk id="5" creationId="{B538B2D9-3FC4-484A-9106-1AAC8EECE054}"/>
          </ac:spMkLst>
        </pc:spChg>
        <pc:spChg chg="mod">
          <ac:chgData name="Joshua Surico" userId="67194a84-3d9a-41ba-8714-fcd95bccf41f" providerId="ADAL" clId="{B24F7B7A-B2A7-425C-839D-5E10465A3ABA}" dt="2024-05-13T08:26:48.776" v="16" actId="20577"/>
          <ac:spMkLst>
            <pc:docMk/>
            <pc:sldMk cId="1125416339" sldId="350"/>
            <ac:spMk id="7" creationId="{B3353E64-DC66-E549-9E93-3F6A72EA58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69D9906-2445-2349-9A3F-943B810A7D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Trebuchet MS" panose="020B0703020202090204" pitchFamily="34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2BBEA5-468F-354C-AE77-74F8A038B4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ACEBC-D704-224E-8330-F3B59515DFAE}" type="datetimeFigureOut">
              <a:rPr lang="fr-FR" smtClean="0">
                <a:latin typeface="Trebuchet MS" panose="020B0703020202090204" pitchFamily="34" charset="0"/>
              </a:rPr>
              <a:t>09/06/2024</a:t>
            </a:fld>
            <a:endParaRPr lang="fr-FR" dirty="0">
              <a:latin typeface="Trebuchet MS" panose="020B070302020209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3FAB2E-D100-7243-9B95-7F4253ECA0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Trebuchet MS" panose="020B070302020209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677F15-BC8C-FD41-B739-84D9E992B5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F41C9-9F43-C74D-811B-158D59EDC8FE}" type="slidenum">
              <a:rPr lang="fr-FR" smtClean="0">
                <a:latin typeface="Trebuchet MS" panose="020B0703020202090204" pitchFamily="34" charset="0"/>
              </a:rPr>
              <a:t>‹N°›</a:t>
            </a:fld>
            <a:endParaRPr lang="fr-FR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30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rebuchet MS" panose="020B070302020209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rebuchet MS" panose="020B0703020202090204" pitchFamily="34" charset="0"/>
              </a:defRPr>
            </a:lvl1pPr>
          </a:lstStyle>
          <a:p>
            <a:fld id="{27F0061E-6F1A-014C-85F0-A025E81E686E}" type="datetimeFigureOut">
              <a:rPr lang="fr-FR" smtClean="0"/>
              <a:pPr/>
              <a:t>09/06/2024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rebuchet MS" panose="020B070302020209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rebuchet MS" panose="020B0703020202090204" pitchFamily="34" charset="0"/>
              </a:defRPr>
            </a:lvl1pPr>
          </a:lstStyle>
          <a:p>
            <a:fld id="{3B629B0D-858B-5844-8B63-9EB4A06BC1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29B0D-858B-5844-8B63-9EB4A06BC1FD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048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9">
            <a:extLst>
              <a:ext uri="{FF2B5EF4-FFF2-40B4-BE49-F238E27FC236}">
                <a16:creationId xmlns:a16="http://schemas.microsoft.com/office/drawing/2014/main" id="{208EA4D9-164B-114A-97CE-EDB5F20077F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A452DCC-9C80-A54B-B28F-5B32348F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2842B4B3-1CC4-EB4F-B9C8-89A066490CFB}"/>
              </a:ext>
            </a:extLst>
          </p:cNvPr>
          <p:cNvSpPr/>
          <p:nvPr userDrawn="1"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C6DCC354-9A94-E947-BEB4-CECE4C3EE83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587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 20">
            <a:extLst>
              <a:ext uri="{FF2B5EF4-FFF2-40B4-BE49-F238E27FC236}">
                <a16:creationId xmlns:a16="http://schemas.microsoft.com/office/drawing/2014/main" id="{BAD3ECE0-B655-2B42-ACA2-73E43AE39929}"/>
              </a:ext>
            </a:extLst>
          </p:cNvPr>
          <p:cNvSpPr/>
          <p:nvPr userDrawn="1"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66013-73DB-E64B-90F1-72BC9F1A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29164" cy="10375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95" name="Espace réservé du numéro de diapositive 9">
            <a:extLst>
              <a:ext uri="{FF2B5EF4-FFF2-40B4-BE49-F238E27FC236}">
                <a16:creationId xmlns:a16="http://schemas.microsoft.com/office/drawing/2014/main" id="{719DD958-4060-1B4F-AC21-6D1CD06B956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626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pos="2604">
          <p15:clr>
            <a:srgbClr val="FBAE40"/>
          </p15:clr>
        </p15:guide>
        <p15:guide id="5" pos="2924">
          <p15:clr>
            <a:srgbClr val="FBAE40"/>
          </p15:clr>
        </p15:guide>
        <p15:guide id="6" pos="4763">
          <p15:clr>
            <a:srgbClr val="FBAE40"/>
          </p15:clr>
        </p15:guide>
        <p15:guide id="7" pos="50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8E21C-F1E7-5949-95FF-D3D3AF9E8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56" name="Espace réservé du numéro de diapositive 9">
            <a:extLst>
              <a:ext uri="{FF2B5EF4-FFF2-40B4-BE49-F238E27FC236}">
                <a16:creationId xmlns:a16="http://schemas.microsoft.com/office/drawing/2014/main" id="{F22822EF-66C7-FA40-8717-8194FE9B7FC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0BABF6D4-2176-074C-8884-C4E6E146CB7B}"/>
              </a:ext>
            </a:extLst>
          </p:cNvPr>
          <p:cNvSpPr/>
          <p:nvPr userDrawn="1"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2" name="Espace réservé du texte 9">
            <a:extLst>
              <a:ext uri="{FF2B5EF4-FFF2-40B4-BE49-F238E27FC236}">
                <a16:creationId xmlns:a16="http://schemas.microsoft.com/office/drawing/2014/main" id="{0AA474B1-F071-094D-9ED3-47DF8DEC88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362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8" orient="horz" pos="2567">
          <p15:clr>
            <a:srgbClr val="FBAE40"/>
          </p15:clr>
        </p15:guide>
        <p15:guide id="9" pos="2070" userDrawn="1">
          <p15:clr>
            <a:srgbClr val="FBAE40"/>
          </p15:clr>
        </p15:guide>
        <p15:guide id="10" pos="2393" userDrawn="1">
          <p15:clr>
            <a:srgbClr val="FBAE40"/>
          </p15:clr>
        </p15:guide>
        <p15:guide id="11" pos="5279" userDrawn="1">
          <p15:clr>
            <a:srgbClr val="FBAE40"/>
          </p15:clr>
        </p15:guide>
        <p15:guide id="12" pos="563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 20">
            <a:extLst>
              <a:ext uri="{FF2B5EF4-FFF2-40B4-BE49-F238E27FC236}">
                <a16:creationId xmlns:a16="http://schemas.microsoft.com/office/drawing/2014/main" id="{BAD3ECE0-B655-2B42-ACA2-73E43AE39929}"/>
              </a:ext>
            </a:extLst>
          </p:cNvPr>
          <p:cNvSpPr/>
          <p:nvPr userDrawn="1"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66013-73DB-E64B-90F1-72BC9F1A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29164" cy="10375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95" name="Espace réservé du numéro de diapositive 9">
            <a:extLst>
              <a:ext uri="{FF2B5EF4-FFF2-40B4-BE49-F238E27FC236}">
                <a16:creationId xmlns:a16="http://schemas.microsoft.com/office/drawing/2014/main" id="{719DD958-4060-1B4F-AC21-6D1CD06B956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4" name="Espace réservé pour une image  7">
            <a:extLst>
              <a:ext uri="{FF2B5EF4-FFF2-40B4-BE49-F238E27FC236}">
                <a16:creationId xmlns:a16="http://schemas.microsoft.com/office/drawing/2014/main" id="{B6C77921-8EC4-B945-B2AF-2FD6E6D5CA9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679950" y="171450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35" name="Espace réservé pour une image  7">
            <a:extLst>
              <a:ext uri="{FF2B5EF4-FFF2-40B4-BE49-F238E27FC236}">
                <a16:creationId xmlns:a16="http://schemas.microsoft.com/office/drawing/2014/main" id="{2A46CA97-45BE-3846-8CB7-0155837081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353648" y="171450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36" name="Espace réservé pour une image  7">
            <a:extLst>
              <a:ext uri="{FF2B5EF4-FFF2-40B4-BE49-F238E27FC236}">
                <a16:creationId xmlns:a16="http://schemas.microsoft.com/office/drawing/2014/main" id="{35C4274F-1030-D749-8FCC-1414070F1C8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79950" y="3431761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37" name="Espace réservé pour une image  7">
            <a:extLst>
              <a:ext uri="{FF2B5EF4-FFF2-40B4-BE49-F238E27FC236}">
                <a16:creationId xmlns:a16="http://schemas.microsoft.com/office/drawing/2014/main" id="{A7BA537C-AE95-4845-9C58-B5F52B6ABF0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353648" y="3431761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198614AE-1AFF-614F-BECD-70553A11EF5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03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2604" userDrawn="1">
          <p15:clr>
            <a:srgbClr val="FBAE40"/>
          </p15:clr>
        </p15:guide>
        <p15:guide id="5" pos="2924" userDrawn="1">
          <p15:clr>
            <a:srgbClr val="FBAE40"/>
          </p15:clr>
        </p15:guide>
        <p15:guide id="6" pos="4763" userDrawn="1">
          <p15:clr>
            <a:srgbClr val="FBAE40"/>
          </p15:clr>
        </p15:guide>
        <p15:guide id="7" pos="507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xt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706C0D8-DA5E-544B-8C4C-CEB36087AF19}"/>
              </a:ext>
            </a:extLst>
          </p:cNvPr>
          <p:cNvSpPr/>
          <p:nvPr userDrawn="1"/>
        </p:nvSpPr>
        <p:spPr>
          <a:xfrm>
            <a:off x="-6350" y="-13692"/>
            <a:ext cx="4648200" cy="6885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88E21C-F1E7-5949-95FF-D3D3AF9E8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49871" cy="1037595"/>
          </a:xfrm>
        </p:spPr>
        <p:txBody>
          <a:bodyPr/>
          <a:lstStyle/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D4AB9D2-3F30-BD48-80A2-AD708F37BCD9}"/>
              </a:ext>
            </a:extLst>
          </p:cNvPr>
          <p:cNvGrpSpPr/>
          <p:nvPr userDrawn="1"/>
        </p:nvGrpSpPr>
        <p:grpSpPr>
          <a:xfrm>
            <a:off x="10228253" y="6307602"/>
            <a:ext cx="798866" cy="211756"/>
            <a:chOff x="9935284" y="6307602"/>
            <a:chExt cx="798866" cy="211756"/>
          </a:xfrm>
        </p:grpSpPr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F46ED3A3-7839-9044-AD60-B60DAB636F7C}"/>
                </a:ext>
              </a:extLst>
            </p:cNvPr>
            <p:cNvCxnSpPr/>
            <p:nvPr userDrawn="1"/>
          </p:nvCxnSpPr>
          <p:spPr>
            <a:xfrm>
              <a:off x="10734150" y="6307602"/>
              <a:ext cx="0" cy="21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476E2F53-9B2A-8644-8127-9A5A2B3A49DD}"/>
                </a:ext>
              </a:extLst>
            </p:cNvPr>
            <p:cNvCxnSpPr/>
            <p:nvPr userDrawn="1"/>
          </p:nvCxnSpPr>
          <p:spPr>
            <a:xfrm>
              <a:off x="9935284" y="6307602"/>
              <a:ext cx="0" cy="21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Espace réservé du numéro de diapositive 9">
            <a:extLst>
              <a:ext uri="{FF2B5EF4-FFF2-40B4-BE49-F238E27FC236}">
                <a16:creationId xmlns:a16="http://schemas.microsoft.com/office/drawing/2014/main" id="{F22822EF-66C7-FA40-8717-8194FE9B7FC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0BABF6D4-2176-074C-8884-C4E6E146CB7B}"/>
              </a:ext>
            </a:extLst>
          </p:cNvPr>
          <p:cNvSpPr/>
          <p:nvPr userDrawn="1"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2" name="Espace réservé du texte 9">
            <a:extLst>
              <a:ext uri="{FF2B5EF4-FFF2-40B4-BE49-F238E27FC236}">
                <a16:creationId xmlns:a16="http://schemas.microsoft.com/office/drawing/2014/main" id="{0AA474B1-F071-094D-9ED3-47DF8DEC88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060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8" orient="horz" pos="2567">
          <p15:clr>
            <a:srgbClr val="FBAE40"/>
          </p15:clr>
        </p15:guide>
        <p15:guide id="9" pos="2070">
          <p15:clr>
            <a:srgbClr val="FBAE40"/>
          </p15:clr>
        </p15:guide>
        <p15:guide id="10" pos="2393">
          <p15:clr>
            <a:srgbClr val="FBAE40"/>
          </p15:clr>
        </p15:guide>
        <p15:guide id="11" pos="5279">
          <p15:clr>
            <a:srgbClr val="FBAE40"/>
          </p15:clr>
        </p15:guide>
        <p15:guide id="12" pos="56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FA6799C-CC29-244F-BDFA-DF4A9EB68FDF}"/>
              </a:ext>
            </a:extLst>
          </p:cNvPr>
          <p:cNvSpPr/>
          <p:nvPr userDrawn="1"/>
        </p:nvSpPr>
        <p:spPr>
          <a:xfrm>
            <a:off x="-6350" y="-13692"/>
            <a:ext cx="4648200" cy="6885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BAD3ECE0-B655-2B42-ACA2-73E43AE39929}"/>
              </a:ext>
            </a:extLst>
          </p:cNvPr>
          <p:cNvSpPr/>
          <p:nvPr userDrawn="1"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66013-73DB-E64B-90F1-72BC9F1A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29164" cy="10375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95" name="Espace réservé du numéro de diapositive 9">
            <a:extLst>
              <a:ext uri="{FF2B5EF4-FFF2-40B4-BE49-F238E27FC236}">
                <a16:creationId xmlns:a16="http://schemas.microsoft.com/office/drawing/2014/main" id="{719DD958-4060-1B4F-AC21-6D1CD06B956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9D5223EE-7A40-A74F-9168-51C7A4A74A8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080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pos="2604">
          <p15:clr>
            <a:srgbClr val="FBAE40"/>
          </p15:clr>
        </p15:guide>
        <p15:guide id="5" pos="2924">
          <p15:clr>
            <a:srgbClr val="FBAE40"/>
          </p15:clr>
        </p15:guide>
        <p15:guide id="6" pos="4763">
          <p15:clr>
            <a:srgbClr val="FBAE40"/>
          </p15:clr>
        </p15:guide>
        <p15:guide id="7" pos="507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7A8C54-8013-7742-9A26-33C715F33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F7D5F-B981-2849-9AA1-5FA2B9D0EE63}"/>
              </a:ext>
            </a:extLst>
          </p:cNvPr>
          <p:cNvSpPr/>
          <p:nvPr userDrawn="1"/>
        </p:nvSpPr>
        <p:spPr>
          <a:xfrm>
            <a:off x="7472855" y="0"/>
            <a:ext cx="4719145" cy="6858000"/>
          </a:xfrm>
          <a:prstGeom prst="rect">
            <a:avLst/>
          </a:prstGeom>
          <a:solidFill>
            <a:srgbClr val="335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28C4A8-C47C-1349-971A-3AAF3164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1711754"/>
            <a:ext cx="3490913" cy="1148492"/>
          </a:xfrm>
        </p:spPr>
        <p:txBody>
          <a:bodyPr anchor="ctr"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CA21710A-93AD-D946-A374-3BB5C4BA44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700" y="0"/>
            <a:ext cx="7454900" cy="6858000"/>
          </a:xfr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80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1C98880-94DB-E949-AC7C-8D21F16F5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66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E75C8F-1302-E849-A568-C5F73915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947008"/>
            <a:ext cx="9768114" cy="103759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7CEB1-3D00-9F4B-A19A-D4375A0C9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003" y="6239925"/>
            <a:ext cx="533718" cy="3513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rgbClr val="335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07D511-1D6A-EB41-9C20-C6A0C2CC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360" y="1989137"/>
            <a:ext cx="9733280" cy="39608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67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66" r:id="rId2"/>
    <p:sldLayoutId id="2147483688" r:id="rId3"/>
    <p:sldLayoutId id="2147483762" r:id="rId4"/>
    <p:sldLayoutId id="2147483767" r:id="rId5"/>
    <p:sldLayoutId id="2147483764" r:id="rId6"/>
    <p:sldLayoutId id="2147483765" r:id="rId7"/>
    <p:sldLayoutId id="2147483768" r:id="rId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ts val="1720"/>
        </a:lnSpc>
        <a:spcBef>
          <a:spcPts val="1200"/>
        </a:spcBef>
        <a:buFont typeface="Arial" panose="020B0604020202020204" pitchFamily="34" charset="0"/>
        <a:buNone/>
        <a:defRPr sz="1600" b="1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ts val="17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ts val="17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ts val="17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ts val="17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17" userDrawn="1">
          <p15:clr>
            <a:srgbClr val="F26B43"/>
          </p15:clr>
        </p15:guide>
        <p15:guide id="3" orient="horz" pos="1253" userDrawn="1">
          <p15:clr>
            <a:srgbClr val="F26B43"/>
          </p15:clr>
        </p15:guide>
        <p15:guide id="5" orient="horz" pos="853" userDrawn="1">
          <p15:clr>
            <a:srgbClr val="F26B43"/>
          </p15:clr>
        </p15:guide>
        <p15:guide id="6" pos="7287" userDrawn="1">
          <p15:clr>
            <a:srgbClr val="F26B43"/>
          </p15:clr>
        </p15:guide>
        <p15:guide id="8" orient="horz" pos="391" userDrawn="1">
          <p15:clr>
            <a:srgbClr val="F26B43"/>
          </p15:clr>
        </p15:guide>
        <p15:guide id="9" orient="horz" pos="1049" userDrawn="1">
          <p15:clr>
            <a:srgbClr val="F26B43"/>
          </p15:clr>
        </p15:guide>
        <p15:guide id="10" pos="393" userDrawn="1">
          <p15:clr>
            <a:srgbClr val="F26B43"/>
          </p15:clr>
        </p15:guide>
        <p15:guide id="11" orient="horz" pos="3748" userDrawn="1">
          <p15:clr>
            <a:srgbClr val="F26B43"/>
          </p15:clr>
        </p15:guide>
        <p15:guide id="12" pos="778" userDrawn="1">
          <p15:clr>
            <a:srgbClr val="F26B43"/>
          </p15:clr>
        </p15:guide>
        <p15:guide id="13" pos="6912" userDrawn="1">
          <p15:clr>
            <a:srgbClr val="F26B43"/>
          </p15:clr>
        </p15:guide>
        <p15:guide id="14" orient="horz" pos="2160" userDrawn="1">
          <p15:clr>
            <a:srgbClr val="F26B43"/>
          </p15:clr>
        </p15:guide>
        <p15:guide id="15" pos="3681" userDrawn="1">
          <p15:clr>
            <a:srgbClr val="F26B43"/>
          </p15:clr>
        </p15:guide>
        <p15:guide id="16" pos="3999" userDrawn="1">
          <p15:clr>
            <a:srgbClr val="F26B43"/>
          </p15:clr>
        </p15:guide>
        <p15:guide id="17" orient="horz" pos="4320" userDrawn="1">
          <p15:clr>
            <a:srgbClr val="F26B43"/>
          </p15:clr>
        </p15:guide>
        <p15:guide id="19" orient="horz" pos="3926" userDrawn="1">
          <p15:clr>
            <a:srgbClr val="F26B43"/>
          </p15:clr>
        </p15:guide>
        <p15:guide id="20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apis.com/css2?family=Open+San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742CBB68-CAF8-E040-A9A4-33284560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44" y="1880719"/>
            <a:ext cx="4064070" cy="2025359"/>
          </a:xfrm>
        </p:spPr>
        <p:txBody>
          <a:bodyPr anchor="ctr">
            <a:normAutofit/>
          </a:bodyPr>
          <a:lstStyle/>
          <a:p>
            <a:pPr>
              <a:spcBef>
                <a:spcPts val="6000"/>
              </a:spcBef>
            </a:pPr>
            <a:r>
              <a:rPr lang="fr-FR" sz="4000" dirty="0"/>
              <a:t>Charte</a:t>
            </a:r>
            <a:br>
              <a:rPr lang="fr-FR" sz="4000" dirty="0"/>
            </a:br>
            <a:r>
              <a:rPr lang="fr-FR" sz="4000" dirty="0"/>
              <a:t>graphique</a:t>
            </a:r>
            <a:endParaRPr lang="fr-FR" b="0" dirty="0"/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5ECB5719-5021-AE4A-B7F7-7BCDD9DB6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685BD8-2678-264A-90DC-CB9A154E8910}"/>
              </a:ext>
            </a:extLst>
          </p:cNvPr>
          <p:cNvSpPr txBox="1"/>
          <p:nvPr/>
        </p:nvSpPr>
        <p:spPr>
          <a:xfrm>
            <a:off x="8308078" y="1828800"/>
            <a:ext cx="32600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fr-FR" dirty="0">
                <a:solidFill>
                  <a:srgbClr val="FFFFFF"/>
                </a:solidFill>
              </a:rPr>
              <a:t>WebChat</a:t>
            </a:r>
            <a:endParaRPr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7728BE-0C19-064A-A6D8-B9CAEE6393C0}"/>
              </a:ext>
            </a:extLst>
          </p:cNvPr>
          <p:cNvSpPr txBox="1"/>
          <p:nvPr/>
        </p:nvSpPr>
        <p:spPr>
          <a:xfrm>
            <a:off x="8308078" y="3789040"/>
            <a:ext cx="32600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fr-FR" dirty="0">
                <a:solidFill>
                  <a:srgbClr val="FFFFFF"/>
                </a:solidFill>
              </a:rPr>
              <a:t>2024</a:t>
            </a:r>
            <a:endParaRPr dirty="0"/>
          </a:p>
        </p:txBody>
      </p:sp>
      <p:pic>
        <p:nvPicPr>
          <p:cNvPr id="7" name="Image 6" descr="Une image contenant cercle, capture d’écran, bleu, conception&#10;&#10;Description générée automatiquement">
            <a:extLst>
              <a:ext uri="{FF2B5EF4-FFF2-40B4-BE49-F238E27FC236}">
                <a16:creationId xmlns:a16="http://schemas.microsoft.com/office/drawing/2014/main" id="{A39CEFDE-E5F7-4C14-A4E8-806C38C04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84" y="1051293"/>
            <a:ext cx="4748616" cy="47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05E88FB-30A0-7F46-AD45-2255AE2B9769}"/>
              </a:ext>
            </a:extLst>
          </p:cNvPr>
          <p:cNvSpPr txBox="1">
            <a:spLocks/>
          </p:cNvSpPr>
          <p:nvPr/>
        </p:nvSpPr>
        <p:spPr>
          <a:xfrm>
            <a:off x="1235075" y="5040086"/>
            <a:ext cx="2898775" cy="1075488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accent5"/>
                </a:solidFill>
              </a:rPr>
              <a:t>Contact</a:t>
            </a:r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chemeClr val="accent5"/>
                </a:solidFill>
              </a:rPr>
              <a:t>Surico Joshua</a:t>
            </a:r>
            <a:br>
              <a:rPr lang="fr-FR" noProof="1">
                <a:solidFill>
                  <a:schemeClr val="accent5"/>
                </a:solidFill>
              </a:rPr>
            </a:br>
            <a:r>
              <a:rPr lang="fr-FR" noProof="1">
                <a:solidFill>
                  <a:schemeClr val="accent5"/>
                </a:solidFill>
              </a:rPr>
              <a:t>ph73tll@eduvaud.ch</a:t>
            </a:r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chemeClr val="accent5"/>
                </a:solidFill>
              </a:rPr>
              <a:t>076 504 05 18</a:t>
            </a:r>
          </a:p>
        </p:txBody>
      </p:sp>
      <p:pic>
        <p:nvPicPr>
          <p:cNvPr id="4" name="Image 3" descr="Une image contenant capture d’écran, cercle, Graphique, Bleu électrique&#10;&#10;Description générée automatiquement">
            <a:extLst>
              <a:ext uri="{FF2B5EF4-FFF2-40B4-BE49-F238E27FC236}">
                <a16:creationId xmlns:a16="http://schemas.microsoft.com/office/drawing/2014/main" id="{1778EA82-C27F-4E77-AFEF-DE12D006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" y="3516086"/>
            <a:ext cx="1379764" cy="13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E9386-10C3-1E44-8E8F-5A1F5194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1"/>
              <a:t>Présentation</a:t>
            </a:r>
            <a:br>
              <a:rPr lang="en-GB" noProof="1"/>
            </a:br>
            <a:r>
              <a:rPr lang="en-GB" noProof="1"/>
              <a:t>de la marque</a:t>
            </a:r>
            <a:endParaRPr lang="en-GB" b="0" noProof="1">
              <a:latin typeface="Trebuchet MS" panose="020B070302020209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69D00C-9D79-FE4D-858C-1095142F8A1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04686" y="3402824"/>
            <a:ext cx="2898775" cy="932115"/>
          </a:xfrm>
        </p:spPr>
        <p:txBody>
          <a:bodyPr/>
          <a:lstStyle/>
          <a:p>
            <a:r>
              <a:rPr lang="fr-CH" b="0" dirty="0"/>
              <a:t>une application de type chat offrant les possibilités habituelles d’un chat web</a:t>
            </a:r>
            <a:endParaRPr b="0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27A0D1C6-F583-E844-9627-8EB7D69A2178}"/>
              </a:ext>
            </a:extLst>
          </p:cNvPr>
          <p:cNvSpPr txBox="1">
            <a:spLocks/>
          </p:cNvSpPr>
          <p:nvPr/>
        </p:nvSpPr>
        <p:spPr>
          <a:xfrm>
            <a:off x="1204686" y="2487392"/>
            <a:ext cx="1577158" cy="412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2"/>
                </a:solidFill>
              </a:rPr>
              <a:t>WebChat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0B277C9-45B9-2845-8589-76F88948DD5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1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E9386-10C3-1E44-8E8F-5A1F5194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1"/>
              <a:t>Le logo</a:t>
            </a:r>
            <a:br>
              <a:rPr lang="en-GB" noProof="1"/>
            </a:br>
            <a:r>
              <a:rPr lang="en-GB" sz="2000" b="0" noProof="1"/>
              <a:t>Présentation</a:t>
            </a:r>
            <a:endParaRPr lang="en-GB" b="0" noProof="1">
              <a:latin typeface="Trebuchet MS" panose="020B0703020202090204" pitchFamily="34" charset="0"/>
            </a:endParaRP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0BE7157B-7039-044B-93AC-2566640441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</a:rPr>
              <a:t>L’icone du milieu représente le web et les points autour montre qu’il y a beaucoup de différentes données qui y sont stockées.</a:t>
            </a:r>
            <a:br>
              <a:rPr lang="fr-FR" noProof="1">
                <a:solidFill>
                  <a:srgbClr val="0C0B0B"/>
                </a:solidFill>
              </a:rPr>
            </a:br>
            <a:br>
              <a:rPr lang="fr-FR" noProof="1">
                <a:solidFill>
                  <a:srgbClr val="0C0B0B"/>
                </a:solidFill>
              </a:rPr>
            </a:br>
            <a:r>
              <a:rPr lang="fr-FR" noProof="1">
                <a:solidFill>
                  <a:srgbClr val="0C0B0B"/>
                </a:solidFill>
              </a:rPr>
              <a:t>Puis il y a le texte qui dis simplement le nom de l’application.</a:t>
            </a:r>
          </a:p>
          <a:p>
            <a:pPr lvl="1">
              <a:lnSpc>
                <a:spcPts val="1740"/>
              </a:lnSpc>
            </a:pPr>
            <a:endParaRPr lang="fr-FR" noProof="1">
              <a:solidFill>
                <a:srgbClr val="0C0B0B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6D8876-7ADE-4147-8E79-D90BEBFD0A6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9" name="Image 8" descr="Une image contenant capture d’écran, cercle, Graphique, Bleu électrique&#10;&#10;Description générée automatiquement">
            <a:extLst>
              <a:ext uri="{FF2B5EF4-FFF2-40B4-BE49-F238E27FC236}">
                <a16:creationId xmlns:a16="http://schemas.microsoft.com/office/drawing/2014/main" id="{D8FEE6A1-D618-4C86-B916-6C42F48B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95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1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F56C30A4-87A4-744F-8F60-722972DAEA1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464" name="Espace réservé du texte 463">
            <a:extLst>
              <a:ext uri="{FF2B5EF4-FFF2-40B4-BE49-F238E27FC236}">
                <a16:creationId xmlns:a16="http://schemas.microsoft.com/office/drawing/2014/main" id="{2F77B583-54FD-FD44-9A2C-0074786CA2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FR" dirty="0"/>
              <a:t>Version originale</a:t>
            </a:r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</a:rPr>
              <a:t>Bleu foncé en fond avec du bleu légèrement plus claire pour le reste.</a:t>
            </a:r>
            <a:br>
              <a:rPr lang="fr-FR" noProof="1">
                <a:solidFill>
                  <a:srgbClr val="0C0B0B"/>
                </a:solidFill>
              </a:rPr>
            </a:br>
            <a:r>
              <a:rPr lang="fr-FR" noProof="1">
                <a:solidFill>
                  <a:srgbClr val="0C0B0B"/>
                </a:solidFill>
              </a:rPr>
              <a:t>Le patterne et le suivant :</a:t>
            </a:r>
            <a:br>
              <a:rPr lang="fr-FR" noProof="1">
                <a:solidFill>
                  <a:srgbClr val="0C0B0B"/>
                </a:solidFill>
              </a:rPr>
            </a:br>
            <a:r>
              <a:rPr lang="fr-FR" noProof="1">
                <a:solidFill>
                  <a:srgbClr val="0C0B0B"/>
                </a:solidFill>
              </a:rPr>
              <a:t>Fond : couleur foncé</a:t>
            </a:r>
            <a:br>
              <a:rPr lang="fr-FR" noProof="1">
                <a:solidFill>
                  <a:srgbClr val="0C0B0B"/>
                </a:solidFill>
              </a:rPr>
            </a:br>
            <a:r>
              <a:rPr lang="fr-FR" noProof="1">
                <a:solidFill>
                  <a:srgbClr val="0C0B0B"/>
                </a:solidFill>
              </a:rPr>
              <a:t>Le reste : même couleur mais en plus claire</a:t>
            </a:r>
          </a:p>
          <a:p>
            <a:pPr lvl="1">
              <a:lnSpc>
                <a:spcPts val="1740"/>
              </a:lnSpc>
            </a:pPr>
            <a:br>
              <a:rPr lang="fr-FR" noProof="1">
                <a:solidFill>
                  <a:srgbClr val="0C0B0B"/>
                </a:solidFill>
              </a:rPr>
            </a:br>
            <a:r>
              <a:rPr lang="fr-FR" sz="1600" b="1" dirty="0"/>
              <a:t>Autres</a:t>
            </a:r>
            <a:r>
              <a:rPr lang="fr-FR" dirty="0"/>
              <a:t> </a:t>
            </a:r>
            <a:r>
              <a:rPr lang="fr-FR" sz="1600" b="1" dirty="0"/>
              <a:t>versions</a:t>
            </a:r>
            <a:endParaRPr lang="fr-FR" b="1" dirty="0"/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</a:rPr>
              <a:t>Ces logos sont des examples. Il peut y avoir une multitude de logo tant qu’ils suivent le même patterne que l’originale.</a:t>
            </a:r>
          </a:p>
        </p:txBody>
      </p:sp>
      <p:sp>
        <p:nvSpPr>
          <p:cNvPr id="128" name="Forme libre 127">
            <a:extLst>
              <a:ext uri="{FF2B5EF4-FFF2-40B4-BE49-F238E27FC236}">
                <a16:creationId xmlns:a16="http://schemas.microsoft.com/office/drawing/2014/main" id="{8D3252AD-8A26-0C42-8BB4-6550A71F19E8}"/>
              </a:ext>
            </a:extLst>
          </p:cNvPr>
          <p:cNvSpPr/>
          <p:nvPr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466" name="Titre 465">
            <a:extLst>
              <a:ext uri="{FF2B5EF4-FFF2-40B4-BE49-F238E27FC236}">
                <a16:creationId xmlns:a16="http://schemas.microsoft.com/office/drawing/2014/main" id="{C55CA153-539E-B349-BE6E-48725C2E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947008"/>
            <a:ext cx="2962069" cy="1037595"/>
          </a:xfrm>
        </p:spPr>
        <p:txBody>
          <a:bodyPr/>
          <a:lstStyle/>
          <a:p>
            <a:r>
              <a:rPr lang="en-GB" noProof="1"/>
              <a:t>Le logo</a:t>
            </a:r>
            <a:br>
              <a:rPr lang="en-GB" noProof="1"/>
            </a:br>
            <a:r>
              <a:rPr lang="en-GB" sz="2000" b="0" noProof="1"/>
              <a:t>Déclinaisons couleur</a:t>
            </a:r>
            <a:endParaRPr sz="2000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D7C702F-0BE0-AA46-AEEE-CD0721A70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31FC2F-E9CD-CE49-93B8-E71C43051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Image 449" descr="Une image contenant capture d’écran, cercle, Graphique, Bleu électrique&#10;&#10;Description générée automatiquement">
            <a:extLst>
              <a:ext uri="{FF2B5EF4-FFF2-40B4-BE49-F238E27FC236}">
                <a16:creationId xmlns:a16="http://schemas.microsoft.com/office/drawing/2014/main" id="{D1A500E7-6842-49ED-B86F-69746E85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190" y="2144173"/>
            <a:ext cx="2550248" cy="2550248"/>
          </a:xfrm>
          <a:prstGeom prst="rect">
            <a:avLst/>
          </a:prstGeom>
        </p:spPr>
      </p:pic>
      <p:pic>
        <p:nvPicPr>
          <p:cNvPr id="452" name="Image 451" descr="Une image contenant violette, violet, Magenta, Lilas&#10;&#10;Description générée automatiquement">
            <a:extLst>
              <a:ext uri="{FF2B5EF4-FFF2-40B4-BE49-F238E27FC236}">
                <a16:creationId xmlns:a16="http://schemas.microsoft.com/office/drawing/2014/main" id="{B49D2898-54EA-40D4-A169-AF060138C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621" y="598668"/>
            <a:ext cx="1880419" cy="1880419"/>
          </a:xfrm>
          <a:prstGeom prst="rect">
            <a:avLst/>
          </a:prstGeom>
        </p:spPr>
      </p:pic>
      <p:pic>
        <p:nvPicPr>
          <p:cNvPr id="454" name="Image 453" descr="Une image contenant jaune, capture d’écran, conception, Graphique&#10;&#10;Description générée automatiquement">
            <a:extLst>
              <a:ext uri="{FF2B5EF4-FFF2-40B4-BE49-F238E27FC236}">
                <a16:creationId xmlns:a16="http://schemas.microsoft.com/office/drawing/2014/main" id="{5937C9EF-51EF-4616-B39C-7B18F6C7F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290" y="4359505"/>
            <a:ext cx="1880419" cy="1880419"/>
          </a:xfrm>
          <a:prstGeom prst="rect">
            <a:avLst/>
          </a:prstGeom>
        </p:spPr>
      </p:pic>
      <p:pic>
        <p:nvPicPr>
          <p:cNvPr id="456" name="Image 455" descr="Une image contenant vert, capture d’écran, Graphique, cercle&#10;&#10;Description générée automatiquement">
            <a:extLst>
              <a:ext uri="{FF2B5EF4-FFF2-40B4-BE49-F238E27FC236}">
                <a16:creationId xmlns:a16="http://schemas.microsoft.com/office/drawing/2014/main" id="{0D92A51B-015C-4BB2-86AB-3C8E3406B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0835" y="598668"/>
            <a:ext cx="1880419" cy="1880419"/>
          </a:xfrm>
          <a:prstGeom prst="rect">
            <a:avLst/>
          </a:prstGeom>
        </p:spPr>
      </p:pic>
      <p:pic>
        <p:nvPicPr>
          <p:cNvPr id="458" name="Image 457" descr="Une image contenant rouge, capture d’écran, Graphique, Police&#10;&#10;Description générée automatiquement">
            <a:extLst>
              <a:ext uri="{FF2B5EF4-FFF2-40B4-BE49-F238E27FC236}">
                <a16:creationId xmlns:a16="http://schemas.microsoft.com/office/drawing/2014/main" id="{1DF916BD-4676-4F9F-8596-4A949971DD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0835" y="4359506"/>
            <a:ext cx="1880419" cy="18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3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F56C30A4-87A4-744F-8F60-722972DAEA1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128" name="Forme libre 127">
            <a:extLst>
              <a:ext uri="{FF2B5EF4-FFF2-40B4-BE49-F238E27FC236}">
                <a16:creationId xmlns:a16="http://schemas.microsoft.com/office/drawing/2014/main" id="{8D3252AD-8A26-0C42-8BB4-6550A71F19E8}"/>
              </a:ext>
            </a:extLst>
          </p:cNvPr>
          <p:cNvSpPr/>
          <p:nvPr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466" name="Titre 465">
            <a:extLst>
              <a:ext uri="{FF2B5EF4-FFF2-40B4-BE49-F238E27FC236}">
                <a16:creationId xmlns:a16="http://schemas.microsoft.com/office/drawing/2014/main" id="{C55CA153-539E-B349-BE6E-48725C2E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947008"/>
            <a:ext cx="2962069" cy="1037595"/>
          </a:xfrm>
        </p:spPr>
        <p:txBody>
          <a:bodyPr/>
          <a:lstStyle/>
          <a:p>
            <a:r>
              <a:rPr lang="en-GB" noProof="1"/>
              <a:t>Le logo</a:t>
            </a:r>
            <a:br>
              <a:rPr lang="en-GB" noProof="1"/>
            </a:br>
            <a:r>
              <a:rPr lang="en-GB" sz="2000" b="0" noProof="1"/>
              <a:t>Version Simplifié</a:t>
            </a:r>
            <a:endParaRPr sz="2000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D7C702F-0BE0-AA46-AEEE-CD0721A70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31FC2F-E9CD-CE49-93B8-E71C43051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2C61AC1-AE61-46B1-8CCD-94997AAC7FE5}"/>
              </a:ext>
            </a:extLst>
          </p:cNvPr>
          <p:cNvSpPr txBox="1"/>
          <p:nvPr/>
        </p:nvSpPr>
        <p:spPr>
          <a:xfrm>
            <a:off x="1204686" y="2393494"/>
            <a:ext cx="20174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/>
              <a:t>La version simplifiée est sans aucun textes</a:t>
            </a:r>
          </a:p>
        </p:txBody>
      </p:sp>
      <p:pic>
        <p:nvPicPr>
          <p:cNvPr id="9" name="Image 8" descr="Une image contenant violet, violette, cercle, Lilas&#10;&#10;Description générée automatiquement">
            <a:extLst>
              <a:ext uri="{FF2B5EF4-FFF2-40B4-BE49-F238E27FC236}">
                <a16:creationId xmlns:a16="http://schemas.microsoft.com/office/drawing/2014/main" id="{3BFB7F9B-B02D-4249-A620-5233E0040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986" y="1498411"/>
            <a:ext cx="2250622" cy="2250622"/>
          </a:xfrm>
          <a:prstGeom prst="rect">
            <a:avLst/>
          </a:prstGeom>
        </p:spPr>
      </p:pic>
      <p:pic>
        <p:nvPicPr>
          <p:cNvPr id="11" name="Image 10" descr="Une image contenant jaune, cercle, capture d’écran, conception&#10;&#10;Description générée automatiquement">
            <a:extLst>
              <a:ext uri="{FF2B5EF4-FFF2-40B4-BE49-F238E27FC236}">
                <a16:creationId xmlns:a16="http://schemas.microsoft.com/office/drawing/2014/main" id="{46881C14-68D6-4667-A886-0513A8CCF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580" y="3571587"/>
            <a:ext cx="2250622" cy="2250622"/>
          </a:xfrm>
          <a:prstGeom prst="rect">
            <a:avLst/>
          </a:prstGeom>
        </p:spPr>
      </p:pic>
      <p:pic>
        <p:nvPicPr>
          <p:cNvPr id="13" name="Image 12" descr="Une image contenant vert, cercle,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400901D5-D181-4EA2-8366-5BC09B4FC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148" y="1498411"/>
            <a:ext cx="2250622" cy="2250622"/>
          </a:xfrm>
          <a:prstGeom prst="rect">
            <a:avLst/>
          </a:prstGeom>
        </p:spPr>
      </p:pic>
      <p:pic>
        <p:nvPicPr>
          <p:cNvPr id="15" name="Image 14" descr="Une image contenant rouge, capture d’écran, Graphique, Caractère coloré&#10;&#10;Description générée automatiquement">
            <a:extLst>
              <a:ext uri="{FF2B5EF4-FFF2-40B4-BE49-F238E27FC236}">
                <a16:creationId xmlns:a16="http://schemas.microsoft.com/office/drawing/2014/main" id="{18A13DDE-65DF-493F-8F2A-43D1A0D2B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743" y="3571588"/>
            <a:ext cx="2250621" cy="2250621"/>
          </a:xfrm>
          <a:prstGeom prst="rect">
            <a:avLst/>
          </a:prstGeom>
        </p:spPr>
      </p:pic>
      <p:pic>
        <p:nvPicPr>
          <p:cNvPr id="7" name="Image 6" descr="Une image contenant cercle, capture d’écran, bleu, conception&#10;&#10;Description générée automatiquement">
            <a:extLst>
              <a:ext uri="{FF2B5EF4-FFF2-40B4-BE49-F238E27FC236}">
                <a16:creationId xmlns:a16="http://schemas.microsoft.com/office/drawing/2014/main" id="{C4DADB09-CA51-4FB9-9CB7-194F15431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7026" y="1498411"/>
            <a:ext cx="2825387" cy="28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A5B97D-F258-4188-B69A-756C3C6BF78A}"/>
              </a:ext>
            </a:extLst>
          </p:cNvPr>
          <p:cNvSpPr/>
          <p:nvPr/>
        </p:nvSpPr>
        <p:spPr>
          <a:xfrm>
            <a:off x="111881" y="63196"/>
            <a:ext cx="11968237" cy="6731605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733FF-C7E1-F748-9BD5-25622BAA13CA}"/>
              </a:ext>
            </a:extLst>
          </p:cNvPr>
          <p:cNvSpPr/>
          <p:nvPr/>
        </p:nvSpPr>
        <p:spPr>
          <a:xfrm>
            <a:off x="4472262" y="1180483"/>
            <a:ext cx="2550248" cy="3264254"/>
          </a:xfrm>
          <a:prstGeom prst="rect">
            <a:avLst/>
          </a:prstGeom>
          <a:solidFill>
            <a:srgbClr val="282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3EC99D-9EF8-4C80-8BD8-C35C9773F389}"/>
              </a:ext>
            </a:extLst>
          </p:cNvPr>
          <p:cNvSpPr/>
          <p:nvPr/>
        </p:nvSpPr>
        <p:spPr>
          <a:xfrm>
            <a:off x="6095999" y="3202269"/>
            <a:ext cx="2550248" cy="3264254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91F21E-D99B-B949-B507-90A4D11C9EFF}"/>
              </a:ext>
            </a:extLst>
          </p:cNvPr>
          <p:cNvSpPr/>
          <p:nvPr/>
        </p:nvSpPr>
        <p:spPr>
          <a:xfrm>
            <a:off x="7470738" y="437973"/>
            <a:ext cx="2550248" cy="3264254"/>
          </a:xfrm>
          <a:prstGeom prst="rect">
            <a:avLst/>
          </a:prstGeom>
          <a:solidFill>
            <a:srgbClr val="4D5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B1B2249-43F8-3B47-8BBE-22729E2EEC95}"/>
              </a:ext>
            </a:extLst>
          </p:cNvPr>
          <p:cNvSpPr txBox="1"/>
          <p:nvPr/>
        </p:nvSpPr>
        <p:spPr>
          <a:xfrm>
            <a:off x="6460358" y="3760545"/>
            <a:ext cx="1170817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noProof="1">
                <a:solidFill>
                  <a:srgbClr val="0C0B0B"/>
                </a:solidFill>
              </a:rPr>
              <a:t>#C9C4C8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4648E60-39CD-5B4E-8B04-834FBF16F1B0}"/>
              </a:ext>
            </a:extLst>
          </p:cNvPr>
          <p:cNvSpPr txBox="1"/>
          <p:nvPr/>
        </p:nvSpPr>
        <p:spPr>
          <a:xfrm>
            <a:off x="4959187" y="3563727"/>
            <a:ext cx="129359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noProof="1">
                <a:solidFill>
                  <a:schemeClr val="accent5"/>
                </a:solidFill>
              </a:rPr>
              <a:t>#282B5B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6E9386-10C3-1E44-8E8F-5A1F5194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b="1" noProof="1">
                <a:latin typeface="Trebuchet MS" panose="020B0703020202090204" pitchFamily="34" charset="0"/>
              </a:rPr>
              <a:t>Couleurs</a:t>
            </a:r>
            <a:br>
              <a:rPr lang="en-GB" b="1" noProof="1">
                <a:latin typeface="Trebuchet MS" panose="020B0703020202090204" pitchFamily="34" charset="0"/>
              </a:rPr>
            </a:br>
            <a:r>
              <a:rPr lang="en-GB" sz="2000" b="0" noProof="1">
                <a:latin typeface="Trebuchet MS" panose="020B0703020202090204" pitchFamily="34" charset="0"/>
              </a:rPr>
              <a:t>La gamme</a:t>
            </a:r>
            <a:endParaRPr lang="en-GB" sz="2000" b="0" i="1" noProof="1"/>
          </a:p>
        </p:txBody>
      </p:sp>
      <p:sp>
        <p:nvSpPr>
          <p:cNvPr id="91" name="Forme libre 90">
            <a:extLst>
              <a:ext uri="{FF2B5EF4-FFF2-40B4-BE49-F238E27FC236}">
                <a16:creationId xmlns:a16="http://schemas.microsoft.com/office/drawing/2014/main" id="{125C65F7-1372-1749-8650-9185A143FC3A}"/>
              </a:ext>
            </a:extLst>
          </p:cNvPr>
          <p:cNvSpPr/>
          <p:nvPr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335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A1E97D-279A-2341-BFA1-06D083B9F969}"/>
              </a:ext>
            </a:extLst>
          </p:cNvPr>
          <p:cNvSpPr txBox="1"/>
          <p:nvPr/>
        </p:nvSpPr>
        <p:spPr>
          <a:xfrm>
            <a:off x="1235075" y="2070100"/>
            <a:ext cx="2898775" cy="19037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lvl="0">
              <a:lnSpc>
                <a:spcPts val="1720"/>
              </a:lnSpc>
              <a:spcBef>
                <a:spcPts val="1200"/>
              </a:spcBef>
            </a:pPr>
            <a:r>
              <a:rPr lang="fr-FR" sz="1600" b="1" dirty="0">
                <a:solidFill>
                  <a:srgbClr val="1F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Couleurs principales</a:t>
            </a:r>
          </a:p>
          <a:p>
            <a:pPr marL="0" lvl="1">
              <a:lnSpc>
                <a:spcPts val="1740"/>
              </a:lnSpc>
              <a:spcBef>
                <a:spcPts val="600"/>
              </a:spcBef>
            </a:pPr>
            <a:r>
              <a:rPr lang="fr-FR" sz="1100" noProof="1">
                <a:solidFill>
                  <a:srgbClr val="0C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couleurs reprènnent celle du logo.</a:t>
            </a:r>
          </a:p>
          <a:p>
            <a:pPr marL="0" lvl="1">
              <a:lnSpc>
                <a:spcPts val="1740"/>
              </a:lnSpc>
              <a:spcBef>
                <a:spcPts val="600"/>
              </a:spcBef>
            </a:pPr>
            <a:r>
              <a:rPr lang="fr-FR" sz="1600" b="1" dirty="0">
                <a:solidFill>
                  <a:srgbClr val="1F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Couleurs secondaires</a:t>
            </a:r>
          </a:p>
          <a:p>
            <a:pPr marL="0" lvl="1">
              <a:lnSpc>
                <a:spcPts val="1740"/>
              </a:lnSpc>
              <a:spcBef>
                <a:spcPts val="600"/>
              </a:spcBef>
            </a:pPr>
            <a:r>
              <a:rPr lang="fr-FR" sz="1100" noProof="1">
                <a:solidFill>
                  <a:srgbClr val="0C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Utilisé pour le texte et sont plus claire pour pouvoir être lisible par-dessus les couleurs principals.</a:t>
            </a:r>
          </a:p>
          <a:p>
            <a:pPr marL="0" lvl="1">
              <a:lnSpc>
                <a:spcPts val="1740"/>
              </a:lnSpc>
              <a:spcBef>
                <a:spcPts val="600"/>
              </a:spcBef>
            </a:pPr>
            <a:endParaRPr lang="fr-FR" sz="1100" noProof="1">
              <a:solidFill>
                <a:srgbClr val="0C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CBF4D2D-0926-D942-B44C-4978412C739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smtClean="0">
                <a:solidFill>
                  <a:schemeClr val="accent5"/>
                </a:solidFill>
              </a:rPr>
              <a:pPr/>
              <a:t>6</a:t>
            </a:fld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4350CF-3F4E-473D-A9A6-668DD3162E5E}"/>
              </a:ext>
            </a:extLst>
          </p:cNvPr>
          <p:cNvSpPr/>
          <p:nvPr/>
        </p:nvSpPr>
        <p:spPr>
          <a:xfrm>
            <a:off x="9226660" y="2855649"/>
            <a:ext cx="2480935" cy="32642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469646-EE23-4C91-8FBF-6F2852FB96EC}"/>
              </a:ext>
            </a:extLst>
          </p:cNvPr>
          <p:cNvSpPr txBox="1"/>
          <p:nvPr/>
        </p:nvSpPr>
        <p:spPr>
          <a:xfrm>
            <a:off x="9803054" y="3286224"/>
            <a:ext cx="78140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fr-FR" sz="1200" noProof="1">
                <a:solidFill>
                  <a:srgbClr val="0C0B0B"/>
                </a:solidFill>
              </a:rPr>
              <a:t>#FFFFFF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76F5C69-06BE-4CEB-81D7-C738A32B2EED}"/>
              </a:ext>
            </a:extLst>
          </p:cNvPr>
          <p:cNvSpPr txBox="1"/>
          <p:nvPr/>
        </p:nvSpPr>
        <p:spPr>
          <a:xfrm>
            <a:off x="7916880" y="3063769"/>
            <a:ext cx="129359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noProof="1">
                <a:solidFill>
                  <a:schemeClr val="accent3"/>
                </a:solidFill>
              </a:rPr>
              <a:t>#4D54AE</a:t>
            </a:r>
          </a:p>
        </p:txBody>
      </p:sp>
    </p:spTree>
    <p:extLst>
      <p:ext uri="{BB962C8B-B14F-4D97-AF65-F5344CB8AC3E}">
        <p14:creationId xmlns:p14="http://schemas.microsoft.com/office/powerpoint/2010/main" val="163738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E9386-10C3-1E44-8E8F-5A1F5194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947008"/>
            <a:ext cx="2929164" cy="8062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noProof="1">
                <a:solidFill>
                  <a:srgbClr val="252521"/>
                </a:solidFill>
              </a:rPr>
              <a:t>Typographie</a:t>
            </a:r>
            <a:br>
              <a:rPr lang="en-GB" noProof="1">
                <a:solidFill>
                  <a:srgbClr val="252521"/>
                </a:solidFill>
              </a:rPr>
            </a:br>
            <a:r>
              <a:rPr lang="en-GB" sz="1800" b="0" noProof="1">
                <a:solidFill>
                  <a:srgbClr val="252521"/>
                </a:solidFill>
              </a:rPr>
              <a:t>Présentation</a:t>
            </a:r>
            <a:endParaRPr lang="en-GB" b="1" noProof="1">
              <a:solidFill>
                <a:srgbClr val="252521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33F26D-9794-6C4A-A367-D0251B3083D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441196"/>
            <a:ext cx="2898775" cy="1975607"/>
          </a:xfrm>
        </p:spPr>
        <p:txBody>
          <a:bodyPr/>
          <a:lstStyle/>
          <a:p>
            <a:pPr>
              <a:lnSpc>
                <a:spcPts val="1740"/>
              </a:lnSpc>
            </a:pPr>
            <a:r>
              <a:rPr lang="fr-FR" sz="1600" b="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ExtraBold</a:t>
            </a:r>
            <a:endParaRPr lang="fr-FR" b="0" dirty="0"/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</a:rPr>
              <a:t>Utiliser pour les titres, sous-titres et tous le texte à mettre en évidence.</a:t>
            </a:r>
          </a:p>
          <a:p>
            <a:pPr lvl="1">
              <a:lnSpc>
                <a:spcPts val="1740"/>
              </a:lnSpc>
            </a:pPr>
            <a:br>
              <a:rPr lang="fr-FR" noProof="1">
                <a:solidFill>
                  <a:srgbClr val="0C0B0B"/>
                </a:solidFill>
              </a:rPr>
            </a:br>
            <a:r>
              <a:rPr lang="fr-FR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Default</a:t>
            </a:r>
            <a:endParaRPr lang="fr-FR" dirty="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</a:rPr>
              <a:t>Utiliser dans les messages, sa reste visible et compréhensible pour les utilisateurs.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353E64-DC66-E549-9E93-3F6A72EA58C2}"/>
              </a:ext>
            </a:extLst>
          </p:cNvPr>
          <p:cNvSpPr txBox="1"/>
          <p:nvPr/>
        </p:nvSpPr>
        <p:spPr>
          <a:xfrm>
            <a:off x="6035283" y="2144033"/>
            <a:ext cx="4500240" cy="337015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Open Sans ExtraBold</a:t>
            </a:r>
            <a:br>
              <a:rPr lang="fr-FR" sz="160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fr-FR" sz="320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Titres et sous-titres</a:t>
            </a:r>
          </a:p>
          <a:p>
            <a:pPr>
              <a:spcBef>
                <a:spcPts val="600"/>
              </a:spcBef>
            </a:pPr>
            <a:r>
              <a:rPr lang="fr-FR" sz="120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Aa Bb Cc Dd Ee Ff Gg Hh Ii Ji Kk Ll Mm Nn Oo Pp</a:t>
            </a:r>
            <a:br>
              <a:rPr lang="fr-FR" sz="120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fr-FR" sz="120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Qq Rr Ss Tt Uu Vv Ww Xx Yy Zz 0123456789-/</a:t>
            </a:r>
            <a:r>
              <a:rPr lang="fr-FR" sz="120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Wingdings" pitchFamily="2" charset="2"/>
              </a:rPr>
              <a:t>:(àé$€*@#</a:t>
            </a:r>
          </a:p>
          <a:p>
            <a:pPr>
              <a:spcBef>
                <a:spcPts val="600"/>
              </a:spcBef>
            </a:pPr>
            <a:endParaRPr lang="fr-FR" sz="1200" noProof="1">
              <a:solidFill>
                <a:srgbClr val="1F1D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FR" sz="120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Open Sans</a:t>
            </a:r>
            <a:br>
              <a:rPr lang="fr-FR" sz="120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</a:br>
            <a:r>
              <a:rPr lang="fr-FR" sz="240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Corps de texte</a:t>
            </a:r>
          </a:p>
          <a:p>
            <a:pPr>
              <a:spcBef>
                <a:spcPts val="600"/>
              </a:spcBef>
            </a:pPr>
            <a:r>
              <a:rPr lang="fr-FR" sz="105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Aa Bb Cc Dd Ee Ff Gg Hh Ii Ji Kk Ll Mm Nn Oo Pp</a:t>
            </a:r>
            <a:br>
              <a:rPr lang="fr-FR" sz="105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</a:br>
            <a:r>
              <a:rPr lang="fr-FR" sz="105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Qq Rr Ss Tt Uu Vv Ww Xx Yy Zz 0123456789-/</a:t>
            </a:r>
            <a:r>
              <a:rPr lang="fr-FR" sz="105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  <a:sym typeface="Wingdings" pitchFamily="2" charset="2"/>
              </a:rPr>
              <a:t>:(àé$€*@#</a:t>
            </a:r>
            <a:br>
              <a:rPr lang="fr-FR" sz="105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  <a:sym typeface="Wingdings" pitchFamily="2" charset="2"/>
              </a:rPr>
            </a:br>
            <a:endParaRPr lang="fr-FR" sz="1050" noProof="1">
              <a:solidFill>
                <a:srgbClr val="1F1D1E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fr-FR" sz="1050" noProof="1">
              <a:solidFill>
                <a:srgbClr val="1F1D1E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br>
              <a:rPr lang="fr-FR" sz="105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  <a:sym typeface="Wingdings" pitchFamily="2" charset="2"/>
              </a:rPr>
            </a:br>
            <a:r>
              <a:rPr lang="fr-FR" sz="105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  <a:sym typeface="Wingdings" pitchFamily="2" charset="2"/>
                <a:hlinkClick r:id="rId2"/>
              </a:rPr>
              <a:t>Source</a:t>
            </a:r>
            <a:endParaRPr lang="fr-FR" sz="1050" noProof="1">
              <a:solidFill>
                <a:srgbClr val="1F1D1E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  <a:sym typeface="Wingdings" pitchFamily="2" charset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E57A02-14F7-D84E-8C5F-17FE184D8A2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41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E9386-10C3-1E44-8E8F-5A1F5194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947009"/>
            <a:ext cx="1601888" cy="5377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noProof="1">
                <a:solidFill>
                  <a:srgbClr val="25252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Icones</a:t>
            </a:r>
            <a:endParaRPr lang="en-GB" sz="2000" b="1" noProof="1">
              <a:solidFill>
                <a:srgbClr val="25252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55" name="Espace réservé du texte 554">
            <a:extLst>
              <a:ext uri="{FF2B5EF4-FFF2-40B4-BE49-F238E27FC236}">
                <a16:creationId xmlns:a16="http://schemas.microsoft.com/office/drawing/2014/main" id="{42A62B4C-AF2E-114E-8BA3-2F9ACC96895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>
              <a:lnSpc>
                <a:spcPts val="1740"/>
              </a:lnSpc>
            </a:pPr>
            <a:r>
              <a:rPr lang="fr-FR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Couleur</a:t>
            </a:r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Noir</a:t>
            </a:r>
            <a:br>
              <a:rPr lang="fr-FR" noProof="1">
                <a:solidFill>
                  <a:srgbClr val="0C0B0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fr-FR" noProof="1">
              <a:solidFill>
                <a:srgbClr val="0C0B0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1740"/>
              </a:lnSpc>
            </a:pPr>
            <a:r>
              <a:rPr lang="fr-FR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Épaisseur du trait</a:t>
            </a:r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Tout dépend dans quels endroits ils sont utilisés.</a:t>
            </a:r>
            <a:br>
              <a:rPr lang="fr-FR" noProof="1">
                <a:solidFill>
                  <a:srgbClr val="0C0B0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fr-FR" noProof="1">
              <a:solidFill>
                <a:srgbClr val="0C0B0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1740"/>
              </a:lnSpc>
            </a:pPr>
            <a:r>
              <a:rPr lang="fr-FR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Utilisation</a:t>
            </a:r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faciliter l’utilisateur à se retrouver et comprendre l’application</a:t>
            </a:r>
          </a:p>
          <a:p>
            <a:pPr lvl="1">
              <a:lnSpc>
                <a:spcPts val="1740"/>
              </a:lnSpc>
            </a:pPr>
            <a:endParaRPr lang="fr-FR" noProof="1">
              <a:solidFill>
                <a:srgbClr val="0C0B0B"/>
              </a:solidFill>
            </a:endParaRPr>
          </a:p>
          <a:p>
            <a:endParaRPr dirty="0"/>
          </a:p>
        </p:txBody>
      </p:sp>
      <p:sp>
        <p:nvSpPr>
          <p:cNvPr id="556" name="Espace réservé du numéro de diapositive 555">
            <a:extLst>
              <a:ext uri="{FF2B5EF4-FFF2-40B4-BE49-F238E27FC236}">
                <a16:creationId xmlns:a16="http://schemas.microsoft.com/office/drawing/2014/main" id="{16B4DF8B-D641-2643-A98F-56B7A6D5182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09A41AB4-E260-4C15-82FA-E44ADF24E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45" y="1374847"/>
            <a:ext cx="6925642" cy="4763165"/>
          </a:xfrm>
          <a:prstGeom prst="rect">
            <a:avLst/>
          </a:prstGeom>
        </p:spPr>
      </p:pic>
      <p:sp>
        <p:nvSpPr>
          <p:cNvPr id="433" name="Titre 1">
            <a:extLst>
              <a:ext uri="{FF2B5EF4-FFF2-40B4-BE49-F238E27FC236}">
                <a16:creationId xmlns:a16="http://schemas.microsoft.com/office/drawing/2014/main" id="{2EED3EC7-F071-44FA-AD11-E7C3D0BFD1E5}"/>
              </a:ext>
            </a:extLst>
          </p:cNvPr>
          <p:cNvSpPr txBox="1">
            <a:spLocks/>
          </p:cNvSpPr>
          <p:nvPr/>
        </p:nvSpPr>
        <p:spPr>
          <a:xfrm>
            <a:off x="4896544" y="1062447"/>
            <a:ext cx="6925641" cy="312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noProof="1">
                <a:solidFill>
                  <a:srgbClr val="25252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Tous les icones “regular classic” de fontawesome.com</a:t>
            </a:r>
            <a:endParaRPr lang="en-GB" sz="1200" noProof="1">
              <a:solidFill>
                <a:srgbClr val="25252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6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E9386-10C3-1E44-8E8F-5A1F5194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1"/>
              <a:t>Application</a:t>
            </a:r>
            <a:br>
              <a:rPr lang="en-GB" noProof="1"/>
            </a:br>
            <a:r>
              <a:rPr lang="en-GB" sz="2000" b="0" noProof="1"/>
              <a:t>Exemples</a:t>
            </a:r>
            <a:endParaRPr lang="en-GB" sz="2000" b="0" noProof="1">
              <a:latin typeface="Trebuchet MS" panose="020B0703020202090204" pitchFamily="34" charset="0"/>
            </a:endParaRPr>
          </a:p>
        </p:txBody>
      </p:sp>
      <p:sp>
        <p:nvSpPr>
          <p:cNvPr id="450" name="Espace réservé du numéro de diapositive 449">
            <a:extLst>
              <a:ext uri="{FF2B5EF4-FFF2-40B4-BE49-F238E27FC236}">
                <a16:creationId xmlns:a16="http://schemas.microsoft.com/office/drawing/2014/main" id="{10E2E895-68BE-724C-9A2E-E3B9F98C18E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8" name="Espace réservé du texte 9">
            <a:extLst>
              <a:ext uri="{FF2B5EF4-FFF2-40B4-BE49-F238E27FC236}">
                <a16:creationId xmlns:a16="http://schemas.microsoft.com/office/drawing/2014/main" id="{0019D88D-A21D-2640-8A40-2D662EBC4708}"/>
              </a:ext>
            </a:extLst>
          </p:cNvPr>
          <p:cNvSpPr txBox="1">
            <a:spLocks/>
          </p:cNvSpPr>
          <p:nvPr/>
        </p:nvSpPr>
        <p:spPr>
          <a:xfrm>
            <a:off x="9325883" y="1996264"/>
            <a:ext cx="1929946" cy="2508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1740"/>
              </a:lnSpc>
            </a:pPr>
            <a:r>
              <a:rPr lang="fr-FR" sz="900" noProof="1">
                <a:solidFill>
                  <a:srgbClr val="0C0B0B"/>
                </a:solidFill>
              </a:rPr>
              <a:t>Page d’accueil. </a:t>
            </a:r>
            <a:endParaRPr lang="fr-FR" sz="900" dirty="0"/>
          </a:p>
        </p:txBody>
      </p:sp>
      <p:sp>
        <p:nvSpPr>
          <p:cNvPr id="79" name="Espace réservé du texte 9">
            <a:extLst>
              <a:ext uri="{FF2B5EF4-FFF2-40B4-BE49-F238E27FC236}">
                <a16:creationId xmlns:a16="http://schemas.microsoft.com/office/drawing/2014/main" id="{71B3B18B-36B1-7F4B-B8A9-B17FD773E726}"/>
              </a:ext>
            </a:extLst>
          </p:cNvPr>
          <p:cNvSpPr txBox="1">
            <a:spLocks/>
          </p:cNvSpPr>
          <p:nvPr/>
        </p:nvSpPr>
        <p:spPr>
          <a:xfrm>
            <a:off x="5788404" y="4398193"/>
            <a:ext cx="1454650" cy="2814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>
              <a:lnSpc>
                <a:spcPts val="1740"/>
              </a:lnSpc>
            </a:pPr>
            <a:r>
              <a:rPr lang="fr-FR" sz="900" noProof="1">
                <a:solidFill>
                  <a:srgbClr val="0C0B0B"/>
                </a:solidFill>
              </a:rPr>
              <a:t>Page des Paramètres</a:t>
            </a:r>
            <a:endParaRPr lang="fr-FR" sz="9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D614B6-DAB0-43AD-A389-6C4748F1360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CH" dirty="0"/>
              <a:t>Une fois la partie graphique terminé il y aura deux pages d’exemples.</a:t>
            </a:r>
          </a:p>
        </p:txBody>
      </p:sp>
    </p:spTree>
    <p:extLst>
      <p:ext uri="{BB962C8B-B14F-4D97-AF65-F5344CB8AC3E}">
        <p14:creationId xmlns:p14="http://schemas.microsoft.com/office/powerpoint/2010/main" val="2103131241"/>
      </p:ext>
    </p:extLst>
  </p:cSld>
  <p:clrMapOvr>
    <a:masterClrMapping/>
  </p:clrMapOvr>
</p:sld>
</file>

<file path=ppt/theme/theme1.xml><?xml version="1.0" encoding="utf-8"?>
<a:theme xmlns:a="http://schemas.openxmlformats.org/drawingml/2006/main" name="Light">
  <a:themeElements>
    <a:clrScheme name="Template_Charte">
      <a:dk1>
        <a:srgbClr val="1F1C1E"/>
      </a:dk1>
      <a:lt1>
        <a:srgbClr val="1F1C1E"/>
      </a:lt1>
      <a:dk2>
        <a:srgbClr val="334FFE"/>
      </a:dk2>
      <a:lt2>
        <a:srgbClr val="06FACC"/>
      </a:lt2>
      <a:accent1>
        <a:srgbClr val="FCE026"/>
      </a:accent1>
      <a:accent2>
        <a:srgbClr val="F1F2F1"/>
      </a:accent2>
      <a:accent3>
        <a:srgbClr val="FFFFFF"/>
      </a:accent3>
      <a:accent4>
        <a:srgbClr val="FFFFFF"/>
      </a:accent4>
      <a:accent5>
        <a:srgbClr val="FFFFFF"/>
      </a:accent5>
      <a:accent6>
        <a:srgbClr val="1F1C1E"/>
      </a:accent6>
      <a:hlink>
        <a:srgbClr val="09081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387</Words>
  <Application>Microsoft Office PowerPoint</Application>
  <PresentationFormat>Grand écran</PresentationFormat>
  <Paragraphs>61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Open Sans</vt:lpstr>
      <vt:lpstr>Open Sans ExtraBold</vt:lpstr>
      <vt:lpstr>Trebuchet MS</vt:lpstr>
      <vt:lpstr>Light</vt:lpstr>
      <vt:lpstr>Charte graphique</vt:lpstr>
      <vt:lpstr>Présentation de la marque</vt:lpstr>
      <vt:lpstr>Le logo Présentation</vt:lpstr>
      <vt:lpstr>Le logo Déclinaisons couleur</vt:lpstr>
      <vt:lpstr>Le logo Version Simplifié</vt:lpstr>
      <vt:lpstr>Couleurs La gamme</vt:lpstr>
      <vt:lpstr>Typographie Présentation</vt:lpstr>
      <vt:lpstr>Icones</vt:lpstr>
      <vt:lpstr>Application Exemples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Marion Mathus</dc:creator>
  <cp:lastModifiedBy>Joshua Surico</cp:lastModifiedBy>
  <cp:revision>664</cp:revision>
  <dcterms:created xsi:type="dcterms:W3CDTF">2019-10-31T14:12:19Z</dcterms:created>
  <dcterms:modified xsi:type="dcterms:W3CDTF">2024-06-09T15:57:12Z</dcterms:modified>
</cp:coreProperties>
</file>