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3C45F-0BC8-440A-8294-D96F0EB37271}" v="26" dt="2024-01-09T10:52:20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lassey" userId="f2a31cf9-24b4-4dce-9f8b-599351f8d137" providerId="ADAL" clId="{F763C45F-0BC8-440A-8294-D96F0EB37271}"/>
    <pc:docChg chg="undo custSel addSld modSld">
      <pc:chgData name="Nicolas Glassey" userId="f2a31cf9-24b4-4dce-9f8b-599351f8d137" providerId="ADAL" clId="{F763C45F-0BC8-440A-8294-D96F0EB37271}" dt="2024-01-09T10:52:59.056" v="497" actId="20577"/>
      <pc:docMkLst>
        <pc:docMk/>
      </pc:docMkLst>
      <pc:sldChg chg="addSp delSp modSp mod">
        <pc:chgData name="Nicolas Glassey" userId="f2a31cf9-24b4-4dce-9f8b-599351f8d137" providerId="ADAL" clId="{F763C45F-0BC8-440A-8294-D96F0EB37271}" dt="2024-01-09T10:18:59.069" v="13" actId="1076"/>
        <pc:sldMkLst>
          <pc:docMk/>
          <pc:sldMk cId="1306113844" sldId="256"/>
        </pc:sldMkLst>
        <pc:spChg chg="del">
          <ac:chgData name="Nicolas Glassey" userId="f2a31cf9-24b4-4dce-9f8b-599351f8d137" providerId="ADAL" clId="{F763C45F-0BC8-440A-8294-D96F0EB37271}" dt="2024-01-09T10:09:11.620" v="0" actId="478"/>
          <ac:spMkLst>
            <pc:docMk/>
            <pc:sldMk cId="1306113844" sldId="256"/>
            <ac:spMk id="2" creationId="{027882C9-041E-CE75-671A-3D28CDE838FB}"/>
          </ac:spMkLst>
        </pc:spChg>
        <pc:spChg chg="del">
          <ac:chgData name="Nicolas Glassey" userId="f2a31cf9-24b4-4dce-9f8b-599351f8d137" providerId="ADAL" clId="{F763C45F-0BC8-440A-8294-D96F0EB37271}" dt="2024-01-09T10:09:12.646" v="1" actId="478"/>
          <ac:spMkLst>
            <pc:docMk/>
            <pc:sldMk cId="1306113844" sldId="256"/>
            <ac:spMk id="3" creationId="{1B8D7CD5-C279-0A3A-DB71-2FE0A88D3DBE}"/>
          </ac:spMkLst>
        </pc:spChg>
        <pc:spChg chg="add mod">
          <ac:chgData name="Nicolas Glassey" userId="f2a31cf9-24b4-4dce-9f8b-599351f8d137" providerId="ADAL" clId="{F763C45F-0BC8-440A-8294-D96F0EB37271}" dt="2024-01-09T10:18:55.531" v="11" actId="14100"/>
          <ac:spMkLst>
            <pc:docMk/>
            <pc:sldMk cId="1306113844" sldId="256"/>
            <ac:spMk id="6" creationId="{FDB5FF0B-F43B-0A72-3D69-F7AB570DCBAA}"/>
          </ac:spMkLst>
        </pc:spChg>
        <pc:spChg chg="add mod">
          <ac:chgData name="Nicolas Glassey" userId="f2a31cf9-24b4-4dce-9f8b-599351f8d137" providerId="ADAL" clId="{F763C45F-0BC8-440A-8294-D96F0EB37271}" dt="2024-01-09T10:18:59.069" v="13" actId="1076"/>
          <ac:spMkLst>
            <pc:docMk/>
            <pc:sldMk cId="1306113844" sldId="256"/>
            <ac:spMk id="7" creationId="{685EECA0-6030-0AE7-7929-AAB98483DFBA}"/>
          </ac:spMkLst>
        </pc:spChg>
        <pc:picChg chg="add mod">
          <ac:chgData name="Nicolas Glassey" userId="f2a31cf9-24b4-4dce-9f8b-599351f8d137" providerId="ADAL" clId="{F763C45F-0BC8-440A-8294-D96F0EB37271}" dt="2024-01-09T10:18:21.047" v="5" actId="1076"/>
          <ac:picMkLst>
            <pc:docMk/>
            <pc:sldMk cId="1306113844" sldId="256"/>
            <ac:picMk id="5" creationId="{526220B6-F6C7-9CA3-46AC-2D31DAFA2683}"/>
          </ac:picMkLst>
        </pc:picChg>
      </pc:sldChg>
      <pc:sldChg chg="addSp delSp modSp add mod">
        <pc:chgData name="Nicolas Glassey" userId="f2a31cf9-24b4-4dce-9f8b-599351f8d137" providerId="ADAL" clId="{F763C45F-0BC8-440A-8294-D96F0EB37271}" dt="2024-01-09T10:25:53.209" v="119" actId="478"/>
        <pc:sldMkLst>
          <pc:docMk/>
          <pc:sldMk cId="1324614652" sldId="257"/>
        </pc:sldMkLst>
        <pc:spChg chg="add mod">
          <ac:chgData name="Nicolas Glassey" userId="f2a31cf9-24b4-4dce-9f8b-599351f8d137" providerId="ADAL" clId="{F763C45F-0BC8-440A-8294-D96F0EB37271}" dt="2024-01-09T10:21:56.921" v="47" actId="1582"/>
          <ac:spMkLst>
            <pc:docMk/>
            <pc:sldMk cId="1324614652" sldId="257"/>
            <ac:spMk id="2" creationId="{121B2333-1AA6-F550-F60C-DB735A94217B}"/>
          </ac:spMkLst>
        </pc:spChg>
        <pc:spChg chg="del">
          <ac:chgData name="Nicolas Glassey" userId="f2a31cf9-24b4-4dce-9f8b-599351f8d137" providerId="ADAL" clId="{F763C45F-0BC8-440A-8294-D96F0EB37271}" dt="2024-01-09T10:19:20.048" v="15" actId="478"/>
          <ac:spMkLst>
            <pc:docMk/>
            <pc:sldMk cId="1324614652" sldId="257"/>
            <ac:spMk id="6" creationId="{FDB5FF0B-F43B-0A72-3D69-F7AB570DCBAA}"/>
          </ac:spMkLst>
        </pc:spChg>
        <pc:spChg chg="del">
          <ac:chgData name="Nicolas Glassey" userId="f2a31cf9-24b4-4dce-9f8b-599351f8d137" providerId="ADAL" clId="{F763C45F-0BC8-440A-8294-D96F0EB37271}" dt="2024-01-09T10:19:21.291" v="16" actId="478"/>
          <ac:spMkLst>
            <pc:docMk/>
            <pc:sldMk cId="1324614652" sldId="257"/>
            <ac:spMk id="7" creationId="{685EECA0-6030-0AE7-7929-AAB98483DFBA}"/>
          </ac:spMkLst>
        </pc:spChg>
        <pc:spChg chg="add del mod">
          <ac:chgData name="Nicolas Glassey" userId="f2a31cf9-24b4-4dce-9f8b-599351f8d137" providerId="ADAL" clId="{F763C45F-0BC8-440A-8294-D96F0EB37271}" dt="2024-01-09T10:25:52.137" v="118" actId="478"/>
          <ac:spMkLst>
            <pc:docMk/>
            <pc:sldMk cId="1324614652" sldId="257"/>
            <ac:spMk id="8" creationId="{0C471B5E-D7B4-EAD0-FAFA-0B3C8B89F5F0}"/>
          </ac:spMkLst>
        </pc:spChg>
        <pc:cxnChg chg="add del">
          <ac:chgData name="Nicolas Glassey" userId="f2a31cf9-24b4-4dce-9f8b-599351f8d137" providerId="ADAL" clId="{F763C45F-0BC8-440A-8294-D96F0EB37271}" dt="2024-01-09T10:25:53.209" v="119" actId="478"/>
          <ac:cxnSpMkLst>
            <pc:docMk/>
            <pc:sldMk cId="1324614652" sldId="257"/>
            <ac:cxnSpMk id="4" creationId="{5D40838E-25AA-A06A-67FC-328C187506EC}"/>
          </ac:cxnSpMkLst>
        </pc:cxnChg>
      </pc:sldChg>
      <pc:sldChg chg="addSp delSp modSp add mod">
        <pc:chgData name="Nicolas Glassey" userId="f2a31cf9-24b4-4dce-9f8b-599351f8d137" providerId="ADAL" clId="{F763C45F-0BC8-440A-8294-D96F0EB37271}" dt="2024-01-09T10:27:20.685" v="241" actId="14100"/>
        <pc:sldMkLst>
          <pc:docMk/>
          <pc:sldMk cId="3694687908" sldId="258"/>
        </pc:sldMkLst>
        <pc:spChg chg="del">
          <ac:chgData name="Nicolas Glassey" userId="f2a31cf9-24b4-4dce-9f8b-599351f8d137" providerId="ADAL" clId="{F763C45F-0BC8-440A-8294-D96F0EB37271}" dt="2024-01-09T10:22:49.618" v="85" actId="478"/>
          <ac:spMkLst>
            <pc:docMk/>
            <pc:sldMk cId="3694687908" sldId="258"/>
            <ac:spMk id="2" creationId="{121B2333-1AA6-F550-F60C-DB735A94217B}"/>
          </ac:spMkLst>
        </pc:spChg>
        <pc:spChg chg="mod">
          <ac:chgData name="Nicolas Glassey" userId="f2a31cf9-24b4-4dce-9f8b-599351f8d137" providerId="ADAL" clId="{F763C45F-0BC8-440A-8294-D96F0EB37271}" dt="2024-01-09T10:23:07.222" v="89" actId="14100"/>
          <ac:spMkLst>
            <pc:docMk/>
            <pc:sldMk cId="3694687908" sldId="258"/>
            <ac:spMk id="8" creationId="{0C471B5E-D7B4-EAD0-FAFA-0B3C8B89F5F0}"/>
          </ac:spMkLst>
        </pc:spChg>
        <pc:spChg chg="add mod">
          <ac:chgData name="Nicolas Glassey" userId="f2a31cf9-24b4-4dce-9f8b-599351f8d137" providerId="ADAL" clId="{F763C45F-0BC8-440A-8294-D96F0EB37271}" dt="2024-01-09T10:26:31.391" v="171" actId="20577"/>
          <ac:spMkLst>
            <pc:docMk/>
            <pc:sldMk cId="3694687908" sldId="258"/>
            <ac:spMk id="10" creationId="{9F2DC737-A78C-12D7-7ECC-E13502C5E3D3}"/>
          </ac:spMkLst>
        </pc:spChg>
        <pc:spChg chg="add del mod">
          <ac:chgData name="Nicolas Glassey" userId="f2a31cf9-24b4-4dce-9f8b-599351f8d137" providerId="ADAL" clId="{F763C45F-0BC8-440A-8294-D96F0EB37271}" dt="2024-01-09T10:26:14.181" v="124" actId="478"/>
          <ac:spMkLst>
            <pc:docMk/>
            <pc:sldMk cId="3694687908" sldId="258"/>
            <ac:spMk id="16" creationId="{97871BBE-AB8E-B467-294C-5742A899741B}"/>
          </ac:spMkLst>
        </pc:spChg>
        <pc:spChg chg="add mod">
          <ac:chgData name="Nicolas Glassey" userId="f2a31cf9-24b4-4dce-9f8b-599351f8d137" providerId="ADAL" clId="{F763C45F-0BC8-440A-8294-D96F0EB37271}" dt="2024-01-09T10:27:11.359" v="237" actId="1076"/>
          <ac:spMkLst>
            <pc:docMk/>
            <pc:sldMk cId="3694687908" sldId="258"/>
            <ac:spMk id="17" creationId="{62FC773A-1345-E0D0-F713-7F4A17FFF119}"/>
          </ac:spMkLst>
        </pc:spChg>
        <pc:cxnChg chg="mod">
          <ac:chgData name="Nicolas Glassey" userId="f2a31cf9-24b4-4dce-9f8b-599351f8d137" providerId="ADAL" clId="{F763C45F-0BC8-440A-8294-D96F0EB37271}" dt="2024-01-09T10:22:48.217" v="84" actId="14100"/>
          <ac:cxnSpMkLst>
            <pc:docMk/>
            <pc:sldMk cId="3694687908" sldId="258"/>
            <ac:cxnSpMk id="4" creationId="{5D40838E-25AA-A06A-67FC-328C187506EC}"/>
          </ac:cxnSpMkLst>
        </pc:cxnChg>
        <pc:cxnChg chg="add mod">
          <ac:chgData name="Nicolas Glassey" userId="f2a31cf9-24b4-4dce-9f8b-599351f8d137" providerId="ADAL" clId="{F763C45F-0BC8-440A-8294-D96F0EB37271}" dt="2024-01-09T10:23:04.388" v="88" actId="14100"/>
          <ac:cxnSpMkLst>
            <pc:docMk/>
            <pc:sldMk cId="3694687908" sldId="258"/>
            <ac:cxnSpMk id="6" creationId="{45472D18-C7C2-8958-0CB6-21F611AEA111}"/>
          </ac:cxnSpMkLst>
        </pc:cxnChg>
        <pc:cxnChg chg="add mod">
          <ac:chgData name="Nicolas Glassey" userId="f2a31cf9-24b4-4dce-9f8b-599351f8d137" providerId="ADAL" clId="{F763C45F-0BC8-440A-8294-D96F0EB37271}" dt="2024-01-09T10:23:31.391" v="117" actId="14100"/>
          <ac:cxnSpMkLst>
            <pc:docMk/>
            <pc:sldMk cId="3694687908" sldId="258"/>
            <ac:cxnSpMk id="11" creationId="{4C0B9D95-67C2-6346-0B69-3C3FADE17B08}"/>
          </ac:cxnSpMkLst>
        </pc:cxnChg>
        <pc:cxnChg chg="add mod">
          <ac:chgData name="Nicolas Glassey" userId="f2a31cf9-24b4-4dce-9f8b-599351f8d137" providerId="ADAL" clId="{F763C45F-0BC8-440A-8294-D96F0EB37271}" dt="2024-01-09T10:26:04.979" v="121" actId="14100"/>
          <ac:cxnSpMkLst>
            <pc:docMk/>
            <pc:sldMk cId="3694687908" sldId="258"/>
            <ac:cxnSpMk id="14" creationId="{1A95D062-81D9-3C33-9F25-3D2D9744BE91}"/>
          </ac:cxnSpMkLst>
        </pc:cxnChg>
        <pc:cxnChg chg="add mod">
          <ac:chgData name="Nicolas Glassey" userId="f2a31cf9-24b4-4dce-9f8b-599351f8d137" providerId="ADAL" clId="{F763C45F-0BC8-440A-8294-D96F0EB37271}" dt="2024-01-09T10:27:20.685" v="241" actId="14100"/>
          <ac:cxnSpMkLst>
            <pc:docMk/>
            <pc:sldMk cId="3694687908" sldId="258"/>
            <ac:cxnSpMk id="18" creationId="{1C2E9CFD-99C4-2648-60B5-FADD9E4A88BB}"/>
          </ac:cxnSpMkLst>
        </pc:cxnChg>
        <pc:cxnChg chg="add mod">
          <ac:chgData name="Nicolas Glassey" userId="f2a31cf9-24b4-4dce-9f8b-599351f8d137" providerId="ADAL" clId="{F763C45F-0BC8-440A-8294-D96F0EB37271}" dt="2024-01-09T10:27:15.903" v="239" actId="14100"/>
          <ac:cxnSpMkLst>
            <pc:docMk/>
            <pc:sldMk cId="3694687908" sldId="258"/>
            <ac:cxnSpMk id="22" creationId="{87321649-8678-A466-8E68-2E05EDE77CA2}"/>
          </ac:cxnSpMkLst>
        </pc:cxnChg>
      </pc:sldChg>
      <pc:sldChg chg="addSp delSp modSp new mod">
        <pc:chgData name="Nicolas Glassey" userId="f2a31cf9-24b4-4dce-9f8b-599351f8d137" providerId="ADAL" clId="{F763C45F-0BC8-440A-8294-D96F0EB37271}" dt="2024-01-09T10:28:32.952" v="280" actId="14100"/>
        <pc:sldMkLst>
          <pc:docMk/>
          <pc:sldMk cId="296316161" sldId="259"/>
        </pc:sldMkLst>
        <pc:spChg chg="del">
          <ac:chgData name="Nicolas Glassey" userId="f2a31cf9-24b4-4dce-9f8b-599351f8d137" providerId="ADAL" clId="{F763C45F-0BC8-440A-8294-D96F0EB37271}" dt="2024-01-09T10:28:00.873" v="243" actId="478"/>
          <ac:spMkLst>
            <pc:docMk/>
            <pc:sldMk cId="296316161" sldId="259"/>
            <ac:spMk id="2" creationId="{5BA9728B-92E4-65C4-68AE-13A170A14A14}"/>
          </ac:spMkLst>
        </pc:spChg>
        <pc:spChg chg="del">
          <ac:chgData name="Nicolas Glassey" userId="f2a31cf9-24b4-4dce-9f8b-599351f8d137" providerId="ADAL" clId="{F763C45F-0BC8-440A-8294-D96F0EB37271}" dt="2024-01-09T10:28:02.267" v="244" actId="478"/>
          <ac:spMkLst>
            <pc:docMk/>
            <pc:sldMk cId="296316161" sldId="259"/>
            <ac:spMk id="3" creationId="{C9CDE271-1B96-4EAD-0E16-66BE3BA8D42F}"/>
          </ac:spMkLst>
        </pc:spChg>
        <pc:spChg chg="add mod">
          <ac:chgData name="Nicolas Glassey" userId="f2a31cf9-24b4-4dce-9f8b-599351f8d137" providerId="ADAL" clId="{F763C45F-0BC8-440A-8294-D96F0EB37271}" dt="2024-01-09T10:28:23.697" v="277" actId="20577"/>
          <ac:spMkLst>
            <pc:docMk/>
            <pc:sldMk cId="296316161" sldId="259"/>
            <ac:spMk id="6" creationId="{71FC912E-C15F-7FCB-6B80-AB4E79A9029D}"/>
          </ac:spMkLst>
        </pc:spChg>
        <pc:picChg chg="add mod">
          <ac:chgData name="Nicolas Glassey" userId="f2a31cf9-24b4-4dce-9f8b-599351f8d137" providerId="ADAL" clId="{F763C45F-0BC8-440A-8294-D96F0EB37271}" dt="2024-01-09T10:28:07.491" v="247" actId="1076"/>
          <ac:picMkLst>
            <pc:docMk/>
            <pc:sldMk cId="296316161" sldId="259"/>
            <ac:picMk id="5" creationId="{C895B7CA-FD0F-65B1-4071-8050D597F93F}"/>
          </ac:picMkLst>
        </pc:picChg>
        <pc:cxnChg chg="add mod">
          <ac:chgData name="Nicolas Glassey" userId="f2a31cf9-24b4-4dce-9f8b-599351f8d137" providerId="ADAL" clId="{F763C45F-0BC8-440A-8294-D96F0EB37271}" dt="2024-01-09T10:28:32.952" v="280" actId="14100"/>
          <ac:cxnSpMkLst>
            <pc:docMk/>
            <pc:sldMk cId="296316161" sldId="259"/>
            <ac:cxnSpMk id="7" creationId="{BC0D9DEA-AD16-DEDE-4BFD-A69DD43F7FC9}"/>
          </ac:cxnSpMkLst>
        </pc:cxnChg>
      </pc:sldChg>
      <pc:sldChg chg="addSp delSp modSp new mod">
        <pc:chgData name="Nicolas Glassey" userId="f2a31cf9-24b4-4dce-9f8b-599351f8d137" providerId="ADAL" clId="{F763C45F-0BC8-440A-8294-D96F0EB37271}" dt="2024-01-09T10:39:49.901" v="319" actId="14100"/>
        <pc:sldMkLst>
          <pc:docMk/>
          <pc:sldMk cId="3600138098" sldId="260"/>
        </pc:sldMkLst>
        <pc:spChg chg="del">
          <ac:chgData name="Nicolas Glassey" userId="f2a31cf9-24b4-4dce-9f8b-599351f8d137" providerId="ADAL" clId="{F763C45F-0BC8-440A-8294-D96F0EB37271}" dt="2024-01-09T10:38:00.975" v="282" actId="478"/>
          <ac:spMkLst>
            <pc:docMk/>
            <pc:sldMk cId="3600138098" sldId="260"/>
            <ac:spMk id="2" creationId="{36BEA99A-7E13-3109-E127-BFB094EF218B}"/>
          </ac:spMkLst>
        </pc:spChg>
        <pc:spChg chg="del">
          <ac:chgData name="Nicolas Glassey" userId="f2a31cf9-24b4-4dce-9f8b-599351f8d137" providerId="ADAL" clId="{F763C45F-0BC8-440A-8294-D96F0EB37271}" dt="2024-01-09T10:38:02.143" v="283" actId="478"/>
          <ac:spMkLst>
            <pc:docMk/>
            <pc:sldMk cId="3600138098" sldId="260"/>
            <ac:spMk id="3" creationId="{C7325474-E66A-B2FE-D28E-02DCADDC7F5F}"/>
          </ac:spMkLst>
        </pc:spChg>
        <pc:spChg chg="add mod">
          <ac:chgData name="Nicolas Glassey" userId="f2a31cf9-24b4-4dce-9f8b-599351f8d137" providerId="ADAL" clId="{F763C45F-0BC8-440A-8294-D96F0EB37271}" dt="2024-01-09T10:38:18.600" v="302" actId="20577"/>
          <ac:spMkLst>
            <pc:docMk/>
            <pc:sldMk cId="3600138098" sldId="260"/>
            <ac:spMk id="6" creationId="{FA4BCDB7-761A-34A8-9575-FA5FE584465E}"/>
          </ac:spMkLst>
        </pc:spChg>
        <pc:picChg chg="add mod">
          <ac:chgData name="Nicolas Glassey" userId="f2a31cf9-24b4-4dce-9f8b-599351f8d137" providerId="ADAL" clId="{F763C45F-0BC8-440A-8294-D96F0EB37271}" dt="2024-01-09T10:39:19.865" v="307" actId="1076"/>
          <ac:picMkLst>
            <pc:docMk/>
            <pc:sldMk cId="3600138098" sldId="260"/>
            <ac:picMk id="5" creationId="{4696C171-5926-C545-1BA4-8678A5E89CD7}"/>
          </ac:picMkLst>
        </pc:picChg>
        <pc:picChg chg="add mod">
          <ac:chgData name="Nicolas Glassey" userId="f2a31cf9-24b4-4dce-9f8b-599351f8d137" providerId="ADAL" clId="{F763C45F-0BC8-440A-8294-D96F0EB37271}" dt="2024-01-09T10:39:27.666" v="311" actId="1076"/>
          <ac:picMkLst>
            <pc:docMk/>
            <pc:sldMk cId="3600138098" sldId="260"/>
            <ac:picMk id="14" creationId="{8C31F803-03C8-6EA5-9FF7-310D4F85BA19}"/>
          </ac:picMkLst>
        </pc:picChg>
        <pc:cxnChg chg="add mod">
          <ac:chgData name="Nicolas Glassey" userId="f2a31cf9-24b4-4dce-9f8b-599351f8d137" providerId="ADAL" clId="{F763C45F-0BC8-440A-8294-D96F0EB37271}" dt="2024-01-09T10:39:22.630" v="308" actId="14100"/>
          <ac:cxnSpMkLst>
            <pc:docMk/>
            <pc:sldMk cId="3600138098" sldId="260"/>
            <ac:cxnSpMk id="7" creationId="{AEA34ADC-2B48-6F6D-0A04-C18A18AA8274}"/>
          </ac:cxnSpMkLst>
        </pc:cxnChg>
        <pc:cxnChg chg="add mod">
          <ac:chgData name="Nicolas Glassey" userId="f2a31cf9-24b4-4dce-9f8b-599351f8d137" providerId="ADAL" clId="{F763C45F-0BC8-440A-8294-D96F0EB37271}" dt="2024-01-09T10:39:25.055" v="309" actId="14100"/>
          <ac:cxnSpMkLst>
            <pc:docMk/>
            <pc:sldMk cId="3600138098" sldId="260"/>
            <ac:cxnSpMk id="8" creationId="{5F4AD412-6E45-0CA2-23FC-996935A77CD0}"/>
          </ac:cxnSpMkLst>
        </pc:cxnChg>
        <pc:cxnChg chg="add mod">
          <ac:chgData name="Nicolas Glassey" userId="f2a31cf9-24b4-4dce-9f8b-599351f8d137" providerId="ADAL" clId="{F763C45F-0BC8-440A-8294-D96F0EB37271}" dt="2024-01-09T10:39:49.901" v="319" actId="14100"/>
          <ac:cxnSpMkLst>
            <pc:docMk/>
            <pc:sldMk cId="3600138098" sldId="260"/>
            <ac:cxnSpMk id="15" creationId="{AB9C2F56-B9A7-DF27-24E6-2FF429D8F161}"/>
          </ac:cxnSpMkLst>
        </pc:cxnChg>
        <pc:cxnChg chg="add del mod">
          <ac:chgData name="Nicolas Glassey" userId="f2a31cf9-24b4-4dce-9f8b-599351f8d137" providerId="ADAL" clId="{F763C45F-0BC8-440A-8294-D96F0EB37271}" dt="2024-01-09T10:39:46.783" v="318" actId="478"/>
          <ac:cxnSpMkLst>
            <pc:docMk/>
            <pc:sldMk cId="3600138098" sldId="260"/>
            <ac:cxnSpMk id="18" creationId="{DA8B9CF6-EDD4-485B-A93A-FF763B52DD27}"/>
          </ac:cxnSpMkLst>
        </pc:cxnChg>
      </pc:sldChg>
      <pc:sldChg chg="addSp delSp modSp add mod">
        <pc:chgData name="Nicolas Glassey" userId="f2a31cf9-24b4-4dce-9f8b-599351f8d137" providerId="ADAL" clId="{F763C45F-0BC8-440A-8294-D96F0EB37271}" dt="2024-01-09T10:49:13.099" v="375" actId="22"/>
        <pc:sldMkLst>
          <pc:docMk/>
          <pc:sldMk cId="854469176" sldId="261"/>
        </pc:sldMkLst>
        <pc:spChg chg="mod">
          <ac:chgData name="Nicolas Glassey" userId="f2a31cf9-24b4-4dce-9f8b-599351f8d137" providerId="ADAL" clId="{F763C45F-0BC8-440A-8294-D96F0EB37271}" dt="2024-01-09T10:41:36.409" v="351" actId="20577"/>
          <ac:spMkLst>
            <pc:docMk/>
            <pc:sldMk cId="854469176" sldId="261"/>
            <ac:spMk id="6" creationId="{FA4BCDB7-761A-34A8-9575-FA5FE584465E}"/>
          </ac:spMkLst>
        </pc:spChg>
        <pc:picChg chg="add mod ord">
          <ac:chgData name="Nicolas Glassey" userId="f2a31cf9-24b4-4dce-9f8b-599351f8d137" providerId="ADAL" clId="{F763C45F-0BC8-440A-8294-D96F0EB37271}" dt="2024-01-09T10:43:35.846" v="374" actId="1076"/>
          <ac:picMkLst>
            <pc:docMk/>
            <pc:sldMk cId="854469176" sldId="261"/>
            <ac:picMk id="3" creationId="{DCD69E5E-1357-AD60-E570-138ECB65D865}"/>
          </ac:picMkLst>
        </pc:picChg>
        <pc:picChg chg="del">
          <ac:chgData name="Nicolas Glassey" userId="f2a31cf9-24b4-4dce-9f8b-599351f8d137" providerId="ADAL" clId="{F763C45F-0BC8-440A-8294-D96F0EB37271}" dt="2024-01-09T10:40:16.431" v="321" actId="478"/>
          <ac:picMkLst>
            <pc:docMk/>
            <pc:sldMk cId="854469176" sldId="261"/>
            <ac:picMk id="5" creationId="{4696C171-5926-C545-1BA4-8678A5E89CD7}"/>
          </ac:picMkLst>
        </pc:picChg>
        <pc:picChg chg="del">
          <ac:chgData name="Nicolas Glassey" userId="f2a31cf9-24b4-4dce-9f8b-599351f8d137" providerId="ADAL" clId="{F763C45F-0BC8-440A-8294-D96F0EB37271}" dt="2024-01-09T10:40:17.222" v="322" actId="478"/>
          <ac:picMkLst>
            <pc:docMk/>
            <pc:sldMk cId="854469176" sldId="261"/>
            <ac:picMk id="14" creationId="{8C31F803-03C8-6EA5-9FF7-310D4F85BA19}"/>
          </ac:picMkLst>
        </pc:picChg>
        <pc:picChg chg="add">
          <ac:chgData name="Nicolas Glassey" userId="f2a31cf9-24b4-4dce-9f8b-599351f8d137" providerId="ADAL" clId="{F763C45F-0BC8-440A-8294-D96F0EB37271}" dt="2024-01-09T10:49:13.099" v="375" actId="22"/>
          <ac:picMkLst>
            <pc:docMk/>
            <pc:sldMk cId="854469176" sldId="261"/>
            <ac:picMk id="24" creationId="{B8A824AE-1A4D-EE1F-D38E-244993E55727}"/>
          </ac:picMkLst>
        </pc:picChg>
        <pc:cxnChg chg="del mod">
          <ac:chgData name="Nicolas Glassey" userId="f2a31cf9-24b4-4dce-9f8b-599351f8d137" providerId="ADAL" clId="{F763C45F-0BC8-440A-8294-D96F0EB37271}" dt="2024-01-09T10:43:31.604" v="372" actId="478"/>
          <ac:cxnSpMkLst>
            <pc:docMk/>
            <pc:sldMk cId="854469176" sldId="261"/>
            <ac:cxnSpMk id="7" creationId="{AEA34ADC-2B48-6F6D-0A04-C18A18AA8274}"/>
          </ac:cxnSpMkLst>
        </pc:cxnChg>
        <pc:cxnChg chg="del mod">
          <ac:chgData name="Nicolas Glassey" userId="f2a31cf9-24b4-4dce-9f8b-599351f8d137" providerId="ADAL" clId="{F763C45F-0BC8-440A-8294-D96F0EB37271}" dt="2024-01-09T10:43:32.665" v="373" actId="478"/>
          <ac:cxnSpMkLst>
            <pc:docMk/>
            <pc:sldMk cId="854469176" sldId="261"/>
            <ac:cxnSpMk id="8" creationId="{5F4AD412-6E45-0CA2-23FC-996935A77CD0}"/>
          </ac:cxnSpMkLst>
        </pc:cxnChg>
        <pc:cxnChg chg="add del mod">
          <ac:chgData name="Nicolas Glassey" userId="f2a31cf9-24b4-4dce-9f8b-599351f8d137" providerId="ADAL" clId="{F763C45F-0BC8-440A-8294-D96F0EB37271}" dt="2024-01-09T10:43:30.615" v="371" actId="478"/>
          <ac:cxnSpMkLst>
            <pc:docMk/>
            <pc:sldMk cId="854469176" sldId="261"/>
            <ac:cxnSpMk id="10" creationId="{3D731956-336F-70F4-2918-D982B3861EB6}"/>
          </ac:cxnSpMkLst>
        </pc:cxnChg>
        <pc:cxnChg chg="del mod">
          <ac:chgData name="Nicolas Glassey" userId="f2a31cf9-24b4-4dce-9f8b-599351f8d137" providerId="ADAL" clId="{F763C45F-0BC8-440A-8294-D96F0EB37271}" dt="2024-01-09T10:42:58.262" v="361" actId="478"/>
          <ac:cxnSpMkLst>
            <pc:docMk/>
            <pc:sldMk cId="854469176" sldId="261"/>
            <ac:cxnSpMk id="15" creationId="{AB9C2F56-B9A7-DF27-24E6-2FF429D8F161}"/>
          </ac:cxnSpMkLst>
        </pc:cxnChg>
      </pc:sldChg>
      <pc:sldChg chg="addSp delSp modSp add mod">
        <pc:chgData name="Nicolas Glassey" userId="f2a31cf9-24b4-4dce-9f8b-599351f8d137" providerId="ADAL" clId="{F763C45F-0BC8-440A-8294-D96F0EB37271}" dt="2024-01-09T10:50:50.421" v="424" actId="478"/>
        <pc:sldMkLst>
          <pc:docMk/>
          <pc:sldMk cId="1881799149" sldId="262"/>
        </pc:sldMkLst>
        <pc:spChg chg="mod">
          <ac:chgData name="Nicolas Glassey" userId="f2a31cf9-24b4-4dce-9f8b-599351f8d137" providerId="ADAL" clId="{F763C45F-0BC8-440A-8294-D96F0EB37271}" dt="2024-01-09T10:49:33.573" v="416" actId="20577"/>
          <ac:spMkLst>
            <pc:docMk/>
            <pc:sldMk cId="1881799149" sldId="262"/>
            <ac:spMk id="6" creationId="{FA4BCDB7-761A-34A8-9575-FA5FE584465E}"/>
          </ac:spMkLst>
        </pc:spChg>
        <pc:picChg chg="del">
          <ac:chgData name="Nicolas Glassey" userId="f2a31cf9-24b4-4dce-9f8b-599351f8d137" providerId="ADAL" clId="{F763C45F-0BC8-440A-8294-D96F0EB37271}" dt="2024-01-09T10:49:22.703" v="378" actId="478"/>
          <ac:picMkLst>
            <pc:docMk/>
            <pc:sldMk cId="1881799149" sldId="262"/>
            <ac:picMk id="3" creationId="{DCD69E5E-1357-AD60-E570-138ECB65D865}"/>
          </ac:picMkLst>
        </pc:picChg>
        <pc:picChg chg="add del">
          <ac:chgData name="Nicolas Glassey" userId="f2a31cf9-24b4-4dce-9f8b-599351f8d137" providerId="ADAL" clId="{F763C45F-0BC8-440A-8294-D96F0EB37271}" dt="2024-01-09T10:50:50.421" v="424" actId="478"/>
          <ac:picMkLst>
            <pc:docMk/>
            <pc:sldMk cId="1881799149" sldId="262"/>
            <ac:picMk id="4" creationId="{FFDAA913-E9F4-6941-179E-FCE4C341EBEA}"/>
          </ac:picMkLst>
        </pc:picChg>
        <pc:picChg chg="add del">
          <ac:chgData name="Nicolas Glassey" userId="f2a31cf9-24b4-4dce-9f8b-599351f8d137" providerId="ADAL" clId="{F763C45F-0BC8-440A-8294-D96F0EB37271}" dt="2024-01-09T10:50:48.606" v="423" actId="478"/>
          <ac:picMkLst>
            <pc:docMk/>
            <pc:sldMk cId="1881799149" sldId="262"/>
            <ac:picMk id="7" creationId="{6F367E00-F428-929E-7F27-9648347634C7}"/>
          </ac:picMkLst>
        </pc:picChg>
        <pc:picChg chg="add del">
          <ac:chgData name="Nicolas Glassey" userId="f2a31cf9-24b4-4dce-9f8b-599351f8d137" providerId="ADAL" clId="{F763C45F-0BC8-440A-8294-D96F0EB37271}" dt="2024-01-09T10:50:46.968" v="422" actId="478"/>
          <ac:picMkLst>
            <pc:docMk/>
            <pc:sldMk cId="1881799149" sldId="262"/>
            <ac:picMk id="9" creationId="{F100A9D6-6493-211F-BB81-AA9A28884840}"/>
          </ac:picMkLst>
        </pc:picChg>
        <pc:picChg chg="mod">
          <ac:chgData name="Nicolas Glassey" userId="f2a31cf9-24b4-4dce-9f8b-599351f8d137" providerId="ADAL" clId="{F763C45F-0BC8-440A-8294-D96F0EB37271}" dt="2024-01-09T10:49:27.010" v="381" actId="1076"/>
          <ac:picMkLst>
            <pc:docMk/>
            <pc:sldMk cId="1881799149" sldId="262"/>
            <ac:picMk id="24" creationId="{B8A824AE-1A4D-EE1F-D38E-244993E55727}"/>
          </ac:picMkLst>
        </pc:picChg>
      </pc:sldChg>
      <pc:sldChg chg="delSp modSp add mod">
        <pc:chgData name="Nicolas Glassey" userId="f2a31cf9-24b4-4dce-9f8b-599351f8d137" providerId="ADAL" clId="{F763C45F-0BC8-440A-8294-D96F0EB37271}" dt="2024-01-09T10:51:11.909" v="456" actId="20577"/>
        <pc:sldMkLst>
          <pc:docMk/>
          <pc:sldMk cId="2428084777" sldId="263"/>
        </pc:sldMkLst>
        <pc:spChg chg="mod">
          <ac:chgData name="Nicolas Glassey" userId="f2a31cf9-24b4-4dce-9f8b-599351f8d137" providerId="ADAL" clId="{F763C45F-0BC8-440A-8294-D96F0EB37271}" dt="2024-01-09T10:51:11.909" v="456" actId="20577"/>
          <ac:spMkLst>
            <pc:docMk/>
            <pc:sldMk cId="2428084777" sldId="263"/>
            <ac:spMk id="6" creationId="{FA4BCDB7-761A-34A8-9575-FA5FE584465E}"/>
          </ac:spMkLst>
        </pc:spChg>
        <pc:picChg chg="mod">
          <ac:chgData name="Nicolas Glassey" userId="f2a31cf9-24b4-4dce-9f8b-599351f8d137" providerId="ADAL" clId="{F763C45F-0BC8-440A-8294-D96F0EB37271}" dt="2024-01-09T10:51:01.334" v="431" actId="1076"/>
          <ac:picMkLst>
            <pc:docMk/>
            <pc:sldMk cId="2428084777" sldId="263"/>
            <ac:picMk id="4" creationId="{FFDAA913-E9F4-6941-179E-FCE4C341EBEA}"/>
          </ac:picMkLst>
        </pc:picChg>
        <pc:picChg chg="del mod">
          <ac:chgData name="Nicolas Glassey" userId="f2a31cf9-24b4-4dce-9f8b-599351f8d137" providerId="ADAL" clId="{F763C45F-0BC8-440A-8294-D96F0EB37271}" dt="2024-01-09T10:50:56.956" v="428" actId="478"/>
          <ac:picMkLst>
            <pc:docMk/>
            <pc:sldMk cId="2428084777" sldId="263"/>
            <ac:picMk id="7" creationId="{6F367E00-F428-929E-7F27-9648347634C7}"/>
          </ac:picMkLst>
        </pc:picChg>
        <pc:picChg chg="del mod">
          <ac:chgData name="Nicolas Glassey" userId="f2a31cf9-24b4-4dce-9f8b-599351f8d137" providerId="ADAL" clId="{F763C45F-0BC8-440A-8294-D96F0EB37271}" dt="2024-01-09T10:50:55.299" v="426" actId="478"/>
          <ac:picMkLst>
            <pc:docMk/>
            <pc:sldMk cId="2428084777" sldId="263"/>
            <ac:picMk id="9" creationId="{F100A9D6-6493-211F-BB81-AA9A28884840}"/>
          </ac:picMkLst>
        </pc:picChg>
        <pc:picChg chg="del">
          <ac:chgData name="Nicolas Glassey" userId="f2a31cf9-24b4-4dce-9f8b-599351f8d137" providerId="ADAL" clId="{F763C45F-0BC8-440A-8294-D96F0EB37271}" dt="2024-01-09T10:50:41.335" v="421" actId="478"/>
          <ac:picMkLst>
            <pc:docMk/>
            <pc:sldMk cId="2428084777" sldId="263"/>
            <ac:picMk id="24" creationId="{B8A824AE-1A4D-EE1F-D38E-244993E55727}"/>
          </ac:picMkLst>
        </pc:picChg>
      </pc:sldChg>
      <pc:sldChg chg="delSp add mod">
        <pc:chgData name="Nicolas Glassey" userId="f2a31cf9-24b4-4dce-9f8b-599351f8d137" providerId="ADAL" clId="{F763C45F-0BC8-440A-8294-D96F0EB37271}" dt="2024-01-09T10:52:19.150" v="458" actId="478"/>
        <pc:sldMkLst>
          <pc:docMk/>
          <pc:sldMk cId="2526353279" sldId="264"/>
        </pc:sldMkLst>
        <pc:picChg chg="del">
          <ac:chgData name="Nicolas Glassey" userId="f2a31cf9-24b4-4dce-9f8b-599351f8d137" providerId="ADAL" clId="{F763C45F-0BC8-440A-8294-D96F0EB37271}" dt="2024-01-09T10:52:19.150" v="458" actId="478"/>
          <ac:picMkLst>
            <pc:docMk/>
            <pc:sldMk cId="2526353279" sldId="264"/>
            <ac:picMk id="4" creationId="{FFDAA913-E9F4-6941-179E-FCE4C341EBEA}"/>
          </ac:picMkLst>
        </pc:picChg>
      </pc:sldChg>
      <pc:sldChg chg="addSp delSp modSp add mod">
        <pc:chgData name="Nicolas Glassey" userId="f2a31cf9-24b4-4dce-9f8b-599351f8d137" providerId="ADAL" clId="{F763C45F-0BC8-440A-8294-D96F0EB37271}" dt="2024-01-09T10:52:59.056" v="497" actId="20577"/>
        <pc:sldMkLst>
          <pc:docMk/>
          <pc:sldMk cId="2000466689" sldId="265"/>
        </pc:sldMkLst>
        <pc:spChg chg="add del mod">
          <ac:chgData name="Nicolas Glassey" userId="f2a31cf9-24b4-4dce-9f8b-599351f8d137" providerId="ADAL" clId="{F763C45F-0BC8-440A-8294-D96F0EB37271}" dt="2024-01-09T10:52:59.056" v="497" actId="20577"/>
          <ac:spMkLst>
            <pc:docMk/>
            <pc:sldMk cId="2000466689" sldId="265"/>
            <ac:spMk id="6" creationId="{FA4BCDB7-761A-34A8-9575-FA5FE584465E}"/>
          </ac:spMkLst>
        </pc:spChg>
        <pc:picChg chg="add mod">
          <ac:chgData name="Nicolas Glassey" userId="f2a31cf9-24b4-4dce-9f8b-599351f8d137" providerId="ADAL" clId="{F763C45F-0BC8-440A-8294-D96F0EB37271}" dt="2024-01-09T10:52:46.842" v="468" actId="1076"/>
          <ac:picMkLst>
            <pc:docMk/>
            <pc:sldMk cId="2000466689" sldId="265"/>
            <ac:picMk id="3" creationId="{C12718BA-F462-9341-92E2-C14C4B0457A6}"/>
          </ac:picMkLst>
        </pc:picChg>
        <pc:picChg chg="del">
          <ac:chgData name="Nicolas Glassey" userId="f2a31cf9-24b4-4dce-9f8b-599351f8d137" providerId="ADAL" clId="{F763C45F-0BC8-440A-8294-D96F0EB37271}" dt="2024-01-09T10:52:21.316" v="460" actId="478"/>
          <ac:picMkLst>
            <pc:docMk/>
            <pc:sldMk cId="2000466689" sldId="265"/>
            <ac:picMk id="4" creationId="{FFDAA913-E9F4-6941-179E-FCE4C341EBEA}"/>
          </ac:picMkLst>
        </pc:picChg>
        <pc:picChg chg="add mod">
          <ac:chgData name="Nicolas Glassey" userId="f2a31cf9-24b4-4dce-9f8b-599351f8d137" providerId="ADAL" clId="{F763C45F-0BC8-440A-8294-D96F0EB37271}" dt="2024-01-09T10:52:47.997" v="469" actId="1076"/>
          <ac:picMkLst>
            <pc:docMk/>
            <pc:sldMk cId="2000466689" sldId="265"/>
            <ac:picMk id="7" creationId="{67F61C44-D32B-FA37-A670-6F6AB0AC33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30-9B60-47DD-81BF-1E4CB894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DB602-B65C-CE18-799B-FA1C338E8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7CDB2-3662-51F4-13E3-482F4D91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14EE-628C-BFFF-8426-824B70DF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79B5-D9CC-D5C6-5AD2-14299EAE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95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53CF-2D58-ACF4-1618-A38C6D4A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F6947-D42F-2D94-62D9-FDC3AD48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813F-29BC-1397-835B-C552C56B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C890-14DC-8F33-7D7E-6EF7A60B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DFE8D-BF67-B80B-18C0-D124497E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D7B47-A1D3-98A9-AC62-7A0C477BE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B3AF9-8B44-1DF6-A6AD-9A7DB338C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0825-329D-ECD3-0CC7-1C6C863F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E29C-490C-0B03-C777-7851C23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EE5F-23BA-F4DF-090A-6E3C0CE0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496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AB0E-EACA-60B0-F6AB-5D33D3B6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4B90-E081-FD03-BB09-2CA5FF38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4EA8-FC93-6D8E-ECED-188AED43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0B27-9694-AD31-0CBF-D349B95B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CB15-AA7A-B245-07D2-EC8EE673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836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7ECE-178D-928C-8EE5-6CEBAC21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C44AF-E8C3-5C13-D153-A3870C2CA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BF46-26E2-5A1D-75D0-0AE332A6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9603-8ED9-CFFB-F3EB-D538E45A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288F-9BDA-F4BD-0519-7DBE14C0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459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5668-A0E9-35B1-CB6C-98D30216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355B-4DA9-9F55-2C23-A3E4452B1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B2E8-3806-EEE2-A317-C5232579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5EC2B-D43A-57D5-151D-3873F562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0A25-8742-B1AF-9C78-89B11DFF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1A5A-7678-1A48-EF35-567C818E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22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C198-2138-F47D-A540-70F15F45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68BE7-72A4-7B95-96FD-A3BFCBD3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5795C-E7DA-6DCA-00F7-8E459FFA9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8BF66-CFFA-28F8-1C3C-FE713EC69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4484-B9E7-223E-597C-E639B2763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72D2D-1A70-5C91-365C-A9BEF51B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BAE6D-FE1C-E326-0756-99F195B2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7086-2E65-6B65-2130-F259C09A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13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D955-C562-7F07-D39C-C7AAD41E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2D038-B1DC-6C1D-9177-4B3F994A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A954C-BADE-69BD-D03F-26E5EE3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ACED3-1CD3-1428-854F-5EE152D0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816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7144-6714-C0EB-E348-5A922094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EE7F1-28EE-E378-288E-37922490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D949C-7DF8-8DD4-62B0-57DF008D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62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7DC8-9E55-C485-836B-53A67A95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6068-83AA-E457-2344-E8CA21E9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37A87-5DFA-5840-1612-36C89A10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25AF-91DA-1661-2B82-3DC8CE03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749F-CCA5-FD13-7934-6F19E473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D81BF-6EE7-3EC9-46FD-EECDDB1E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101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CDAF-4632-1B33-49E0-F70DC0BF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EF44F-5A5A-4866-D826-5A84FF98E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38C6C-7C75-7207-56A2-ECC8E58C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9BF6D-A63C-1201-A084-C2EAE06A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535BA-73F0-1072-E235-89E5B861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D641-9034-C08C-70D9-94EEEEFE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000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33064-BB1C-95A7-3073-860959F4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13CAD-CBB3-0947-9B74-D009E2F8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C5DD-38FA-1EC7-FE84-3C3B27B02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91FD5-5849-4FA6-B8B3-66B36A3A5BC0}" type="datetimeFigureOut">
              <a:rPr lang="fr-CH" smtClean="0"/>
              <a:t>09.01.2024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588F-CC39-4C35-B705-BA1F80D8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3CBA-5778-0551-B467-DFC8C99D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67D10-A37A-45D4-ACED-39DB3C8CBB5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79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220B6-F6C7-9CA3-46AC-2D31DAFA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25" y="850847"/>
            <a:ext cx="8767248" cy="51563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B5FF0B-F43B-0A72-3D69-F7AB570DCBAA}"/>
              </a:ext>
            </a:extLst>
          </p:cNvPr>
          <p:cNvSpPr/>
          <p:nvPr/>
        </p:nvSpPr>
        <p:spPr>
          <a:xfrm>
            <a:off x="5384830" y="790832"/>
            <a:ext cx="950068" cy="8979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EECA0-6030-0AE7-7929-AAB98483DFBA}"/>
              </a:ext>
            </a:extLst>
          </p:cNvPr>
          <p:cNvSpPr/>
          <p:nvPr/>
        </p:nvSpPr>
        <p:spPr>
          <a:xfrm>
            <a:off x="8453424" y="778475"/>
            <a:ext cx="950068" cy="8979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611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4BCDB7-761A-34A8-9575-FA5FE584465E}"/>
              </a:ext>
            </a:extLst>
          </p:cNvPr>
          <p:cNvSpPr txBox="1"/>
          <p:nvPr/>
        </p:nvSpPr>
        <p:spPr>
          <a:xfrm>
            <a:off x="589705" y="480991"/>
            <a:ext cx="327454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and </a:t>
            </a:r>
            <a:r>
              <a:rPr lang="en-US" dirty="0" err="1"/>
              <a:t>PlantUML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718BA-F462-9341-92E2-C14C4B04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267200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C44-D32B-FA37-A670-6F6AB0AC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87" y="1581150"/>
            <a:ext cx="5852025" cy="16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220B6-F6C7-9CA3-46AC-2D31DAFA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25" y="850847"/>
            <a:ext cx="8767248" cy="51563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1B2333-1AA6-F550-F60C-DB735A94217B}"/>
              </a:ext>
            </a:extLst>
          </p:cNvPr>
          <p:cNvSpPr txBox="1"/>
          <p:nvPr/>
        </p:nvSpPr>
        <p:spPr>
          <a:xfrm>
            <a:off x="724929" y="263611"/>
            <a:ext cx="300681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Niveau</a:t>
            </a:r>
            <a:r>
              <a:rPr lang="en-US" dirty="0"/>
              <a:t> de conception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2461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220B6-F6C7-9CA3-46AC-2D31DAFA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25" y="850847"/>
            <a:ext cx="8767248" cy="515630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40838E-25AA-A06A-67FC-328C187506EC}"/>
              </a:ext>
            </a:extLst>
          </p:cNvPr>
          <p:cNvCxnSpPr>
            <a:cxnSpLocks/>
          </p:cNvCxnSpPr>
          <p:nvPr/>
        </p:nvCxnSpPr>
        <p:spPr>
          <a:xfrm flipH="1">
            <a:off x="4835611" y="774357"/>
            <a:ext cx="2734962" cy="560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471B5E-D7B4-EAD0-FAFA-0B3C8B89F5F0}"/>
              </a:ext>
            </a:extLst>
          </p:cNvPr>
          <p:cNvSpPr txBox="1"/>
          <p:nvPr/>
        </p:nvSpPr>
        <p:spPr>
          <a:xfrm>
            <a:off x="6388443" y="366780"/>
            <a:ext cx="327454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Cohérence</a:t>
            </a:r>
            <a:r>
              <a:rPr lang="en-US" dirty="0"/>
              <a:t> (avec/sans param)</a:t>
            </a:r>
            <a:endParaRPr lang="fr-C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72D18-C7C2-8958-0CB6-21F611AEA111}"/>
              </a:ext>
            </a:extLst>
          </p:cNvPr>
          <p:cNvCxnSpPr>
            <a:cxnSpLocks/>
          </p:cNvCxnSpPr>
          <p:nvPr/>
        </p:nvCxnSpPr>
        <p:spPr>
          <a:xfrm>
            <a:off x="1622854" y="1260389"/>
            <a:ext cx="2183027" cy="2168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2DC737-A78C-12D7-7ECC-E13502C5E3D3}"/>
              </a:ext>
            </a:extLst>
          </p:cNvPr>
          <p:cNvSpPr txBox="1"/>
          <p:nvPr/>
        </p:nvSpPr>
        <p:spPr>
          <a:xfrm>
            <a:off x="531339" y="500446"/>
            <a:ext cx="327454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Convention de </a:t>
            </a:r>
            <a:r>
              <a:rPr lang="en-US" dirty="0" err="1"/>
              <a:t>nommage</a:t>
            </a:r>
            <a:endParaRPr lang="fr-C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B9D95-67C2-6346-0B69-3C3FADE17B08}"/>
              </a:ext>
            </a:extLst>
          </p:cNvPr>
          <p:cNvCxnSpPr>
            <a:cxnSpLocks/>
          </p:cNvCxnSpPr>
          <p:nvPr/>
        </p:nvCxnSpPr>
        <p:spPr>
          <a:xfrm>
            <a:off x="1622854" y="1163892"/>
            <a:ext cx="2183027" cy="17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95D062-81D9-3C33-9F25-3D2D9744BE91}"/>
              </a:ext>
            </a:extLst>
          </p:cNvPr>
          <p:cNvCxnSpPr>
            <a:cxnSpLocks/>
          </p:cNvCxnSpPr>
          <p:nvPr/>
        </p:nvCxnSpPr>
        <p:spPr>
          <a:xfrm flipH="1">
            <a:off x="7661189" y="926757"/>
            <a:ext cx="61784" cy="589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FC773A-1345-E0D0-F713-7F4A17FFF119}"/>
              </a:ext>
            </a:extLst>
          </p:cNvPr>
          <p:cNvSpPr txBox="1"/>
          <p:nvPr/>
        </p:nvSpPr>
        <p:spPr>
          <a:xfrm>
            <a:off x="7842421" y="6230552"/>
            <a:ext cx="327454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de retour (avec/sans)</a:t>
            </a:r>
            <a:endParaRPr lang="fr-C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2E9CFD-99C4-2648-60B5-FADD9E4A88BB}"/>
              </a:ext>
            </a:extLst>
          </p:cNvPr>
          <p:cNvCxnSpPr>
            <a:cxnSpLocks/>
          </p:cNvCxnSpPr>
          <p:nvPr/>
        </p:nvCxnSpPr>
        <p:spPr>
          <a:xfrm flipV="1">
            <a:off x="8583827" y="5675870"/>
            <a:ext cx="0" cy="554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321649-8678-A466-8E68-2E05EDE77CA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344930" y="3814119"/>
            <a:ext cx="1134762" cy="2416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8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5B7CA-FD0F-65B1-4071-8050D597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43" y="1439693"/>
            <a:ext cx="8127213" cy="3375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C912E-C15F-7FCB-6B80-AB4E79A9029D}"/>
              </a:ext>
            </a:extLst>
          </p:cNvPr>
          <p:cNvSpPr txBox="1"/>
          <p:nvPr/>
        </p:nvSpPr>
        <p:spPr>
          <a:xfrm>
            <a:off x="531339" y="500446"/>
            <a:ext cx="327454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Ligne</a:t>
            </a:r>
            <a:r>
              <a:rPr lang="en-US" dirty="0"/>
              <a:t> de vie (lifetime)</a:t>
            </a:r>
            <a:endParaRPr lang="fr-C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0D9DEA-AD16-DEDE-4BFD-A69DD43F7FC9}"/>
              </a:ext>
            </a:extLst>
          </p:cNvPr>
          <p:cNvCxnSpPr>
            <a:cxnSpLocks/>
          </p:cNvCxnSpPr>
          <p:nvPr/>
        </p:nvCxnSpPr>
        <p:spPr>
          <a:xfrm>
            <a:off x="1420238" y="992221"/>
            <a:ext cx="933856" cy="1575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96C171-5926-C545-1BA4-8678A5E8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54" y="850323"/>
            <a:ext cx="8624608" cy="2240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BCDB7-761A-34A8-9575-FA5FE584465E}"/>
              </a:ext>
            </a:extLst>
          </p:cNvPr>
          <p:cNvSpPr txBox="1"/>
          <p:nvPr/>
        </p:nvSpPr>
        <p:spPr>
          <a:xfrm>
            <a:off x="589705" y="480991"/>
            <a:ext cx="327454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Alt or loop ?</a:t>
            </a:r>
            <a:endParaRPr lang="fr-C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A34ADC-2B48-6F6D-0A04-C18A18AA8274}"/>
              </a:ext>
            </a:extLst>
          </p:cNvPr>
          <p:cNvCxnSpPr>
            <a:cxnSpLocks/>
          </p:cNvCxnSpPr>
          <p:nvPr/>
        </p:nvCxnSpPr>
        <p:spPr>
          <a:xfrm>
            <a:off x="1420238" y="992221"/>
            <a:ext cx="1128409" cy="583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4AD412-6E45-0CA2-23FC-996935A77CD0}"/>
              </a:ext>
            </a:extLst>
          </p:cNvPr>
          <p:cNvCxnSpPr>
            <a:cxnSpLocks/>
          </p:cNvCxnSpPr>
          <p:nvPr/>
        </p:nvCxnSpPr>
        <p:spPr>
          <a:xfrm>
            <a:off x="1293779" y="992221"/>
            <a:ext cx="1254868" cy="130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C31F803-03C8-6EA5-9FF7-310D4F85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62" y="3988377"/>
            <a:ext cx="4943475" cy="20193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9C2F56-B9A7-DF27-24E6-2FF429D8F161}"/>
              </a:ext>
            </a:extLst>
          </p:cNvPr>
          <p:cNvCxnSpPr>
            <a:cxnSpLocks/>
          </p:cNvCxnSpPr>
          <p:nvPr/>
        </p:nvCxnSpPr>
        <p:spPr>
          <a:xfrm>
            <a:off x="1215957" y="992221"/>
            <a:ext cx="2500009" cy="365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69E5E-1357-AD60-E570-138ECB65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11" y="1381168"/>
            <a:ext cx="6315347" cy="3317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BCDB7-761A-34A8-9575-FA5FE584465E}"/>
              </a:ext>
            </a:extLst>
          </p:cNvPr>
          <p:cNvSpPr txBox="1"/>
          <p:nvPr/>
        </p:nvSpPr>
        <p:spPr>
          <a:xfrm>
            <a:off x="589705" y="480991"/>
            <a:ext cx="327454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Condition ?</a:t>
            </a:r>
            <a:endParaRPr lang="fr-CH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A824AE-1A4D-EE1F-D38E-244993E5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2466975"/>
            <a:ext cx="3619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4BCDB7-761A-34A8-9575-FA5FE584465E}"/>
              </a:ext>
            </a:extLst>
          </p:cNvPr>
          <p:cNvSpPr txBox="1"/>
          <p:nvPr/>
        </p:nvSpPr>
        <p:spPr>
          <a:xfrm>
            <a:off x="589705" y="480991"/>
            <a:ext cx="327454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Annotation / </a:t>
            </a:r>
            <a:r>
              <a:rPr lang="en-US" dirty="0" err="1"/>
              <a:t>Commentaire</a:t>
            </a:r>
            <a:endParaRPr lang="fr-CH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A824AE-1A4D-EE1F-D38E-244993E5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03" y="1776311"/>
            <a:ext cx="5821194" cy="30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9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4BCDB7-761A-34A8-9575-FA5FE584465E}"/>
              </a:ext>
            </a:extLst>
          </p:cNvPr>
          <p:cNvSpPr txBox="1"/>
          <p:nvPr/>
        </p:nvSpPr>
        <p:spPr>
          <a:xfrm>
            <a:off x="589705" y="480991"/>
            <a:ext cx="327454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… else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AA913-E9F4-6941-179E-FCE4C341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47" y="1227309"/>
            <a:ext cx="5089826" cy="53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8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4BCDB7-761A-34A8-9575-FA5FE584465E}"/>
              </a:ext>
            </a:extLst>
          </p:cNvPr>
          <p:cNvSpPr txBox="1"/>
          <p:nvPr/>
        </p:nvSpPr>
        <p:spPr>
          <a:xfrm>
            <a:off x="589705" y="480991"/>
            <a:ext cx="327454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… else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2635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Glassey</dc:creator>
  <cp:lastModifiedBy>Nicolas Glassey</cp:lastModifiedBy>
  <cp:revision>1</cp:revision>
  <dcterms:created xsi:type="dcterms:W3CDTF">2024-01-09T10:08:45Z</dcterms:created>
  <dcterms:modified xsi:type="dcterms:W3CDTF">2024-01-09T10:53:06Z</dcterms:modified>
</cp:coreProperties>
</file>