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D88F-3EAF-4E74-59DA-BF8BF3A2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4233-D2BD-9E77-78CB-960519174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3F2A-B2B5-31A4-53D4-9378B024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41F0-5FFD-EF04-C853-E42B6B89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4260-6F03-C3AB-BDC7-B3E573B9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167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D026-753D-A109-1D1A-501EE809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CE8A-64B6-CAD5-8668-0B760BD5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16B1-6C55-A4C9-4399-AE9E8B9E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4F25-72F6-6FE8-D630-A18916BA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8D1D-7E84-A8DE-2183-F8A1C91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3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B50A9-26E9-5A20-DF8C-094F1E9A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B3CE7-C999-9FB3-19BB-27BD330E9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3D1CD-72D1-DE2E-CAE1-64E3DBC1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F4E-493C-9363-CC22-FE5190C1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D16F-39B6-B2C7-1C3D-67BEB0F9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8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18C-8294-7917-1ABA-9164649E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D625-964D-F42B-4BDE-F710FFA3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B670-BB1C-1136-8D1B-5320CF8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3AFA-E05E-3578-2988-0B048E3C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4D80-44B9-AD60-E0F0-55CEB168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684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FB7F-D03C-C960-AE39-FE98EB9D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E4CA-5D70-E95D-C7FF-F20B334D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F88B-B020-F457-7483-0518C2BF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288C-67B5-FD75-428F-1B13342C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323C-BF92-F9A2-2964-5B4BF09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379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23EC-5D1A-584F-907C-4335A544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217B-0A99-216E-601C-1E67A78ED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C6B2-32EF-87F0-7AA7-3738939C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EECB4-C442-0EA9-091D-D85EB9DD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17A4-C3CA-7E4D-DB33-7005895D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10B3-16F4-CFEF-6BC5-F7F413B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6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D22E-E2B4-8BE8-E176-FAED8B38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9B16-017A-E83C-6923-80E4E1ED8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34E8-A822-BB4F-2832-E99F2A872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D8422-C256-61AE-3C05-620614CAD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3FE73-264C-21AF-B444-4680A5FB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36BBC-7DD0-6B7D-1914-4E948B64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959E5-AB0C-BB3D-4A91-B7ECBEF1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174F1-82E2-8FF2-4272-6F162DF9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763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4BF-CD76-4009-40F4-D934F75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8DBEE-CE94-B2BB-370C-6B65AF49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ACC03-0BC8-C234-29C9-2755D460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16259-3FA7-3E69-9B75-C9710499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313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FB21C-A356-CF1F-D5E0-B5347380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F6A9C-5690-4D71-A84B-5FB594C8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14BA-303D-704D-B8DF-70233FA5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87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697A-58E4-AA7F-B36E-80B6A6C3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2270-4F9D-D27E-252D-61086E13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47597-0DF9-728A-66E8-6D02186E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1E82B-8D6E-0E09-99AF-7C08AE1C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2960-EB49-1AF5-0DF3-3ED1944C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1147-1C09-7DB0-AA11-89FC5358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64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8995-80A2-D5CB-9472-D14515F9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86291-BA3B-934A-E287-C5D2E7F3C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6E748-4937-E0A2-1DC8-283BC18F1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6ACA-916E-8D31-676D-A143C88A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1C21-0E11-A5EC-6CB4-1FB8928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44D9-53FA-AB3B-A13D-8FA68EA9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550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782E4-0FFB-2B67-DDCC-293894C5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09CD-4D2A-8FA6-907D-CF5B96C3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0346-489D-2723-2CC6-22EEB516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6FB1-1199-4EF7-8730-D9E56B0CEB25}" type="datetimeFigureOut">
              <a:rPr lang="fr-CH" smtClean="0"/>
              <a:t>15.12.2023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D1A5-9D6A-E8FF-FEBB-799BF9AB3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C506-64E2-9872-F947-C610C647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2D044-1DC2-41D5-8D74-67AD8ABDC0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11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A8B44-55FF-1C7A-4C34-6CB1BD8B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4" y="16038"/>
            <a:ext cx="1065007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B98772-3771-E25E-9489-EA577B98D453}"/>
              </a:ext>
            </a:extLst>
          </p:cNvPr>
          <p:cNvSpPr/>
          <p:nvPr/>
        </p:nvSpPr>
        <p:spPr>
          <a:xfrm rot="21032230" flipH="1">
            <a:off x="5004777" y="2135339"/>
            <a:ext cx="45719" cy="149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07516-6C27-84BF-1E33-D9BF304F3428}"/>
              </a:ext>
            </a:extLst>
          </p:cNvPr>
          <p:cNvSpPr/>
          <p:nvPr/>
        </p:nvSpPr>
        <p:spPr>
          <a:xfrm rot="16200000">
            <a:off x="5127542" y="571580"/>
            <a:ext cx="160421" cy="2867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F1238-95FA-F5B4-7ABA-11EE1CE9442A}"/>
              </a:ext>
            </a:extLst>
          </p:cNvPr>
          <p:cNvSpPr/>
          <p:nvPr/>
        </p:nvSpPr>
        <p:spPr>
          <a:xfrm rot="16200000">
            <a:off x="7858707" y="5051340"/>
            <a:ext cx="425119" cy="304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8109F-B1DD-CF7C-3985-006A881236DC}"/>
              </a:ext>
            </a:extLst>
          </p:cNvPr>
          <p:cNvSpPr/>
          <p:nvPr/>
        </p:nvSpPr>
        <p:spPr>
          <a:xfrm rot="16200000">
            <a:off x="6609351" y="5679386"/>
            <a:ext cx="128335" cy="98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B432B-47A1-CB6E-EFFD-DE2B9AE49E9F}"/>
              </a:ext>
            </a:extLst>
          </p:cNvPr>
          <p:cNvSpPr/>
          <p:nvPr/>
        </p:nvSpPr>
        <p:spPr>
          <a:xfrm rot="16200000">
            <a:off x="1239495" y="3621746"/>
            <a:ext cx="1080438" cy="1846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5DC5A-419B-674B-B766-7653B5E8BE64}"/>
              </a:ext>
            </a:extLst>
          </p:cNvPr>
          <p:cNvSpPr/>
          <p:nvPr/>
        </p:nvSpPr>
        <p:spPr>
          <a:xfrm rot="16200000">
            <a:off x="1833456" y="5172617"/>
            <a:ext cx="293567" cy="1846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1D48B-9BD7-A982-F811-A4CB8DFD9AF0}"/>
              </a:ext>
            </a:extLst>
          </p:cNvPr>
          <p:cNvSpPr/>
          <p:nvPr/>
        </p:nvSpPr>
        <p:spPr>
          <a:xfrm rot="16200000">
            <a:off x="1712742" y="4856990"/>
            <a:ext cx="158011" cy="1469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78656-294F-5FE2-60EA-C6C52E59EBB4}"/>
              </a:ext>
            </a:extLst>
          </p:cNvPr>
          <p:cNvSpPr/>
          <p:nvPr/>
        </p:nvSpPr>
        <p:spPr>
          <a:xfrm rot="16200000">
            <a:off x="6300344" y="3014189"/>
            <a:ext cx="152793" cy="98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956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Glassey</dc:creator>
  <cp:lastModifiedBy>Nicolas Glassey</cp:lastModifiedBy>
  <cp:revision>1</cp:revision>
  <dcterms:created xsi:type="dcterms:W3CDTF">2023-12-15T15:48:22Z</dcterms:created>
  <dcterms:modified xsi:type="dcterms:W3CDTF">2023-12-15T15:53:23Z</dcterms:modified>
</cp:coreProperties>
</file>