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10BF2-55C5-46F5-8949-2B897544E76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BA8E-90E5-45CC-B597-0D2B0D22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6080-D4E1-478C-9538-E2C459F09AD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answersonline.com/ar?q=cal%20poly%20pomona%20university&amp;o=1482719&amp;rch=us4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mailto:knavi@cpp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267744" y="677867"/>
            <a:ext cx="746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rtl="1"/>
            <a:r>
              <a:rPr lang="en-US" dirty="0"/>
              <a:t>Computer </a:t>
            </a:r>
            <a:r>
              <a:rPr lang="en-US" dirty="0" smtClean="0"/>
              <a:t>Architecture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3200400"/>
            <a:ext cx="5486400" cy="20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Keivan Navi</a:t>
            </a:r>
          </a:p>
          <a:p>
            <a:pPr marL="0" indent="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Cal Poly Pomona University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4"/>
              </a:rPr>
              <a:t>knavi@cpp.edu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b="1" dirty="0"/>
              <a:t>Office hours: </a:t>
            </a:r>
            <a:r>
              <a:rPr lang="en-US" sz="1800" b="1" dirty="0" err="1"/>
              <a:t>Tu</a:t>
            </a:r>
            <a:r>
              <a:rPr lang="en-US" sz="1800" b="1" dirty="0"/>
              <a:t>/</a:t>
            </a:r>
            <a:r>
              <a:rPr lang="en-US" sz="1800" b="1" dirty="0" err="1"/>
              <a:t>Th</a:t>
            </a:r>
            <a:r>
              <a:rPr lang="en-US" sz="1800" b="1" dirty="0"/>
              <a:t>  5:25 Pm to 6:55 Pm</a:t>
            </a:r>
          </a:p>
          <a:p>
            <a:pPr marL="0" indent="0" algn="ctr">
              <a:buNone/>
            </a:pPr>
            <a:r>
              <a:rPr lang="en-US" sz="1800" b="1" dirty="0"/>
              <a:t>Office:</a:t>
            </a:r>
            <a:r>
              <a:rPr lang="en-US" sz="1800" dirty="0"/>
              <a:t> 8-49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C3A4A71B-4E25-4AD1-8769-31D9A7310868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2" y="715967"/>
            <a:ext cx="226474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8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3=&gt;2=&gt;1=&gt;0=&gt;3</a:t>
            </a:r>
            <a:br>
              <a:rPr lang="en-US" dirty="0" smtClean="0"/>
            </a:br>
            <a:r>
              <a:rPr lang="en-US" dirty="0" smtClean="0"/>
              <a:t>11=&gt;10=&gt;01=&gt;00=&gt;11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it work? It seems that something is going wrong. But that is not true. Why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is the state Diagram?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97989"/>
            <a:ext cx="4826513" cy="252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75" y="3810000"/>
            <a:ext cx="320040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4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ynchronous</a:t>
            </a:r>
          </a:p>
          <a:p>
            <a:r>
              <a:rPr lang="en-US" dirty="0" smtClean="0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243880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Synchronous </a:t>
            </a:r>
            <a:r>
              <a:rPr lang="en-US" b="1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5105400"/>
          </a:xfrm>
        </p:spPr>
        <p:txBody>
          <a:bodyPr>
            <a:noAutofit/>
          </a:bodyPr>
          <a:lstStyle/>
          <a:p>
            <a:r>
              <a:rPr lang="en-US" sz="3000" dirty="0"/>
              <a:t>A Synchronous counter is the counter in which the clock input with all the flip-flops uses the same source and produces the output at the same time.</a:t>
            </a:r>
          </a:p>
          <a:p>
            <a:r>
              <a:rPr lang="en-US" sz="3000" dirty="0"/>
              <a:t>Asynchronous Counter: Also known as a ripple counter, where flip-flops are triggered by the output of the preceding flip-flop. Each flip-flop changes state sequentially. Synchronous Counter: All flip-flops are triggered simultaneously by a common clock signal, ensuring that all state changes occur at the same time</a:t>
            </a:r>
            <a:r>
              <a:rPr lang="en-US" sz="3000" dirty="0" smtClean="0"/>
              <a:t>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5243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Synchronous </a:t>
            </a:r>
            <a:r>
              <a:rPr lang="en-US" b="1" dirty="0" smtClean="0"/>
              <a:t>counter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Autofit/>
          </a:bodyPr>
          <a:lstStyle/>
          <a:p>
            <a:r>
              <a:rPr lang="en-US" sz="2400" dirty="0"/>
              <a:t>Synchronous counters eliminate the cumulative flip-flop delay seen in ripple counter. Each flip-flop is clocked by the same clock signal. Each gate selectively controls when each more significant bit flip-flop is to change state (toggle) on the next clock transition</a:t>
            </a:r>
            <a:r>
              <a:rPr lang="en-US" sz="2400" dirty="0"/>
              <a:t>. Some times we use “state Diagram” to design a sequential </a:t>
            </a:r>
            <a:r>
              <a:rPr lang="en-US" sz="2400" dirty="0"/>
              <a:t>circuit. A state diagram is used in computer </a:t>
            </a:r>
            <a:r>
              <a:rPr lang="en-US" sz="2400" dirty="0"/>
              <a:t>science and </a:t>
            </a:r>
            <a:r>
              <a:rPr lang="en-US" sz="2400" dirty="0"/>
              <a:t>related fields to describe the behavior of systems. </a:t>
            </a:r>
          </a:p>
          <a:p>
            <a:r>
              <a:rPr lang="en-US" sz="2400" dirty="0"/>
              <a:t>The main disadvantage of a synchronous counter is, it needs a lot of additional logic to execute. They need large components &amp; circuitry. This counter uses a complex logic circuit &amp; the increasing number of states.</a:t>
            </a:r>
          </a:p>
        </p:txBody>
      </p:sp>
    </p:spTree>
    <p:extLst>
      <p:ext uri="{BB962C8B-B14F-4D97-AF65-F5344CB8AC3E}">
        <p14:creationId xmlns:p14="http://schemas.microsoft.com/office/powerpoint/2010/main" val="2293232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or Synchronous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Synchronous circuits are digital circuits that are synchronized by clock signals. Asynchronous circuits are digital circuits that do not rely on clock signals.</a:t>
            </a:r>
          </a:p>
          <a:p>
            <a:r>
              <a:rPr lang="en-US" dirty="0" smtClean="0"/>
              <a:t>So many wonderful asynchronous circuits can be designed. We can design and even  publish a good scientific paper but sometimes when it is supposed to be mass produced, it may be hard to sell them. The noise is a serious issue.</a:t>
            </a:r>
          </a:p>
          <a:p>
            <a:r>
              <a:rPr lang="en-US" dirty="0" smtClean="0"/>
              <a:t>That’s why even some researchers love asynchronous designing, they prefer synchronous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8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Counters (1,2,3 bits)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029200"/>
          </a:xfrm>
        </p:spPr>
        <p:txBody>
          <a:bodyPr/>
          <a:lstStyle/>
          <a:p>
            <a:r>
              <a:rPr lang="en-US" sz="2400" dirty="0" smtClean="0"/>
              <a:t>1 bit synchronous Counter:</a:t>
            </a:r>
          </a:p>
          <a:p>
            <a:r>
              <a:rPr lang="en-US" sz="2400" dirty="0" smtClean="0"/>
              <a:t>State Diagram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2 </a:t>
            </a:r>
            <a:r>
              <a:rPr lang="en-US" sz="2400" dirty="0" smtClean="0"/>
              <a:t>bits synchronous Counter</a:t>
            </a:r>
            <a:r>
              <a:rPr lang="en-US" sz="2800" dirty="0" smtClean="0"/>
              <a:t>: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3 </a:t>
            </a:r>
            <a:r>
              <a:rPr lang="en-US" sz="2400" dirty="0"/>
              <a:t>bits synchronous Counter: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12573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819400"/>
            <a:ext cx="3952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211" y="4648200"/>
            <a:ext cx="54673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1674767"/>
            <a:ext cx="19907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3" y="3105150"/>
            <a:ext cx="42100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00" y="4876800"/>
            <a:ext cx="2621397" cy="90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13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design with T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219200"/>
            <a:ext cx="8622981" cy="5638800"/>
          </a:xfrm>
        </p:spPr>
        <p:txBody>
          <a:bodyPr/>
          <a:lstStyle/>
          <a:p>
            <a:r>
              <a:rPr lang="en-US" dirty="0" smtClean="0"/>
              <a:t>One bit Up counter: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 bits Up Counter: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50794"/>
            <a:ext cx="14859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8" y="1450794"/>
            <a:ext cx="12573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0"/>
            <a:ext cx="21717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971800"/>
            <a:ext cx="39528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43425"/>
            <a:ext cx="336232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194" y="4648200"/>
            <a:ext cx="5137787" cy="143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45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0=&gt;2=&gt;3=&gt;1=&gt;0</a:t>
            </a:r>
            <a:br>
              <a:rPr lang="en-US" dirty="0" smtClean="0"/>
            </a:br>
            <a:r>
              <a:rPr lang="en-US" dirty="0" smtClean="0"/>
              <a:t>00=&gt;10=&gt;11=&gt;01=&gt;00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OK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State Diagram: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429000"/>
            <a:ext cx="453196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505200"/>
            <a:ext cx="3677603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859" y="2219053"/>
            <a:ext cx="40576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94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0=&gt;1=&gt;3=&gt;2=&gt;0</a:t>
            </a:r>
            <a:br>
              <a:rPr lang="en-US" dirty="0" smtClean="0"/>
            </a:br>
            <a:r>
              <a:rPr lang="en-US" dirty="0" smtClean="0"/>
              <a:t>00=&gt;01=&gt;11=&gt;10=&gt;00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OK</a:t>
            </a:r>
            <a:r>
              <a:rPr lang="en-US" dirty="0" smtClean="0"/>
              <a:t>?</a:t>
            </a:r>
          </a:p>
          <a:p>
            <a:r>
              <a:rPr lang="en-US" dirty="0" smtClean="0"/>
              <a:t>State Diagram: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251" y="3559970"/>
            <a:ext cx="4486456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5" y="3886200"/>
            <a:ext cx="2975306" cy="2021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60" y="2209800"/>
            <a:ext cx="4067175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262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425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Computer Architecture</vt:lpstr>
      <vt:lpstr>Synchronous counter</vt:lpstr>
      <vt:lpstr>Synchronous counter (continued)</vt:lpstr>
      <vt:lpstr>Asynchronous or Synchronous</vt:lpstr>
      <vt:lpstr>Synchronous Counters (1,2,3 bits)</vt:lpstr>
      <vt:lpstr>How to design with T Flip-Flop</vt:lpstr>
      <vt:lpstr>0=&gt;2=&gt;3=&gt;1=&gt;0 00=&gt;10=&gt;11=&gt;01=&gt;00</vt:lpstr>
      <vt:lpstr>0=&gt;1=&gt;3=&gt;2=&gt;0 00=&gt;01=&gt;11=&gt;10=&gt;00</vt:lpstr>
      <vt:lpstr>3=&gt;2=&gt;1=&gt;0=&gt;3 11=&gt;10=&gt;01=&gt;00=&gt;11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Abbas</dc:creator>
  <cp:lastModifiedBy>Abbas</cp:lastModifiedBy>
  <cp:revision>134</cp:revision>
  <dcterms:created xsi:type="dcterms:W3CDTF">2024-09-20T21:35:14Z</dcterms:created>
  <dcterms:modified xsi:type="dcterms:W3CDTF">2025-01-01T13:29:35Z</dcterms:modified>
</cp:coreProperties>
</file>