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60"/>
  </p:normalViewPr>
  <p:slideViewPr>
    <p:cSldViewPr>
      <p:cViewPr varScale="1">
        <p:scale>
          <a:sx n="73" d="100"/>
          <a:sy n="73" d="100"/>
        </p:scale>
        <p:origin x="-10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10BF2-55C5-46F5-8949-2B897544E76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3BA8E-90E5-45CC-B597-0D2B0D22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2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6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7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4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0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8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answersonline.com/ar?q=cal%20poly%20pomona%20university&amp;o=1482719&amp;rch=us47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hyperlink" Target="mailto:knavi@cpp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2267744" y="677867"/>
            <a:ext cx="7467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rtl="1"/>
            <a:r>
              <a:rPr lang="en-US" dirty="0"/>
              <a:t>Computer </a:t>
            </a:r>
            <a:r>
              <a:rPr lang="en-US" dirty="0" smtClean="0"/>
              <a:t>Architecture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71800" y="3200400"/>
            <a:ext cx="5486400" cy="2028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Keivan Navi</a:t>
            </a:r>
          </a:p>
          <a:p>
            <a:pPr marL="0" indent="0" algn="ctr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  <a:hlinkClick r:id="rId3"/>
              </a:rPr>
              <a:t>Cal Poly Pomona University</a:t>
            </a:r>
          </a:p>
          <a:p>
            <a:pPr marL="0" indent="0" algn="ctr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  <a:hlinkClick r:id="rId4"/>
              </a:rPr>
              <a:t>knavi@cpp.edu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800" b="1" dirty="0"/>
              <a:t>Office hours: </a:t>
            </a:r>
            <a:r>
              <a:rPr lang="en-US" sz="1800" b="1" dirty="0" err="1"/>
              <a:t>Tu</a:t>
            </a:r>
            <a:r>
              <a:rPr lang="en-US" sz="1800" b="1" dirty="0"/>
              <a:t>/</a:t>
            </a:r>
            <a:r>
              <a:rPr lang="en-US" sz="1800" b="1" dirty="0" err="1"/>
              <a:t>Th</a:t>
            </a:r>
            <a:r>
              <a:rPr lang="en-US" sz="1800" b="1" dirty="0"/>
              <a:t>  5:25 Pm to 6:55 Pm</a:t>
            </a:r>
          </a:p>
          <a:p>
            <a:pPr marL="0" indent="0" algn="ctr">
              <a:buNone/>
            </a:pPr>
            <a:r>
              <a:rPr lang="en-US" sz="1800" b="1" dirty="0"/>
              <a:t>Office:</a:t>
            </a:r>
            <a:r>
              <a:rPr lang="en-US" sz="1800" dirty="0"/>
              <a:t> 8-49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C3A4A71B-4E25-4AD1-8769-31D9A7310868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2" y="715967"/>
            <a:ext cx="226474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82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Multiplication by 3, 5,7, 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+1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In order to multiply a number by 3=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+1:</a:t>
                </a:r>
              </a:p>
              <a:p>
                <a:r>
                  <a:rPr lang="en-US" dirty="0" smtClean="0"/>
                  <a:t> </a:t>
                </a:r>
                <a:r>
                  <a:rPr lang="en-US" dirty="0"/>
                  <a:t>The quick way to multiply a binary number by 3 requires </a:t>
                </a:r>
                <a:r>
                  <a:rPr lang="en-US" b="1" dirty="0" smtClean="0"/>
                  <a:t>shift left it once, and </a:t>
                </a:r>
                <a:r>
                  <a:rPr lang="en-US" b="1" dirty="0"/>
                  <a:t>then adding the original binary number to this</a:t>
                </a:r>
                <a:r>
                  <a:rPr lang="en-US" dirty="0"/>
                  <a:t>. Effectively we are doing 2x + x where x is the binary number. </a:t>
                </a:r>
                <a:endParaRPr lang="en-US" dirty="0" smtClean="0"/>
              </a:p>
              <a:p>
                <a:r>
                  <a:rPr lang="en-US" dirty="0"/>
                  <a:t>In order to multiply a number </a:t>
                </a:r>
                <a:r>
                  <a:rPr lang="en-US" dirty="0" smtClean="0"/>
                  <a:t>by 5=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+1:</a:t>
                </a:r>
              </a:p>
              <a:p>
                <a:r>
                  <a:rPr lang="en-US" dirty="0"/>
                  <a:t>I</a:t>
                </a:r>
                <a:r>
                  <a:rPr lang="en-US" dirty="0" smtClean="0"/>
                  <a:t>t </a:t>
                </a:r>
                <a:r>
                  <a:rPr lang="en-US" dirty="0"/>
                  <a:t>is enough to shift left it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twice</a:t>
                </a:r>
                <a:r>
                  <a:rPr lang="en-US" dirty="0" smtClean="0"/>
                  <a:t>, then adding the original binary number to this.</a:t>
                </a:r>
                <a:r>
                  <a:rPr lang="en-US" dirty="0"/>
                  <a:t> Effectively we are doing </a:t>
                </a:r>
                <a:r>
                  <a:rPr lang="en-US" dirty="0" smtClean="0"/>
                  <a:t>4x </a:t>
                </a:r>
                <a:r>
                  <a:rPr lang="en-US" dirty="0"/>
                  <a:t>+ x where x is the binary number.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617" r="-1407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46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Multiplication by 3, </a:t>
                </a:r>
                <a:r>
                  <a:rPr lang="en-US" dirty="0" smtClean="0"/>
                  <a:t>5,9, </a:t>
                </a:r>
                <a:r>
                  <a:rPr lang="en-US" dirty="0"/>
                  <a:t>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+1 (continued)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In order to multiply a number by 9=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+1:</a:t>
                </a:r>
              </a:p>
              <a:p>
                <a:r>
                  <a:rPr lang="en-US" sz="2800" dirty="0"/>
                  <a:t>It is enough to shift left it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3 times</a:t>
                </a:r>
                <a:r>
                  <a:rPr lang="en-US" sz="2800" dirty="0" smtClean="0"/>
                  <a:t>, </a:t>
                </a:r>
                <a:r>
                  <a:rPr lang="en-US" sz="2800" dirty="0"/>
                  <a:t>then adding the original binary number to this. Effectively we are doing </a:t>
                </a:r>
                <a:r>
                  <a:rPr lang="en-US" sz="2800" dirty="0" smtClean="0"/>
                  <a:t>8x </a:t>
                </a:r>
                <a:r>
                  <a:rPr lang="en-US" sz="2800" dirty="0"/>
                  <a:t>+ x where x is the binary number. </a:t>
                </a:r>
                <a:endParaRPr lang="en-US" sz="2800" dirty="0" smtClean="0"/>
              </a:p>
              <a:p>
                <a:endParaRPr lang="en-US" sz="2800" dirty="0"/>
              </a:p>
              <a:p>
                <a:r>
                  <a:rPr lang="en-US" sz="2800" dirty="0"/>
                  <a:t>In order to multiply a number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+1:</a:t>
                </a:r>
              </a:p>
              <a:p>
                <a:r>
                  <a:rPr lang="en-US" sz="2800" dirty="0"/>
                  <a:t>It is enough to shift left it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n </a:t>
                </a:r>
                <a:r>
                  <a:rPr lang="en-US" sz="2800" dirty="0">
                    <a:solidFill>
                      <a:srgbClr val="FF0000"/>
                    </a:solidFill>
                  </a:rPr>
                  <a:t>times</a:t>
                </a:r>
                <a:r>
                  <a:rPr lang="en-US" sz="2800" dirty="0"/>
                  <a:t>, then adding the original binary number to this. Effectively we are doing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x + x where x is the binary number.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08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Multiplication by 1, 3, 7, 15,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-1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The simplest multiplication is to multiply any binary number by 1 resulting in the original number!</a:t>
                </a:r>
              </a:p>
              <a:p>
                <a:r>
                  <a:rPr lang="en-US" dirty="0" smtClean="0"/>
                  <a:t> </a:t>
                </a:r>
                <a:r>
                  <a:rPr lang="en-US" dirty="0"/>
                  <a:t>In order to multiply a number by </a:t>
                </a:r>
                <a:r>
                  <a:rPr lang="en-US" dirty="0" smtClean="0"/>
                  <a:t>3=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-1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It is enough to shift left it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twice</a:t>
                </a:r>
                <a:r>
                  <a:rPr lang="en-US" dirty="0" smtClean="0"/>
                  <a:t>, </a:t>
                </a:r>
                <a:r>
                  <a:rPr lang="en-US" dirty="0"/>
                  <a:t>then </a:t>
                </a:r>
                <a:r>
                  <a:rPr lang="en-US" dirty="0" smtClean="0"/>
                  <a:t>subtracting </a:t>
                </a:r>
                <a:r>
                  <a:rPr lang="en-US" dirty="0"/>
                  <a:t>the original binary number </a:t>
                </a:r>
                <a:r>
                  <a:rPr lang="en-US" dirty="0" smtClean="0"/>
                  <a:t>from this.</a:t>
                </a:r>
              </a:p>
              <a:p>
                <a:r>
                  <a:rPr lang="en-US" dirty="0"/>
                  <a:t>In order to multiply a number by </a:t>
                </a:r>
                <a:r>
                  <a:rPr lang="en-US" dirty="0" smtClean="0"/>
                  <a:t>7=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-1:</a:t>
                </a:r>
              </a:p>
              <a:p>
                <a:r>
                  <a:rPr lang="en-US" dirty="0"/>
                  <a:t>It is enough to shift left it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3 times</a:t>
                </a:r>
                <a:r>
                  <a:rPr lang="en-US" dirty="0" smtClean="0"/>
                  <a:t>, </a:t>
                </a:r>
                <a:r>
                  <a:rPr lang="en-US" dirty="0"/>
                  <a:t>then subtracting </a:t>
                </a:r>
                <a:r>
                  <a:rPr lang="en-US" dirty="0" smtClean="0"/>
                  <a:t>the </a:t>
                </a:r>
                <a:r>
                  <a:rPr lang="en-US" dirty="0"/>
                  <a:t>original binary number to this.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2695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77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Multiplication by 1, 3, 7, 15,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1 (continued)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7021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 order to multiply a number by 15=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-1:</a:t>
                </a:r>
              </a:p>
              <a:p>
                <a:r>
                  <a:rPr lang="en-US" dirty="0"/>
                  <a:t>It is enough to shift left it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4 </a:t>
                </a:r>
                <a:r>
                  <a:rPr lang="en-US" dirty="0">
                    <a:solidFill>
                      <a:srgbClr val="FF0000"/>
                    </a:solidFill>
                  </a:rPr>
                  <a:t>times</a:t>
                </a:r>
                <a:r>
                  <a:rPr lang="en-US" dirty="0"/>
                  <a:t>, then subtracting the original binary number to </a:t>
                </a:r>
                <a:r>
                  <a:rPr lang="en-US" dirty="0" smtClean="0"/>
                  <a:t>this</a:t>
                </a:r>
              </a:p>
              <a:p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/>
                  <a:t>In order to multiply a number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-1:</a:t>
                </a:r>
              </a:p>
              <a:p>
                <a:r>
                  <a:rPr lang="en-US" dirty="0"/>
                  <a:t>It is enough to shift left it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 </a:t>
                </a:r>
                <a:r>
                  <a:rPr lang="en-US" dirty="0">
                    <a:solidFill>
                      <a:srgbClr val="FF0000"/>
                    </a:solidFill>
                  </a:rPr>
                  <a:t>times</a:t>
                </a:r>
                <a:r>
                  <a:rPr lang="en-US" dirty="0"/>
                  <a:t>, then subtracting the original binary number to this.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617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430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by </a:t>
            </a:r>
            <a:r>
              <a:rPr lang="en-US" dirty="0" smtClean="0"/>
              <a:t>6, 10, 12,13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Multiplying a number by 6:</a:t>
                </a:r>
              </a:p>
              <a:p>
                <a:r>
                  <a:rPr lang="en-US" dirty="0" smtClean="0"/>
                  <a:t>6=4+2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/>
                  <a:t>Multiplying a number by </a:t>
                </a:r>
                <a:r>
                  <a:rPr lang="en-US" dirty="0" smtClean="0"/>
                  <a:t>10</a:t>
                </a:r>
              </a:p>
              <a:p>
                <a:r>
                  <a:rPr lang="en-US" dirty="0" smtClean="0"/>
                  <a:t>10=8+2=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/>
                  <a:t>Multiplying a number by </a:t>
                </a:r>
                <a:r>
                  <a:rPr lang="en-US" dirty="0" smtClean="0"/>
                  <a:t>12</a:t>
                </a:r>
                <a:endParaRPr lang="en-US" dirty="0"/>
              </a:p>
              <a:p>
                <a:r>
                  <a:rPr lang="en-US" dirty="0" smtClean="0"/>
                  <a:t>12=8+4=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/>
                  <a:t>Multiplying a number by </a:t>
                </a:r>
                <a:r>
                  <a:rPr lang="en-US" dirty="0" smtClean="0"/>
                  <a:t>13</a:t>
                </a:r>
                <a:endParaRPr lang="en-US" dirty="0"/>
              </a:p>
              <a:p>
                <a:r>
                  <a:rPr lang="en-US" dirty="0" smtClean="0"/>
                  <a:t>13=8+4+1=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13=16-2-1=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Which one do you prefer if:</a:t>
                </a:r>
              </a:p>
              <a:p>
                <a:r>
                  <a:rPr lang="en-US" dirty="0" smtClean="0"/>
                  <a:t>Each shift operation needs a clock cycle and subtraction is slower than addition?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020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by 60, 120, 144,169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Multiplying a number by 60:</a:t>
                </a:r>
                <a:endParaRPr lang="en-US" dirty="0"/>
              </a:p>
              <a:p>
                <a:r>
                  <a:rPr lang="en-US" dirty="0" smtClean="0"/>
                  <a:t>60=(4+2)(8+2)=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60=64-4=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/>
                  <a:t>Multiplying a number by </a:t>
                </a:r>
                <a:r>
                  <a:rPr lang="en-US" dirty="0" smtClean="0"/>
                  <a:t>120:</a:t>
                </a:r>
                <a:endParaRPr lang="en-US" dirty="0"/>
              </a:p>
              <a:p>
                <a:r>
                  <a:rPr lang="en-US" dirty="0"/>
                  <a:t>60=(4+2)(</a:t>
                </a:r>
                <a:r>
                  <a:rPr lang="en-US" dirty="0" smtClean="0"/>
                  <a:t>8+2)2=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smtClean="0"/>
                  <a:t>120=128-8=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144=12*12, can we find another solution?</a:t>
                </a:r>
              </a:p>
              <a:p>
                <a:r>
                  <a:rPr lang="en-US" dirty="0" smtClean="0"/>
                  <a:t>169=13*13, </a:t>
                </a:r>
                <a:r>
                  <a:rPr lang="en-US" dirty="0"/>
                  <a:t>can we find another solution?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40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Shift and Rotate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3880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Schema of Shift Right follows: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One bit Shift Right</a:t>
            </a:r>
          </a:p>
          <a:p>
            <a:r>
              <a:rPr lang="en-US" dirty="0" smtClean="0"/>
              <a:t>2 bits Shift Right	</a:t>
            </a:r>
          </a:p>
          <a:p>
            <a:r>
              <a:rPr lang="en-US" dirty="0" smtClean="0"/>
              <a:t>3 bits Shift Right</a:t>
            </a:r>
          </a:p>
          <a:p>
            <a:r>
              <a:rPr lang="en-US" dirty="0" smtClean="0"/>
              <a:t>4 bits Shift Right				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0002"/>
            <a:ext cx="4343400" cy="1381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3733800"/>
            <a:ext cx="196215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7" y="4343400"/>
            <a:ext cx="19145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929187"/>
            <a:ext cx="1905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5453606"/>
            <a:ext cx="1885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2476771"/>
            <a:ext cx="2038350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50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Schema of Shift </a:t>
            </a:r>
            <a:r>
              <a:rPr lang="en-US" dirty="0" smtClean="0"/>
              <a:t>Left </a:t>
            </a:r>
            <a:r>
              <a:rPr lang="en-US" dirty="0"/>
              <a:t>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One bit </a:t>
            </a:r>
            <a:r>
              <a:rPr lang="en-US" dirty="0" smtClean="0"/>
              <a:t>Shift Left</a:t>
            </a:r>
            <a:endParaRPr lang="en-US" dirty="0"/>
          </a:p>
          <a:p>
            <a:r>
              <a:rPr lang="en-US" dirty="0"/>
              <a:t>2 bits Shift </a:t>
            </a:r>
            <a:r>
              <a:rPr lang="en-US" dirty="0" smtClean="0"/>
              <a:t>Left</a:t>
            </a:r>
            <a:r>
              <a:rPr lang="en-US" dirty="0"/>
              <a:t>	</a:t>
            </a:r>
          </a:p>
          <a:p>
            <a:r>
              <a:rPr lang="en-US" dirty="0"/>
              <a:t>3 bits Shift Left</a:t>
            </a:r>
          </a:p>
          <a:p>
            <a:r>
              <a:rPr lang="en-US" dirty="0" smtClean="0"/>
              <a:t>4 </a:t>
            </a:r>
            <a:r>
              <a:rPr lang="en-US" dirty="0"/>
              <a:t>bits Shift Left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33600"/>
            <a:ext cx="382905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28900"/>
            <a:ext cx="20859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733800"/>
            <a:ext cx="21050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67200"/>
            <a:ext cx="2085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4800600"/>
            <a:ext cx="211455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410200"/>
            <a:ext cx="20478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033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Schema of </a:t>
            </a:r>
            <a:r>
              <a:rPr lang="en-US" dirty="0" smtClean="0"/>
              <a:t>Rotate </a:t>
            </a:r>
            <a:r>
              <a:rPr lang="en-US" dirty="0"/>
              <a:t>Right 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bit </a:t>
            </a:r>
            <a:r>
              <a:rPr lang="en-US" dirty="0" smtClean="0"/>
              <a:t>Rotate </a:t>
            </a:r>
            <a:r>
              <a:rPr lang="en-US" dirty="0"/>
              <a:t>Right</a:t>
            </a:r>
          </a:p>
          <a:p>
            <a:r>
              <a:rPr lang="en-US" dirty="0"/>
              <a:t>2 bits Rotate</a:t>
            </a:r>
            <a:r>
              <a:rPr lang="en-US" dirty="0" smtClean="0"/>
              <a:t> </a:t>
            </a:r>
            <a:r>
              <a:rPr lang="en-US" dirty="0"/>
              <a:t>Right	</a:t>
            </a:r>
          </a:p>
          <a:p>
            <a:r>
              <a:rPr lang="en-US" dirty="0"/>
              <a:t>3 bits Rotate</a:t>
            </a:r>
            <a:r>
              <a:rPr lang="en-US" dirty="0" smtClean="0"/>
              <a:t> </a:t>
            </a:r>
            <a:r>
              <a:rPr lang="en-US" dirty="0"/>
              <a:t>Right</a:t>
            </a:r>
          </a:p>
          <a:p>
            <a:r>
              <a:rPr lang="en-US" dirty="0"/>
              <a:t>4 bits Rotate</a:t>
            </a:r>
            <a:r>
              <a:rPr lang="en-US" dirty="0" smtClean="0"/>
              <a:t> </a:t>
            </a:r>
            <a:r>
              <a:rPr lang="en-US" dirty="0"/>
              <a:t>Right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40005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2676525"/>
            <a:ext cx="2095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886200"/>
            <a:ext cx="18097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4343400"/>
            <a:ext cx="1781175" cy="54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2" y="4838700"/>
            <a:ext cx="1804988" cy="552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5334000"/>
            <a:ext cx="1790700" cy="527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453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Left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Schema of Shift </a:t>
            </a:r>
            <a:r>
              <a:rPr lang="en-US" dirty="0" smtClean="0"/>
              <a:t>Left </a:t>
            </a:r>
            <a:r>
              <a:rPr lang="en-US" dirty="0"/>
              <a:t>follows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One bit </a:t>
            </a:r>
            <a:r>
              <a:rPr lang="en-US" dirty="0" smtClean="0"/>
              <a:t>Shift Left</a:t>
            </a:r>
            <a:endParaRPr lang="en-US" dirty="0"/>
          </a:p>
          <a:p>
            <a:r>
              <a:rPr lang="en-US" dirty="0"/>
              <a:t>2 bits Shift </a:t>
            </a:r>
            <a:r>
              <a:rPr lang="en-US" dirty="0" smtClean="0"/>
              <a:t>Left</a:t>
            </a:r>
            <a:r>
              <a:rPr lang="en-US" dirty="0"/>
              <a:t>	</a:t>
            </a:r>
          </a:p>
          <a:p>
            <a:r>
              <a:rPr lang="en-US" dirty="0"/>
              <a:t>3 bits Shift Left</a:t>
            </a:r>
          </a:p>
          <a:p>
            <a:r>
              <a:rPr lang="en-US" dirty="0" smtClean="0"/>
              <a:t>4 </a:t>
            </a:r>
            <a:r>
              <a:rPr lang="en-US" dirty="0"/>
              <a:t>bits Shift Left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28900"/>
            <a:ext cx="20859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25" y="5372100"/>
            <a:ext cx="20859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3700463"/>
            <a:ext cx="21050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4191000"/>
            <a:ext cx="21431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754880"/>
            <a:ext cx="20955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81" y="2133600"/>
            <a:ext cx="3762375" cy="152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040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Right/ Shift 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combine them together?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Select=0 then Shift Right</a:t>
            </a:r>
          </a:p>
          <a:p>
            <a:r>
              <a:rPr lang="en-US" dirty="0" smtClean="0"/>
              <a:t>If Select=1 then Shift Left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09800"/>
            <a:ext cx="3581400" cy="124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209800"/>
            <a:ext cx="3414713" cy="112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571999"/>
            <a:ext cx="6477000" cy="165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30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Right/ Rotate 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/>
          <a:lstStyle/>
          <a:p>
            <a:r>
              <a:rPr lang="en-US" dirty="0" smtClean="0"/>
              <a:t>How can we combine these together?</a:t>
            </a:r>
          </a:p>
          <a:p>
            <a:endParaRPr lang="en-US" dirty="0"/>
          </a:p>
          <a:p>
            <a:endParaRPr lang="en-US" smtClean="0"/>
          </a:p>
          <a:p>
            <a:pPr marL="0" indent="0">
              <a:buNone/>
            </a:pPr>
            <a:endParaRPr lang="en-US" dirty="0"/>
          </a:p>
          <a:p>
            <a:r>
              <a:rPr lang="en-US" sz="1800" dirty="0"/>
              <a:t>If Select=0 then Shift Right</a:t>
            </a:r>
          </a:p>
          <a:p>
            <a:r>
              <a:rPr lang="en-US" sz="1800" dirty="0"/>
              <a:t>If Select=1 then Shift Left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36460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33600"/>
            <a:ext cx="3390900" cy="1401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72000"/>
            <a:ext cx="6705600" cy="178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6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Multiplication by 2, 4, 8, 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305800" cy="4754563"/>
              </a:xfrm>
            </p:spPr>
            <p:txBody>
              <a:bodyPr/>
              <a:lstStyle/>
              <a:p>
                <a:r>
                  <a:rPr lang="en-US" dirty="0" smtClean="0"/>
                  <a:t>In order to multiply a number by 2=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 smtClean="0"/>
                  <a:t> it is enough to shift left it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once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In order to multiply a number by </a:t>
                </a:r>
                <a:r>
                  <a:rPr lang="en-US" dirty="0" smtClean="0"/>
                  <a:t>4=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it is enough to shift left </a:t>
                </a:r>
                <a:r>
                  <a:rPr lang="en-US" dirty="0" smtClean="0"/>
                  <a:t>it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twice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In order to multiply a number by </a:t>
                </a:r>
                <a:r>
                  <a:rPr lang="en-US" dirty="0" smtClean="0"/>
                  <a:t>8=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it is enough to shift left it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3</a:t>
                </a:r>
                <a:r>
                  <a:rPr lang="en-US" dirty="0" smtClean="0"/>
                  <a:t> times.</a:t>
                </a:r>
              </a:p>
              <a:p>
                <a:r>
                  <a:rPr lang="en-US" dirty="0"/>
                  <a:t>In order to multiply a number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it is enough to shift left it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/>
                  <a:t> times.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305800" cy="4754563"/>
              </a:xfrm>
              <a:blipFill rotWithShape="1">
                <a:blip r:embed="rId3"/>
                <a:stretch>
                  <a:fillRect l="-1614" t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910</Words>
  <Application>Microsoft Office PowerPoint</Application>
  <PresentationFormat>On-screen Show (4:3)</PresentationFormat>
  <Paragraphs>115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Computer Architecture</vt:lpstr>
      <vt:lpstr>Shift Right</vt:lpstr>
      <vt:lpstr>Shift Left</vt:lpstr>
      <vt:lpstr>Rotate Right</vt:lpstr>
      <vt:lpstr>Rotate Left </vt:lpstr>
      <vt:lpstr>Shift Right/ Shift Left</vt:lpstr>
      <vt:lpstr>Rotate Right/ Rotate Left</vt:lpstr>
      <vt:lpstr>Multiplication by 2, 4, 8, …2^n</vt:lpstr>
      <vt:lpstr>Multiplication by 3, 5,7, … 2^n+1</vt:lpstr>
      <vt:lpstr>Multiplication by 3, 5,9, … 2^n+1 (continued)</vt:lpstr>
      <vt:lpstr>Multiplication by 1, 3, 7, 15, 2^n-1</vt:lpstr>
      <vt:lpstr>Multiplication by 1, 3, 7, 15, 2^n-1 (continued)</vt:lpstr>
      <vt:lpstr>Multiplication by 6, 10, 12,13</vt:lpstr>
      <vt:lpstr>Multiplication by 60, 120, 144,169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Abbas</dc:creator>
  <cp:lastModifiedBy>Abbas</cp:lastModifiedBy>
  <cp:revision>149</cp:revision>
  <dcterms:created xsi:type="dcterms:W3CDTF">2024-09-20T21:35:14Z</dcterms:created>
  <dcterms:modified xsi:type="dcterms:W3CDTF">2025-01-02T01:04:17Z</dcterms:modified>
</cp:coreProperties>
</file>