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270" r:id="rId3"/>
    <p:sldId id="263" r:id="rId4"/>
    <p:sldId id="264" r:id="rId5"/>
    <p:sldId id="262" r:id="rId6"/>
    <p:sldId id="266" r:id="rId7"/>
    <p:sldId id="265" r:id="rId8"/>
    <p:sldId id="267" r:id="rId9"/>
    <p:sldId id="268" r:id="rId10"/>
    <p:sldId id="271" r:id="rId11"/>
    <p:sldId id="272" r:id="rId12"/>
    <p:sldId id="273" r:id="rId13"/>
    <p:sldId id="274" r:id="rId14"/>
    <p:sldId id="277"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10BF2-55C5-46F5-8949-2B897544E76B}" type="datetimeFigureOut">
              <a:rPr lang="en-US" smtClean="0"/>
              <a:t>12/27/2024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3BA8E-90E5-45CC-B597-0D2B0D22D84A}" type="slidenum">
              <a:rPr lang="en-US" smtClean="0"/>
              <a:t>‹#›</a:t>
            </a:fld>
            <a:endParaRPr lang="en-US"/>
          </a:p>
        </p:txBody>
      </p:sp>
    </p:spTree>
    <p:extLst>
      <p:ext uri="{BB962C8B-B14F-4D97-AF65-F5344CB8AC3E}">
        <p14:creationId xmlns:p14="http://schemas.microsoft.com/office/powerpoint/2010/main" val="36452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err="1">
                <a:latin typeface="Times New Roman" pitchFamily="18" charset="0"/>
                <a:cs typeface="Times New Roman" pitchFamily="18" charset="0"/>
              </a:rPr>
              <a:t>Keivan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Navi</a:t>
            </a:r>
            <a:endParaRPr lang="en-US" sz="1800" dirty="0">
              <a:latin typeface="Times New Roman" pitchFamily="18" charset="0"/>
              <a:cs typeface="Times New Roman" pitchFamily="18" charset="0"/>
            </a:endParaRP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2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Ripple adder</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a:t>A ripple adder, also known as a ripple carry adder (RCA), is a circuit that adds two binary numbers </a:t>
            </a:r>
            <a:r>
              <a:rPr lang="en-US" dirty="0" smtClean="0"/>
              <a:t>together </a:t>
            </a:r>
            <a:r>
              <a:rPr lang="en-US" dirty="0"/>
              <a:t>using a series of full adders, </a:t>
            </a:r>
            <a:r>
              <a:rPr lang="en-US" dirty="0" smtClean="0"/>
              <a:t>Chaining </a:t>
            </a:r>
            <a:r>
              <a:rPr lang="en-US" dirty="0"/>
              <a:t>full adders together, with the carry out of each stage acting as the carry in of the </a:t>
            </a:r>
            <a:r>
              <a:rPr lang="en-US" dirty="0" smtClean="0"/>
              <a:t>next stage. </a:t>
            </a:r>
          </a:p>
          <a:p>
            <a:r>
              <a:rPr lang="en-US" dirty="0" smtClean="0"/>
              <a:t>It </a:t>
            </a:r>
            <a:r>
              <a:rPr lang="en-US" dirty="0"/>
              <a:t>has a </a:t>
            </a:r>
            <a:r>
              <a:rPr lang="en-US" dirty="0" smtClean="0"/>
              <a:t>simple layout and </a:t>
            </a:r>
            <a:r>
              <a:rPr lang="en-US" dirty="0"/>
              <a:t>fast design </a:t>
            </a:r>
            <a:r>
              <a:rPr lang="en-US" dirty="0" smtClean="0"/>
              <a:t>time and low power consumption. It is slower than Carry Look Ahead adder, Carry Manchester Chain and Carry select adder but today power dissipation is very important and in some applications it is considered as a key issue.</a:t>
            </a:r>
          </a:p>
        </p:txBody>
      </p:sp>
    </p:spTree>
    <p:extLst>
      <p:ext uri="{BB962C8B-B14F-4D97-AF65-F5344CB8AC3E}">
        <p14:creationId xmlns:p14="http://schemas.microsoft.com/office/powerpoint/2010/main" val="380760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Ripple Adder (continued)</a:t>
            </a:r>
            <a:endParaRPr lang="en-US" dirty="0"/>
          </a:p>
        </p:txBody>
      </p:sp>
      <p:sp>
        <p:nvSpPr>
          <p:cNvPr id="5" name="Content Placeholder 4"/>
          <p:cNvSpPr>
            <a:spLocks noGrp="1"/>
          </p:cNvSpPr>
          <p:nvPr>
            <p:ph idx="1"/>
          </p:nvPr>
        </p:nvSpPr>
        <p:spPr/>
        <p:txBody>
          <a:bodyPr/>
          <a:lstStyle/>
          <a:p>
            <a:r>
              <a:rPr lang="en-US" dirty="0" smtClean="0"/>
              <a:t>Two different design for the ripple adder:</a:t>
            </a:r>
          </a:p>
          <a:p>
            <a:endParaRPr lang="en-US" dirty="0"/>
          </a:p>
          <a:p>
            <a:endParaRPr lang="en-US" dirty="0" smtClean="0"/>
          </a:p>
          <a:p>
            <a:endParaRPr lang="en-US" dirty="0"/>
          </a:p>
          <a:p>
            <a:endParaRPr lang="en-US" dirty="0" smtClean="0"/>
          </a:p>
          <a:p>
            <a:r>
              <a:rPr lang="en-US" dirty="0" smtClean="0"/>
              <a:t>X uses one Half Adder and the rest are Full Adder but Y use only Full Adders.</a:t>
            </a:r>
          </a:p>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543800" cy="1981200"/>
          </a:xfrm>
          <a:prstGeom prst="rect">
            <a:avLst/>
          </a:prstGeom>
          <a:noFill/>
          <a:ln>
            <a:noFill/>
          </a:ln>
        </p:spPr>
      </p:pic>
    </p:spTree>
    <p:extLst>
      <p:ext uri="{BB962C8B-B14F-4D97-AF65-F5344CB8AC3E}">
        <p14:creationId xmlns:p14="http://schemas.microsoft.com/office/powerpoint/2010/main" val="164240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Which one is better?</a:t>
            </a:r>
            <a:endParaRPr lang="en-US" dirty="0"/>
          </a:p>
        </p:txBody>
      </p:sp>
      <p:sp>
        <p:nvSpPr>
          <p:cNvPr id="3" name="Content Placeholder 2"/>
          <p:cNvSpPr>
            <a:spLocks noGrp="1"/>
          </p:cNvSpPr>
          <p:nvPr>
            <p:ph idx="1"/>
          </p:nvPr>
        </p:nvSpPr>
        <p:spPr>
          <a:xfrm>
            <a:off x="457200" y="1600200"/>
            <a:ext cx="8305800" cy="4898531"/>
          </a:xfrm>
        </p:spPr>
        <p:txBody>
          <a:bodyPr/>
          <a:lstStyle/>
          <a:p>
            <a:r>
              <a:rPr lang="en-US" dirty="0" smtClean="0"/>
              <a:t>This design: Is faster, consumes less power needs less chip area.</a:t>
            </a:r>
          </a:p>
          <a:p>
            <a:endParaRPr lang="en-US" dirty="0"/>
          </a:p>
          <a:p>
            <a:endParaRPr lang="en-US" dirty="0" smtClean="0"/>
          </a:p>
          <a:p>
            <a:r>
              <a:rPr lang="en-US" dirty="0" smtClean="0"/>
              <a:t>This design is regular from fabrication point of view and is </a:t>
            </a:r>
            <a:r>
              <a:rPr lang="en-US" dirty="0" err="1" smtClean="0"/>
              <a:t>cascadable</a:t>
            </a:r>
            <a:r>
              <a:rPr lang="en-US" dirty="0" smtClean="0"/>
              <a:t>:</a:t>
            </a:r>
          </a:p>
          <a:p>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057400"/>
            <a:ext cx="3657600" cy="172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552" y="4604657"/>
            <a:ext cx="394224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55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Cascadaple</a:t>
            </a:r>
            <a:r>
              <a:rPr lang="en-US" dirty="0" smtClean="0"/>
              <a:t> Adders</a:t>
            </a:r>
            <a:endParaRPr lang="en-US" dirty="0"/>
          </a:p>
        </p:txBody>
      </p:sp>
      <p:sp>
        <p:nvSpPr>
          <p:cNvPr id="3" name="Content Placeholder 2"/>
          <p:cNvSpPr>
            <a:spLocks noGrp="1"/>
          </p:cNvSpPr>
          <p:nvPr>
            <p:ph idx="1"/>
          </p:nvPr>
        </p:nvSpPr>
        <p:spPr/>
        <p:txBody>
          <a:bodyPr/>
          <a:lstStyle/>
          <a:p>
            <a:r>
              <a:rPr lang="en-US" dirty="0" smtClean="0"/>
              <a:t>6bit Adder using two 3bit Adders:</a:t>
            </a:r>
          </a:p>
          <a:p>
            <a:endParaRPr lang="en-US" dirty="0"/>
          </a:p>
          <a:p>
            <a:endParaRPr lang="en-US" dirty="0" smtClean="0"/>
          </a:p>
          <a:p>
            <a:endParaRPr lang="en-US" dirty="0"/>
          </a:p>
          <a:p>
            <a:r>
              <a:rPr lang="en-US" dirty="0" smtClean="0"/>
              <a:t>9bit Adder Using three 3bit Adders: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7753324" cy="1038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2" y="4724400"/>
            <a:ext cx="76866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72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t>This circuit adds two numbers and adds 1 to the result: A+1</a:t>
            </a:r>
          </a:p>
          <a:p>
            <a:endParaRPr lang="en-US" dirty="0" smtClean="0"/>
          </a:p>
          <a:p>
            <a:endParaRPr lang="en-US" dirty="0"/>
          </a:p>
          <a:p>
            <a:pPr marL="0" indent="0">
              <a:buNone/>
            </a:pPr>
            <a:endParaRPr lang="en-US" dirty="0" smtClean="0"/>
          </a:p>
          <a:p>
            <a:r>
              <a:rPr lang="en-US" dirty="0" smtClean="0"/>
              <a:t>This circuit adds 1 to a number: A+1</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904999" y="5029200"/>
            <a:ext cx="4810125" cy="1428750"/>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604962" y="2895600"/>
            <a:ext cx="5410200" cy="1498148"/>
          </a:xfrm>
          <a:prstGeom prst="rect">
            <a:avLst/>
          </a:prstGeom>
          <a:noFill/>
          <a:ln>
            <a:noFill/>
          </a:ln>
        </p:spPr>
      </p:pic>
    </p:spTree>
    <p:extLst>
      <p:ext uri="{BB962C8B-B14F-4D97-AF65-F5344CB8AC3E}">
        <p14:creationId xmlns:p14="http://schemas.microsoft.com/office/powerpoint/2010/main" val="279496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Subtraction</a:t>
            </a:r>
            <a:endParaRPr lang="en-US" dirty="0"/>
          </a:p>
        </p:txBody>
      </p:sp>
      <p:sp>
        <p:nvSpPr>
          <p:cNvPr id="3" name="Content Placeholder 2"/>
          <p:cNvSpPr>
            <a:spLocks noGrp="1"/>
          </p:cNvSpPr>
          <p:nvPr>
            <p:ph idx="1"/>
          </p:nvPr>
        </p:nvSpPr>
        <p:spPr/>
        <p:txBody>
          <a:bodyPr/>
          <a:lstStyle/>
          <a:p>
            <a:r>
              <a:rPr lang="en-US" dirty="0" smtClean="0"/>
              <a:t>This circuits subtracts two numbers,</a:t>
            </a:r>
            <a:r>
              <a:rPr lang="en-US" dirty="0"/>
              <a:t> </a:t>
            </a:r>
            <a:r>
              <a:rPr lang="en-US" dirty="0" smtClean="0"/>
              <a:t>A-B:</a:t>
            </a:r>
          </a:p>
          <a:p>
            <a:endParaRPr lang="en-US" dirty="0" smtClean="0"/>
          </a:p>
          <a:p>
            <a:endParaRPr lang="en-US" dirty="0"/>
          </a:p>
          <a:p>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86400" cy="16002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191000"/>
            <a:ext cx="4953000" cy="2007235"/>
          </a:xfrm>
          <a:prstGeom prst="rect">
            <a:avLst/>
          </a:prstGeom>
          <a:noFill/>
          <a:ln>
            <a:noFill/>
          </a:ln>
        </p:spPr>
      </p:pic>
    </p:spTree>
    <p:extLst>
      <p:ext uri="{BB962C8B-B14F-4D97-AF65-F5344CB8AC3E}">
        <p14:creationId xmlns:p14="http://schemas.microsoft.com/office/powerpoint/2010/main" val="282323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A-B-1, A+B+1</a:t>
            </a:r>
            <a:endParaRPr lang="en-US" dirty="0"/>
          </a:p>
        </p:txBody>
      </p:sp>
      <p:sp>
        <p:nvSpPr>
          <p:cNvPr id="3" name="Content Placeholder 2"/>
          <p:cNvSpPr>
            <a:spLocks noGrp="1"/>
          </p:cNvSpPr>
          <p:nvPr>
            <p:ph idx="1"/>
          </p:nvPr>
        </p:nvSpPr>
        <p:spPr>
          <a:xfrm>
            <a:off x="457200" y="1600200"/>
            <a:ext cx="8305800" cy="4800600"/>
          </a:xfrm>
        </p:spPr>
        <p:txBody>
          <a:bodyPr/>
          <a:lstStyle/>
          <a:p>
            <a:r>
              <a:rPr lang="en-US" sz="2800" dirty="0" smtClean="0"/>
              <a:t>This circuit subtracts two numbers and then subtracts 1 from the result: A-B-1</a:t>
            </a:r>
          </a:p>
          <a:p>
            <a:endParaRPr lang="en-US" dirty="0"/>
          </a:p>
          <a:p>
            <a:endParaRPr lang="en-US" dirty="0" smtClean="0"/>
          </a:p>
          <a:p>
            <a:pPr marL="0" indent="0">
              <a:buNone/>
            </a:pPr>
            <a:endParaRPr lang="en-US" dirty="0" smtClean="0"/>
          </a:p>
          <a:p>
            <a:r>
              <a:rPr lang="en-US" sz="2800" dirty="0" smtClean="0"/>
              <a:t>This circuit adds two numbers then adds 1 to the result: A+b+1</a:t>
            </a:r>
            <a:endParaRPr lang="en-US" sz="2800"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67000"/>
            <a:ext cx="5086350" cy="147129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988151"/>
            <a:ext cx="4648200" cy="1250315"/>
          </a:xfrm>
          <a:prstGeom prst="rect">
            <a:avLst/>
          </a:prstGeom>
          <a:noFill/>
          <a:ln>
            <a:noFill/>
          </a:ln>
        </p:spPr>
      </p:pic>
    </p:spTree>
    <p:extLst>
      <p:ext uri="{BB962C8B-B14F-4D97-AF65-F5344CB8AC3E}">
        <p14:creationId xmlns:p14="http://schemas.microsoft.com/office/powerpoint/2010/main" val="186497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Half Adder Full Adder </a:t>
            </a:r>
          </a:p>
          <a:p>
            <a:r>
              <a:rPr lang="en-US" dirty="0" smtClean="0"/>
              <a:t>Addition Subtraction</a:t>
            </a:r>
            <a:endParaRPr lang="en-US" dirty="0"/>
          </a:p>
        </p:txBody>
      </p:sp>
    </p:spTree>
    <p:extLst>
      <p:ext uri="{BB962C8B-B14F-4D97-AF65-F5344CB8AC3E}">
        <p14:creationId xmlns:p14="http://schemas.microsoft.com/office/powerpoint/2010/main" val="243880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Adder (HA)</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half adder is a digital logic circuit that performs binary addition of two single-bit binary numbers. It has two inputs, A and B, and two outputs, SUM and CARRY. The SUM output is the least significant bit (LSB) of the result, while the CARRY output is the most significant bit (MSB) of the result, indicating whether there was a carry-over from the addition of the two inputs. The half adder can be implemented using basic gates such as XOR and </a:t>
            </a:r>
            <a:r>
              <a:rPr lang="en-US" dirty="0" err="1"/>
              <a:t>AND</a:t>
            </a:r>
            <a:r>
              <a:rPr lang="en-US" dirty="0"/>
              <a:t> gates.</a:t>
            </a:r>
          </a:p>
        </p:txBody>
      </p:sp>
    </p:spTree>
    <p:extLst>
      <p:ext uri="{BB962C8B-B14F-4D97-AF65-F5344CB8AC3E}">
        <p14:creationId xmlns:p14="http://schemas.microsoft.com/office/powerpoint/2010/main" val="373469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Adder (Continued)</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half adder is a basic building block for more complex adder circuits such as full adders and multiple-bit adders. It performs binary addition of two single-bit inputs, A and B, and provides two outputs, SUM and CARRY.</a:t>
            </a:r>
          </a:p>
          <a:p>
            <a:r>
              <a:rPr lang="en-US" dirty="0"/>
              <a:t>The SUM output is the least significant bit (LSB) of the result, which is the XOR of the two inputs A and B. The XOR gate implements the addition operation for binary digits, where a “1” is generated in the SUM output only when one of the inputs is “1”.</a:t>
            </a:r>
          </a:p>
          <a:p>
            <a:r>
              <a:rPr lang="en-US" dirty="0"/>
              <a:t>The CARRY output is the most significant bit (MSB) of the result, indicating whether there was a carry-over from the addition of the two inputs. The CARRY output is the AND of the two inputs A and B. The AND </a:t>
            </a:r>
            <a:r>
              <a:rPr lang="en-US" dirty="0" smtClean="0"/>
              <a:t>gate </a:t>
            </a:r>
            <a:r>
              <a:rPr lang="en-US" dirty="0"/>
              <a:t>generates a “1” in the CARRY output only when both inputs are “1”.</a:t>
            </a:r>
          </a:p>
          <a:p>
            <a:r>
              <a:rPr lang="en-US" dirty="0"/>
              <a:t>Half adder is the simplest of all adder circuits. Half adder is a combinational arithmetic circuit that adds two numbers and produces a sum bit (s) and carry bit (c) both as output. The addition of 2 bits is done using a combination circuit called a Half adder. The input variables are augend and addend bits and output variables are sum &amp; carry bits. A and B are the two input bits.</a:t>
            </a:r>
          </a:p>
          <a:p>
            <a:endParaRPr lang="en-US" dirty="0"/>
          </a:p>
        </p:txBody>
      </p:sp>
    </p:spTree>
    <p:extLst>
      <p:ext uri="{BB962C8B-B14F-4D97-AF65-F5344CB8AC3E}">
        <p14:creationId xmlns:p14="http://schemas.microsoft.com/office/powerpoint/2010/main" val="361579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Adder</a:t>
            </a:r>
            <a:endParaRPr lang="en-US" dirty="0"/>
          </a:p>
        </p:txBody>
      </p:sp>
      <p:sp>
        <p:nvSpPr>
          <p:cNvPr id="3" name="Content Placeholder 2"/>
          <p:cNvSpPr>
            <a:spLocks noGrp="1"/>
          </p:cNvSpPr>
          <p:nvPr>
            <p:ph idx="1"/>
          </p:nvPr>
        </p:nvSpPr>
        <p:spPr/>
        <p:txBody>
          <a:bodyPr/>
          <a:lstStyle/>
          <a:p>
            <a:r>
              <a:rPr lang="en-US" dirty="0" smtClean="0"/>
              <a:t>A Half Adder (HA) adds 2 bits:</a:t>
            </a:r>
          </a:p>
          <a:p>
            <a:endParaRPr lang="en-US" dirty="0" smtClean="0"/>
          </a:p>
          <a:p>
            <a:endParaRPr lang="en-US" dirty="0"/>
          </a:p>
          <a:p>
            <a:endParaRPr lang="en-US" dirty="0" smtClean="0"/>
          </a:p>
          <a:p>
            <a:endParaRPr lang="en-US" dirty="0" smtClean="0"/>
          </a:p>
          <a:p>
            <a:r>
              <a:rPr lang="en-US" dirty="0" smtClean="0"/>
              <a:t>C (Carry) = AB (A and B)</a:t>
            </a:r>
          </a:p>
          <a:p>
            <a:r>
              <a:rPr lang="en-US" dirty="0" smtClean="0"/>
              <a:t>S (Sum)   = A’B + AB’ (A </a:t>
            </a:r>
            <a:r>
              <a:rPr lang="en-US" dirty="0" err="1" smtClean="0"/>
              <a:t>xor</a:t>
            </a:r>
            <a:r>
              <a:rPr lang="en-US" dirty="0" smtClean="0"/>
              <a:t> B) =</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1371600" cy="1524000"/>
          </a:xfrm>
          <a:prstGeom prst="rect">
            <a:avLst/>
          </a:prstGeom>
          <a:noFill/>
          <a:ln>
            <a:noFill/>
          </a:ln>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00250"/>
            <a:ext cx="18192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648200"/>
            <a:ext cx="1143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303417"/>
            <a:ext cx="1219200" cy="201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18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Positional Value</a:t>
            </a:r>
            <a:endParaRPr lang="en-US" dirty="0"/>
          </a:p>
        </p:txBody>
      </p:sp>
      <p:sp>
        <p:nvSpPr>
          <p:cNvPr id="3" name="Content Placeholder 2"/>
          <p:cNvSpPr>
            <a:spLocks noGrp="1"/>
          </p:cNvSpPr>
          <p:nvPr>
            <p:ph idx="1"/>
          </p:nvPr>
        </p:nvSpPr>
        <p:spPr/>
        <p:txBody>
          <a:bodyPr>
            <a:normAutofit lnSpcReduction="10000"/>
          </a:bodyPr>
          <a:lstStyle/>
          <a:p>
            <a:r>
              <a:rPr lang="en-US" dirty="0" smtClean="0"/>
              <a:t>In </a:t>
            </a:r>
            <a:r>
              <a:rPr lang="en-US" dirty="0"/>
              <a:t>arithmetic, positional value, also known as place value, is the value of a digit in a number that depends on its position in the number: </a:t>
            </a:r>
          </a:p>
          <a:p>
            <a:r>
              <a:rPr lang="en-US" dirty="0" smtClean="0"/>
              <a:t>In </a:t>
            </a:r>
            <a:r>
              <a:rPr lang="en-US" dirty="0"/>
              <a:t>a positional system, the value of a digit is the product of the digit and its place value. The place value is determined by the digit's position in the number. The total value of the number is the sum of the products of each digit and its place value</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30757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Positional Value</a:t>
            </a:r>
            <a:endParaRPr lang="en-US" dirty="0"/>
          </a:p>
        </p:txBody>
      </p:sp>
      <p:sp>
        <p:nvSpPr>
          <p:cNvPr id="3" name="Content Placeholder 2"/>
          <p:cNvSpPr>
            <a:spLocks noGrp="1"/>
          </p:cNvSpPr>
          <p:nvPr>
            <p:ph idx="1"/>
          </p:nvPr>
        </p:nvSpPr>
        <p:spPr>
          <a:xfrm>
            <a:off x="381000" y="1066800"/>
            <a:ext cx="8534400" cy="5486400"/>
          </a:xfrm>
        </p:spPr>
        <p:txBody>
          <a:bodyPr/>
          <a:lstStyle/>
          <a:p>
            <a:r>
              <a:rPr lang="en-US" dirty="0" smtClean="0"/>
              <a:t>What is the positional value?</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3962400"/>
            <a:ext cx="17907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54" y="1600200"/>
            <a:ext cx="1752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752600"/>
            <a:ext cx="1714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676400"/>
            <a:ext cx="17811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676400"/>
            <a:ext cx="17526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78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Adder (FA)</a:t>
            </a:r>
            <a:endParaRPr lang="en-US" dirty="0"/>
          </a:p>
        </p:txBody>
      </p:sp>
      <p:sp>
        <p:nvSpPr>
          <p:cNvPr id="3" name="Content Placeholder 2"/>
          <p:cNvSpPr>
            <a:spLocks noGrp="1"/>
          </p:cNvSpPr>
          <p:nvPr>
            <p:ph idx="1"/>
          </p:nvPr>
        </p:nvSpPr>
        <p:spPr/>
        <p:txBody>
          <a:bodyPr>
            <a:normAutofit fontScale="70000" lnSpcReduction="20000"/>
          </a:bodyPr>
          <a:lstStyle/>
          <a:p>
            <a:r>
              <a:rPr lang="en-US" dirty="0"/>
              <a:t>Full Adder is the adder that adds three inputs and produces two outputs. The first two inputs are A and B and the third input is an input carry as C-IN. The output carry is designated as C-OUT and the normal output is designated as S which is SUM. The C-OUT is also known as the majority 1’s detector, whose output goes high when more than one input is high. A full adder logic is designed in such a manner that can take eight inputs together to create a byte-wide adder and cascade the carry bit from one adder to another. we use a full adder because when a carry-in bit is available, another 1-bit adder must be used since a 1-bit half-adder does not take a carry-in bit. A 1-bit full adder adds three operands and generates 2-bit results</a:t>
            </a:r>
            <a:r>
              <a:rPr lang="en-US" dirty="0" smtClean="0"/>
              <a:t>.</a:t>
            </a:r>
          </a:p>
          <a:p>
            <a:r>
              <a:rPr lang="en-US" dirty="0" smtClean="0"/>
              <a:t>What is the positional values of each input?</a:t>
            </a:r>
          </a:p>
          <a:p>
            <a:r>
              <a:rPr lang="en-US" dirty="0" smtClean="0"/>
              <a:t>If they are the same can we conclude that C-in is just a name?</a:t>
            </a:r>
            <a:endParaRPr lang="en-US" dirty="0"/>
          </a:p>
        </p:txBody>
      </p:sp>
    </p:spTree>
    <p:extLst>
      <p:ext uri="{BB962C8B-B14F-4D97-AF65-F5344CB8AC3E}">
        <p14:creationId xmlns:p14="http://schemas.microsoft.com/office/powerpoint/2010/main" val="145253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Adder (continued)</a:t>
            </a:r>
            <a:endParaRPr lang="en-US" dirty="0"/>
          </a:p>
        </p:txBody>
      </p:sp>
      <p:sp>
        <p:nvSpPr>
          <p:cNvPr id="3" name="Content Placeholder 2"/>
          <p:cNvSpPr>
            <a:spLocks noGrp="1"/>
          </p:cNvSpPr>
          <p:nvPr>
            <p:ph idx="1"/>
          </p:nvPr>
        </p:nvSpPr>
        <p:spPr/>
        <p:txBody>
          <a:bodyPr/>
          <a:lstStyle/>
          <a:p>
            <a:r>
              <a:rPr lang="en-US" dirty="0" smtClean="0"/>
              <a:t>A Full Adder adds 3 bits: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1123950" cy="1600200"/>
          </a:xfrm>
          <a:prstGeom prst="rect">
            <a:avLst/>
          </a:prstGeom>
          <a:noFill/>
          <a:ln>
            <a:noFill/>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376351"/>
            <a:ext cx="13906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2376351"/>
            <a:ext cx="20097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194" y="4419600"/>
            <a:ext cx="17335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376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896</Words>
  <Application>Microsoft Office PowerPoint</Application>
  <PresentationFormat>On-screen Show (4:3)</PresentationFormat>
  <Paragraphs>75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Computer Architecture</vt:lpstr>
      <vt:lpstr>Half Adder (HA)</vt:lpstr>
      <vt:lpstr>Half Adder (Continued)</vt:lpstr>
      <vt:lpstr>Half Adder</vt:lpstr>
      <vt:lpstr>Positional Value</vt:lpstr>
      <vt:lpstr>Positional Value</vt:lpstr>
      <vt:lpstr>Full Adder (FA)</vt:lpstr>
      <vt:lpstr>Full Adder (continued)</vt:lpstr>
      <vt:lpstr>Ripple adder </vt:lpstr>
      <vt:lpstr>Ripple Adder (continued)</vt:lpstr>
      <vt:lpstr>Which one is better?</vt:lpstr>
      <vt:lpstr>Cascadaple Adders</vt:lpstr>
      <vt:lpstr>A+1</vt:lpstr>
      <vt:lpstr>Subtraction</vt:lpstr>
      <vt:lpstr>A-B-1, A+B+1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25</cp:revision>
  <dcterms:created xsi:type="dcterms:W3CDTF">2024-09-20T21:35:14Z</dcterms:created>
  <dcterms:modified xsi:type="dcterms:W3CDTF">2024-12-27T11:35:29Z</dcterms:modified>
</cp:coreProperties>
</file>