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BF2-55C5-46F5-8949-2B897544E76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A8E-90E5-45CC-B597-0D2B0D22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080-D4E1-478C-9538-E2C459F09AD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knavi@cpp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Keivan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Navi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HA+ HA- HA– </a:t>
            </a:r>
          </a:p>
          <a:p>
            <a:r>
              <a:rPr lang="en-US" dirty="0" smtClean="0"/>
              <a:t>Full Adder--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8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Half Adder (recall):</a:t>
            </a:r>
          </a:p>
          <a:p>
            <a:r>
              <a:rPr lang="en-US" sz="2400" dirty="0"/>
              <a:t>A Half Adder </a:t>
            </a:r>
            <a:r>
              <a:rPr lang="en-US" sz="2400" dirty="0"/>
              <a:t>is a circuit that takes two inputs, A and B, and produces two outputs, S (the sum of A and B) and C out (the carry out). It uses an XOR gate and an AND gate to perform the addition. However, unlike a full adder, it does not have an input for the carry out from the previous column</a:t>
            </a:r>
            <a:r>
              <a:rPr lang="en-US" sz="2400" dirty="0"/>
              <a:t>.</a:t>
            </a:r>
          </a:p>
          <a:p>
            <a:r>
              <a:rPr lang="en-US" sz="2400" dirty="0"/>
              <a:t>The Truth table of HA follows:</a:t>
            </a:r>
          </a:p>
          <a:p>
            <a:r>
              <a:rPr lang="en-US" sz="2400" dirty="0"/>
              <a:t>C (</a:t>
            </a:r>
            <a:r>
              <a:rPr lang="en-US" sz="2400" dirty="0" err="1"/>
              <a:t>Cout</a:t>
            </a:r>
            <a:r>
              <a:rPr lang="en-US" sz="2400" dirty="0"/>
              <a:t> or Carry or Carry out)=AB</a:t>
            </a:r>
          </a:p>
          <a:p>
            <a:r>
              <a:rPr lang="en-US" sz="2400" dirty="0"/>
              <a:t>S (Sum) = AB’ + A’B = A XOR B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31723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62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Plus (HA+)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Half Adder Plus:</a:t>
            </a:r>
          </a:p>
          <a:p>
            <a:r>
              <a:rPr lang="en-US" sz="2400" dirty="0"/>
              <a:t>A </a:t>
            </a:r>
            <a:r>
              <a:rPr lang="en-US" sz="2400" dirty="0" smtClean="0"/>
              <a:t>Half </a:t>
            </a:r>
            <a:r>
              <a:rPr lang="en-US" sz="2400" dirty="0"/>
              <a:t>A</a:t>
            </a:r>
            <a:r>
              <a:rPr lang="en-US" sz="2400" dirty="0" smtClean="0"/>
              <a:t>dder </a:t>
            </a:r>
            <a:r>
              <a:rPr lang="en-US" sz="2400" dirty="0"/>
              <a:t>Plus is a circuit that takes two inputs, A and B, and produces two </a:t>
            </a:r>
            <a:r>
              <a:rPr lang="en-US" sz="2400" dirty="0" smtClean="0"/>
              <a:t>outputs. The result is the addition of A ,B and 1 (A + B+1). </a:t>
            </a:r>
            <a:r>
              <a:rPr lang="en-US" sz="2400" dirty="0"/>
              <a:t>It uses an </a:t>
            </a:r>
            <a:r>
              <a:rPr lang="en-US" sz="2400" dirty="0" smtClean="0"/>
              <a:t>XNOR </a:t>
            </a:r>
            <a:r>
              <a:rPr lang="en-US" sz="2400" dirty="0"/>
              <a:t>gate and an </a:t>
            </a:r>
            <a:r>
              <a:rPr lang="en-US" sz="2400" dirty="0" smtClean="0"/>
              <a:t>OR </a:t>
            </a:r>
            <a:r>
              <a:rPr lang="en-US" sz="2400" dirty="0"/>
              <a:t>gate to perform the addition. </a:t>
            </a:r>
            <a:r>
              <a:rPr lang="en-US" sz="2400" dirty="0" smtClean="0"/>
              <a:t>Adding 1 to the sum of A and B is done by default.</a:t>
            </a:r>
            <a:endParaRPr lang="en-US" sz="2400" dirty="0"/>
          </a:p>
          <a:p>
            <a:r>
              <a:rPr lang="en-US" sz="2400" dirty="0"/>
              <a:t>The Truth table of HA+ follows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 = A + B</a:t>
            </a:r>
          </a:p>
          <a:p>
            <a:r>
              <a:rPr lang="en-US" sz="2400" dirty="0" smtClean="0"/>
              <a:t>S= AB +A’B’ =A XNOR B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17526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70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Minus (HA-)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Half Adder Minus:</a:t>
                </a:r>
              </a:p>
              <a:p>
                <a:r>
                  <a:rPr lang="en-US" sz="2400" dirty="0"/>
                  <a:t>A </a:t>
                </a:r>
                <a:r>
                  <a:rPr lang="en-US" sz="2400" dirty="0" smtClean="0"/>
                  <a:t>Half </a:t>
                </a:r>
                <a:r>
                  <a:rPr lang="en-US" sz="2400" dirty="0"/>
                  <a:t>A</a:t>
                </a:r>
                <a:r>
                  <a:rPr lang="en-US" sz="2400" dirty="0" smtClean="0"/>
                  <a:t>dder </a:t>
                </a:r>
                <a:r>
                  <a:rPr lang="en-US" sz="2400" dirty="0"/>
                  <a:t>Minus </a:t>
                </a:r>
                <a:r>
                  <a:rPr lang="en-US" sz="2400" dirty="0"/>
                  <a:t>is a circuit that takes two inputs, A and B, and produces two </a:t>
                </a:r>
                <a:r>
                  <a:rPr lang="en-US" sz="2400" dirty="0"/>
                  <a:t>outputs, C and S. </a:t>
                </a:r>
                <a:r>
                  <a:rPr lang="en-US" sz="2400" dirty="0"/>
                  <a:t>T</a:t>
                </a:r>
                <a:r>
                  <a:rPr lang="en-US" sz="2400" dirty="0"/>
                  <a:t>he result is the addition </a:t>
                </a:r>
                <a:r>
                  <a:rPr lang="en-US" sz="2400" dirty="0"/>
                  <a:t>of A ,B </a:t>
                </a:r>
                <a:r>
                  <a:rPr lang="en-US" sz="2400" dirty="0"/>
                  <a:t>minus </a:t>
                </a:r>
                <a:r>
                  <a:rPr lang="en-US" sz="2400" dirty="0"/>
                  <a:t>1 (A + </a:t>
                </a:r>
                <a:r>
                  <a:rPr lang="en-US" sz="2400" dirty="0"/>
                  <a:t>B-1). </a:t>
                </a:r>
                <a:r>
                  <a:rPr lang="en-US" sz="2400" dirty="0"/>
                  <a:t>It uses </a:t>
                </a:r>
                <a:r>
                  <a:rPr lang="en-US" sz="2400" dirty="0" smtClean="0"/>
                  <a:t>an </a:t>
                </a:r>
                <a:r>
                  <a:rPr lang="en-US" sz="2400" dirty="0"/>
                  <a:t>XNOR gate and </a:t>
                </a:r>
                <a:r>
                  <a:rPr lang="en-US" sz="2400" dirty="0"/>
                  <a:t>a NOR </a:t>
                </a:r>
                <a:r>
                  <a:rPr lang="en-US" sz="2400" dirty="0"/>
                  <a:t>gate to perform the addition. </a:t>
                </a:r>
                <a:r>
                  <a:rPr lang="en-US" sz="2400" dirty="0"/>
                  <a:t>Subtracting </a:t>
                </a:r>
                <a:r>
                  <a:rPr lang="en-US" sz="2400" dirty="0"/>
                  <a:t>1 </a:t>
                </a:r>
                <a:r>
                  <a:rPr lang="en-US" sz="2400" dirty="0"/>
                  <a:t>from </a:t>
                </a:r>
                <a:r>
                  <a:rPr lang="en-US" sz="2400" dirty="0"/>
                  <a:t>the sum of A and B is done by default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truth table of HA- follows:</a:t>
                </a:r>
              </a:p>
              <a:p>
                <a:r>
                  <a:rPr lang="en-US" sz="2400" dirty="0"/>
                  <a:t>C= (A+B)’=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/>
                        </m:ctrlPr>
                      </m:accPr>
                      <m:e>
                        <m:r>
                          <a:rPr lang="en-US" sz="2400"/>
                          <m:t>𝐴</m:t>
                        </m:r>
                        <m:r>
                          <a:rPr lang="en-US" sz="2400"/>
                          <m:t>+</m:t>
                        </m:r>
                        <m:r>
                          <a:rPr lang="en-US" sz="2400"/>
                          <m:t>𝐵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S= AB + A’B’ = A XNOR B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43400"/>
            <a:ext cx="17526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0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Minus </a:t>
            </a:r>
            <a:r>
              <a:rPr lang="en-US" dirty="0" err="1" smtClean="0"/>
              <a:t>Minus</a:t>
            </a:r>
            <a:r>
              <a:rPr lang="en-US" dirty="0" smtClean="0"/>
              <a:t> (HA- -)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Half Adder Minus </a:t>
                </a:r>
                <a:r>
                  <a:rPr lang="en-US" sz="2400" dirty="0" err="1"/>
                  <a:t>Minus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A Half Adder Minus </a:t>
                </a:r>
                <a:r>
                  <a:rPr lang="en-US" sz="2400" dirty="0" err="1"/>
                  <a:t>Minus</a:t>
                </a:r>
                <a:r>
                  <a:rPr lang="en-US" sz="2400" dirty="0"/>
                  <a:t> is a circuit that takes two inputs, A and B, and produces two outputs, C and S. The result is the addition of A ,B minus 2 (A + B-2). </a:t>
                </a:r>
                <a:r>
                  <a:rPr lang="en-US" sz="2400" dirty="0"/>
                  <a:t>It uses an </a:t>
                </a:r>
                <a:r>
                  <a:rPr lang="en-US" sz="2400" dirty="0" smtClean="0"/>
                  <a:t>XOR </a:t>
                </a:r>
                <a:r>
                  <a:rPr lang="en-US" sz="2400" dirty="0"/>
                  <a:t>gate and a </a:t>
                </a:r>
                <a:r>
                  <a:rPr lang="en-US" sz="2400" dirty="0" smtClean="0"/>
                  <a:t>NAND </a:t>
                </a:r>
                <a:r>
                  <a:rPr lang="en-US" sz="2400" dirty="0"/>
                  <a:t>gate to perform the addition. </a:t>
                </a:r>
                <a:r>
                  <a:rPr lang="en-US" sz="2400" dirty="0"/>
                  <a:t>Subtracting 1 from the sum of A and B is done by default.</a:t>
                </a:r>
              </a:p>
              <a:p>
                <a:r>
                  <a:rPr lang="en-US" sz="2400" dirty="0"/>
                  <a:t>The truth table of HA- follows:</a:t>
                </a:r>
              </a:p>
              <a:p>
                <a:r>
                  <a:rPr lang="en-US" sz="2400" dirty="0"/>
                  <a:t>C= </a:t>
                </a:r>
                <a:r>
                  <a:rPr lang="en-US" sz="2400" dirty="0" smtClean="0"/>
                  <a:t>(AB)’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S= </a:t>
                </a:r>
                <a:r>
                  <a:rPr lang="en-US" sz="2400" dirty="0" smtClean="0"/>
                  <a:t>AB’ + A’B = A XOR B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1828800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4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Adder (recall):</a:t>
            </a:r>
          </a:p>
          <a:p>
            <a:r>
              <a:rPr lang="en-US" sz="2400" dirty="0"/>
              <a:t>Full Adder is the </a:t>
            </a:r>
            <a:r>
              <a:rPr lang="en-US" sz="2400" dirty="0" smtClean="0"/>
              <a:t>circuit </a:t>
            </a:r>
            <a:r>
              <a:rPr lang="en-US" sz="2400" dirty="0"/>
              <a:t>that adds three inputs and produces two outputs. </a:t>
            </a:r>
            <a:r>
              <a:rPr lang="en-US" sz="2400" dirty="0"/>
              <a:t>The first two inputs are A and B and the third input is an input carry as C-IN. </a:t>
            </a:r>
            <a:r>
              <a:rPr lang="en-US" sz="2400" dirty="0"/>
              <a:t>The output carry is designated as C-OUT and the normal output is designated as S which is SUM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The truth table of Full adder follows:</a:t>
            </a:r>
          </a:p>
          <a:p>
            <a:r>
              <a:rPr lang="en-US" sz="2400" dirty="0" smtClean="0"/>
              <a:t>C= AB+AC+BC= Majority Gate</a:t>
            </a:r>
          </a:p>
          <a:p>
            <a:r>
              <a:rPr lang="en-US" sz="2400" dirty="0" smtClean="0"/>
              <a:t>S= A XOR B XOR C= A’B’C + A’BC’+ AB’C’ + ABC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6764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71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Minus </a:t>
            </a:r>
            <a:r>
              <a:rPr lang="en-US" dirty="0" err="1" smtClean="0"/>
              <a:t>Minus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Full Adder Minus </a:t>
                </a:r>
                <a:r>
                  <a:rPr lang="en-US" sz="2400" dirty="0" err="1"/>
                  <a:t>Minus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Full Adder Minus </a:t>
                </a:r>
                <a:r>
                  <a:rPr lang="en-US" sz="2400" dirty="0" err="1"/>
                  <a:t>Minus</a:t>
                </a:r>
                <a:r>
                  <a:rPr lang="en-US" sz="2400" dirty="0"/>
                  <a:t> is the </a:t>
                </a:r>
                <a:r>
                  <a:rPr lang="en-US" sz="2400" dirty="0" smtClean="0"/>
                  <a:t>circuit </a:t>
                </a:r>
                <a:r>
                  <a:rPr lang="en-US" sz="2400" dirty="0"/>
                  <a:t>that adds three inputs and produces two </a:t>
                </a:r>
                <a:r>
                  <a:rPr lang="en-US" sz="2400" dirty="0" smtClean="0"/>
                  <a:t>outputs then subtracts 2 from the addition. </a:t>
                </a:r>
                <a:r>
                  <a:rPr lang="en-US" sz="2400" dirty="0"/>
                  <a:t>The first two inputs are A and B and the third input is an input carry as C-IN. The output carry is designated as C-OUT and the normal output is designated as S which is SUM. </a:t>
                </a:r>
              </a:p>
              <a:p>
                <a:r>
                  <a:rPr lang="en-US" sz="2400" dirty="0"/>
                  <a:t>The truth table of Full adder follows:</a:t>
                </a:r>
              </a:p>
              <a:p>
                <a:r>
                  <a:rPr lang="en-US" sz="2400" dirty="0"/>
                  <a:t>C= </a:t>
                </a:r>
                <a:r>
                  <a:rPr lang="en-US" sz="2400" dirty="0" smtClean="0"/>
                  <a:t>(AB+AC+BC)’= Minority Gate=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𝐵𝐶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S= A XOR B XOR C= A’B’C + A’BC’+ AB’C’ + ABC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86200"/>
            <a:ext cx="16002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0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652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Computer Architecture</vt:lpstr>
      <vt:lpstr>Half Adder</vt:lpstr>
      <vt:lpstr>Half Adder Plus (HA+)</vt:lpstr>
      <vt:lpstr>Half Adder Minus (HA-)</vt:lpstr>
      <vt:lpstr>Half Adder Minus Minus (HA- -)</vt:lpstr>
      <vt:lpstr>Full Adder</vt:lpstr>
      <vt:lpstr>Full Adder Minus Minus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Abbas</dc:creator>
  <cp:lastModifiedBy>Abbas</cp:lastModifiedBy>
  <cp:revision>34</cp:revision>
  <dcterms:created xsi:type="dcterms:W3CDTF">2024-09-20T21:35:14Z</dcterms:created>
  <dcterms:modified xsi:type="dcterms:W3CDTF">2024-12-27T19:38:58Z</dcterms:modified>
</cp:coreProperties>
</file>